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90" d="100"/>
          <a:sy n="90" d="100"/>
        </p:scale>
        <p:origin x="102" y="3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楕円 699">
            <a:extLst>
              <a:ext uri="{FF2B5EF4-FFF2-40B4-BE49-F238E27FC236}">
                <a16:creationId xmlns:a16="http://schemas.microsoft.com/office/drawing/2014/main" id="{4F933784-1B41-42A4-A5FE-B63C7885483F}"/>
              </a:ext>
            </a:extLst>
          </p:cNvPr>
          <p:cNvSpPr/>
          <p:nvPr/>
        </p:nvSpPr>
        <p:spPr>
          <a:xfrm>
            <a:off x="213631" y="4368408"/>
            <a:ext cx="2664539" cy="1698911"/>
          </a:xfrm>
          <a:prstGeom prst="ellipse">
            <a:avLst/>
          </a:prstGeom>
          <a:solidFill>
            <a:srgbClr val="92D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99" name="楕円 698">
            <a:extLst>
              <a:ext uri="{FF2B5EF4-FFF2-40B4-BE49-F238E27FC236}">
                <a16:creationId xmlns:a16="http://schemas.microsoft.com/office/drawing/2014/main" id="{A2C8D80A-F87D-46EB-A53A-D35F4A32F4D5}"/>
              </a:ext>
            </a:extLst>
          </p:cNvPr>
          <p:cNvSpPr/>
          <p:nvPr/>
        </p:nvSpPr>
        <p:spPr>
          <a:xfrm>
            <a:off x="405017" y="1327497"/>
            <a:ext cx="2664539" cy="169891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9A2724A-37F5-46B5-8D4F-2A5EB2D4DCA4}"/>
              </a:ext>
            </a:extLst>
          </p:cNvPr>
          <p:cNvSpPr/>
          <p:nvPr/>
        </p:nvSpPr>
        <p:spPr>
          <a:xfrm>
            <a:off x="6816449" y="1359395"/>
            <a:ext cx="2664539" cy="1698911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群馬県と言えば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8003339" y="220344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こんにゃく芋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Group 751">
            <a:extLst>
              <a:ext uri="{FF2B5EF4-FFF2-40B4-BE49-F238E27FC236}">
                <a16:creationId xmlns:a16="http://schemas.microsoft.com/office/drawing/2014/main" id="{236C3716-0B1D-45F6-AC82-FCE5BA1A3A97}"/>
              </a:ext>
            </a:extLst>
          </p:cNvPr>
          <p:cNvGrpSpPr>
            <a:grpSpLocks/>
          </p:cNvGrpSpPr>
          <p:nvPr/>
        </p:nvGrpSpPr>
        <p:grpSpPr bwMode="auto">
          <a:xfrm>
            <a:off x="2286768" y="1060263"/>
            <a:ext cx="5213595" cy="5513402"/>
            <a:chOff x="1594" y="160"/>
            <a:chExt cx="5443" cy="5756"/>
          </a:xfrm>
        </p:grpSpPr>
        <p:sp>
          <p:nvSpPr>
            <p:cNvPr id="85" name="Freeform 708">
              <a:extLst>
                <a:ext uri="{FF2B5EF4-FFF2-40B4-BE49-F238E27FC236}">
                  <a16:creationId xmlns:a16="http://schemas.microsoft.com/office/drawing/2014/main" id="{8325DF5B-FA7E-4C66-8241-A1D77218B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60"/>
              <a:ext cx="1786" cy="2210"/>
            </a:xfrm>
            <a:custGeom>
              <a:avLst/>
              <a:gdLst>
                <a:gd name="T0" fmla="*/ 1332 w 1786"/>
                <a:gd name="T1" fmla="*/ 170 h 2211"/>
                <a:gd name="T2" fmla="*/ 1105 w 1786"/>
                <a:gd name="T3" fmla="*/ 368 h 2211"/>
                <a:gd name="T4" fmla="*/ 935 w 1786"/>
                <a:gd name="T5" fmla="*/ 425 h 2211"/>
                <a:gd name="T6" fmla="*/ 737 w 1786"/>
                <a:gd name="T7" fmla="*/ 567 h 2211"/>
                <a:gd name="T8" fmla="*/ 822 w 1786"/>
                <a:gd name="T9" fmla="*/ 737 h 2211"/>
                <a:gd name="T10" fmla="*/ 850 w 1786"/>
                <a:gd name="T11" fmla="*/ 822 h 2211"/>
                <a:gd name="T12" fmla="*/ 793 w 1786"/>
                <a:gd name="T13" fmla="*/ 907 h 2211"/>
                <a:gd name="T14" fmla="*/ 652 w 1786"/>
                <a:gd name="T15" fmla="*/ 879 h 2211"/>
                <a:gd name="T16" fmla="*/ 595 w 1786"/>
                <a:gd name="T17" fmla="*/ 1049 h 2211"/>
                <a:gd name="T18" fmla="*/ 623 w 1786"/>
                <a:gd name="T19" fmla="*/ 1190 h 2211"/>
                <a:gd name="T20" fmla="*/ 396 w 1786"/>
                <a:gd name="T21" fmla="*/ 1219 h 2211"/>
                <a:gd name="T22" fmla="*/ 311 w 1786"/>
                <a:gd name="T23" fmla="*/ 1332 h 2211"/>
                <a:gd name="T24" fmla="*/ 141 w 1786"/>
                <a:gd name="T25" fmla="*/ 1304 h 2211"/>
                <a:gd name="T26" fmla="*/ 170 w 1786"/>
                <a:gd name="T27" fmla="*/ 1531 h 2211"/>
                <a:gd name="T28" fmla="*/ 85 w 1786"/>
                <a:gd name="T29" fmla="*/ 1559 h 2211"/>
                <a:gd name="T30" fmla="*/ 0 w 1786"/>
                <a:gd name="T31" fmla="*/ 1701 h 2211"/>
                <a:gd name="T32" fmla="*/ 56 w 1786"/>
                <a:gd name="T33" fmla="*/ 1814 h 2211"/>
                <a:gd name="T34" fmla="*/ 141 w 1786"/>
                <a:gd name="T35" fmla="*/ 1984 h 2211"/>
                <a:gd name="T36" fmla="*/ 311 w 1786"/>
                <a:gd name="T37" fmla="*/ 2126 h 2211"/>
                <a:gd name="T38" fmla="*/ 453 w 1786"/>
                <a:gd name="T39" fmla="*/ 2154 h 2211"/>
                <a:gd name="T40" fmla="*/ 652 w 1786"/>
                <a:gd name="T41" fmla="*/ 2126 h 2211"/>
                <a:gd name="T42" fmla="*/ 765 w 1786"/>
                <a:gd name="T43" fmla="*/ 2154 h 2211"/>
                <a:gd name="T44" fmla="*/ 878 w 1786"/>
                <a:gd name="T45" fmla="*/ 2211 h 2211"/>
                <a:gd name="T46" fmla="*/ 992 w 1786"/>
                <a:gd name="T47" fmla="*/ 2126 h 2211"/>
                <a:gd name="T48" fmla="*/ 992 w 1786"/>
                <a:gd name="T49" fmla="*/ 1757 h 2211"/>
                <a:gd name="T50" fmla="*/ 1020 w 1786"/>
                <a:gd name="T51" fmla="*/ 1672 h 2211"/>
                <a:gd name="T52" fmla="*/ 1020 w 1786"/>
                <a:gd name="T53" fmla="*/ 1559 h 2211"/>
                <a:gd name="T54" fmla="*/ 1219 w 1786"/>
                <a:gd name="T55" fmla="*/ 1446 h 2211"/>
                <a:gd name="T56" fmla="*/ 1445 w 1786"/>
                <a:gd name="T57" fmla="*/ 1417 h 2211"/>
                <a:gd name="T58" fmla="*/ 1502 w 1786"/>
                <a:gd name="T59" fmla="*/ 1389 h 2211"/>
                <a:gd name="T60" fmla="*/ 1615 w 1786"/>
                <a:gd name="T61" fmla="*/ 1219 h 2211"/>
                <a:gd name="T62" fmla="*/ 1786 w 1786"/>
                <a:gd name="T63" fmla="*/ 1190 h 2211"/>
                <a:gd name="T64" fmla="*/ 1644 w 1786"/>
                <a:gd name="T65" fmla="*/ 1020 h 2211"/>
                <a:gd name="T66" fmla="*/ 1672 w 1786"/>
                <a:gd name="T67" fmla="*/ 907 h 2211"/>
                <a:gd name="T68" fmla="*/ 1672 w 1786"/>
                <a:gd name="T69" fmla="*/ 708 h 2211"/>
                <a:gd name="T70" fmla="*/ 1644 w 1786"/>
                <a:gd name="T71" fmla="*/ 538 h 2211"/>
                <a:gd name="T72" fmla="*/ 1701 w 1786"/>
                <a:gd name="T73" fmla="*/ 368 h 2211"/>
                <a:gd name="T74" fmla="*/ 1559 w 1786"/>
                <a:gd name="T75" fmla="*/ 255 h 2211"/>
                <a:gd name="T76" fmla="*/ 1332 w 1786"/>
                <a:gd name="T77" fmla="*/ 0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86" h="2211">
                  <a:moveTo>
                    <a:pt x="1332" y="0"/>
                  </a:moveTo>
                  <a:lnTo>
                    <a:pt x="1332" y="170"/>
                  </a:lnTo>
                  <a:lnTo>
                    <a:pt x="1247" y="255"/>
                  </a:lnTo>
                  <a:lnTo>
                    <a:pt x="1105" y="368"/>
                  </a:lnTo>
                  <a:lnTo>
                    <a:pt x="992" y="368"/>
                  </a:lnTo>
                  <a:lnTo>
                    <a:pt x="935" y="425"/>
                  </a:lnTo>
                  <a:lnTo>
                    <a:pt x="793" y="397"/>
                  </a:lnTo>
                  <a:lnTo>
                    <a:pt x="737" y="567"/>
                  </a:lnTo>
                  <a:lnTo>
                    <a:pt x="765" y="708"/>
                  </a:lnTo>
                  <a:lnTo>
                    <a:pt x="822" y="737"/>
                  </a:lnTo>
                  <a:lnTo>
                    <a:pt x="793" y="793"/>
                  </a:lnTo>
                  <a:lnTo>
                    <a:pt x="850" y="822"/>
                  </a:lnTo>
                  <a:lnTo>
                    <a:pt x="850" y="879"/>
                  </a:lnTo>
                  <a:lnTo>
                    <a:pt x="793" y="907"/>
                  </a:lnTo>
                  <a:lnTo>
                    <a:pt x="765" y="879"/>
                  </a:lnTo>
                  <a:lnTo>
                    <a:pt x="652" y="879"/>
                  </a:lnTo>
                  <a:lnTo>
                    <a:pt x="567" y="964"/>
                  </a:lnTo>
                  <a:lnTo>
                    <a:pt x="595" y="1049"/>
                  </a:lnTo>
                  <a:lnTo>
                    <a:pt x="567" y="1105"/>
                  </a:lnTo>
                  <a:lnTo>
                    <a:pt x="623" y="1190"/>
                  </a:lnTo>
                  <a:lnTo>
                    <a:pt x="538" y="1219"/>
                  </a:lnTo>
                  <a:lnTo>
                    <a:pt x="396" y="1219"/>
                  </a:lnTo>
                  <a:lnTo>
                    <a:pt x="396" y="1275"/>
                  </a:lnTo>
                  <a:lnTo>
                    <a:pt x="311" y="1332"/>
                  </a:lnTo>
                  <a:lnTo>
                    <a:pt x="226" y="1304"/>
                  </a:lnTo>
                  <a:lnTo>
                    <a:pt x="141" y="1304"/>
                  </a:lnTo>
                  <a:lnTo>
                    <a:pt x="170" y="1389"/>
                  </a:lnTo>
                  <a:lnTo>
                    <a:pt x="170" y="1531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0" y="1616"/>
                  </a:lnTo>
                  <a:lnTo>
                    <a:pt x="0" y="1701"/>
                  </a:lnTo>
                  <a:lnTo>
                    <a:pt x="56" y="1729"/>
                  </a:lnTo>
                  <a:lnTo>
                    <a:pt x="56" y="1814"/>
                  </a:lnTo>
                  <a:lnTo>
                    <a:pt x="170" y="1927"/>
                  </a:lnTo>
                  <a:lnTo>
                    <a:pt x="141" y="1984"/>
                  </a:lnTo>
                  <a:lnTo>
                    <a:pt x="170" y="2126"/>
                  </a:lnTo>
                  <a:lnTo>
                    <a:pt x="311" y="2126"/>
                  </a:lnTo>
                  <a:lnTo>
                    <a:pt x="396" y="2098"/>
                  </a:lnTo>
                  <a:lnTo>
                    <a:pt x="453" y="2154"/>
                  </a:lnTo>
                  <a:lnTo>
                    <a:pt x="595" y="2154"/>
                  </a:lnTo>
                  <a:lnTo>
                    <a:pt x="652" y="2126"/>
                  </a:lnTo>
                  <a:lnTo>
                    <a:pt x="680" y="2183"/>
                  </a:lnTo>
                  <a:lnTo>
                    <a:pt x="765" y="2154"/>
                  </a:lnTo>
                  <a:lnTo>
                    <a:pt x="793" y="2211"/>
                  </a:lnTo>
                  <a:lnTo>
                    <a:pt x="878" y="2211"/>
                  </a:lnTo>
                  <a:lnTo>
                    <a:pt x="907" y="2183"/>
                  </a:lnTo>
                  <a:lnTo>
                    <a:pt x="992" y="2126"/>
                  </a:lnTo>
                  <a:lnTo>
                    <a:pt x="1048" y="1956"/>
                  </a:lnTo>
                  <a:lnTo>
                    <a:pt x="992" y="1757"/>
                  </a:lnTo>
                  <a:lnTo>
                    <a:pt x="1048" y="1701"/>
                  </a:lnTo>
                  <a:lnTo>
                    <a:pt x="1020" y="1672"/>
                  </a:lnTo>
                  <a:lnTo>
                    <a:pt x="1077" y="1616"/>
                  </a:lnTo>
                  <a:lnTo>
                    <a:pt x="1020" y="1559"/>
                  </a:lnTo>
                  <a:lnTo>
                    <a:pt x="1162" y="1417"/>
                  </a:lnTo>
                  <a:lnTo>
                    <a:pt x="1219" y="1446"/>
                  </a:lnTo>
                  <a:lnTo>
                    <a:pt x="1389" y="1417"/>
                  </a:lnTo>
                  <a:lnTo>
                    <a:pt x="1445" y="1417"/>
                  </a:lnTo>
                  <a:lnTo>
                    <a:pt x="1474" y="1360"/>
                  </a:lnTo>
                  <a:lnTo>
                    <a:pt x="1502" y="1389"/>
                  </a:lnTo>
                  <a:lnTo>
                    <a:pt x="1615" y="1304"/>
                  </a:lnTo>
                  <a:lnTo>
                    <a:pt x="1615" y="1219"/>
                  </a:lnTo>
                  <a:lnTo>
                    <a:pt x="1701" y="1190"/>
                  </a:lnTo>
                  <a:lnTo>
                    <a:pt x="1786" y="1190"/>
                  </a:lnTo>
                  <a:lnTo>
                    <a:pt x="1786" y="1105"/>
                  </a:lnTo>
                  <a:lnTo>
                    <a:pt x="1644" y="1020"/>
                  </a:lnTo>
                  <a:lnTo>
                    <a:pt x="1587" y="1020"/>
                  </a:lnTo>
                  <a:lnTo>
                    <a:pt x="1672" y="907"/>
                  </a:lnTo>
                  <a:lnTo>
                    <a:pt x="1701" y="793"/>
                  </a:lnTo>
                  <a:lnTo>
                    <a:pt x="1672" y="708"/>
                  </a:lnTo>
                  <a:lnTo>
                    <a:pt x="1644" y="680"/>
                  </a:lnTo>
                  <a:lnTo>
                    <a:pt x="1644" y="538"/>
                  </a:lnTo>
                  <a:lnTo>
                    <a:pt x="1701" y="482"/>
                  </a:lnTo>
                  <a:lnTo>
                    <a:pt x="1701" y="368"/>
                  </a:lnTo>
                  <a:lnTo>
                    <a:pt x="1672" y="283"/>
                  </a:lnTo>
                  <a:lnTo>
                    <a:pt x="1559" y="255"/>
                  </a:lnTo>
                  <a:lnTo>
                    <a:pt x="1445" y="28"/>
                  </a:lnTo>
                  <a:lnTo>
                    <a:pt x="133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710">
              <a:extLst>
                <a:ext uri="{FF2B5EF4-FFF2-40B4-BE49-F238E27FC236}">
                  <a16:creationId xmlns:a16="http://schemas.microsoft.com/office/drawing/2014/main" id="{F888982A-B763-41B2-8992-29A82BEC6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643"/>
              <a:ext cx="1162" cy="1417"/>
            </a:xfrm>
            <a:custGeom>
              <a:avLst/>
              <a:gdLst>
                <a:gd name="T0" fmla="*/ 0 w 1162"/>
                <a:gd name="T1" fmla="*/ 907 h 1417"/>
                <a:gd name="T2" fmla="*/ 113 w 1162"/>
                <a:gd name="T3" fmla="*/ 822 h 1417"/>
                <a:gd name="T4" fmla="*/ 113 w 1162"/>
                <a:gd name="T5" fmla="*/ 737 h 1417"/>
                <a:gd name="T6" fmla="*/ 199 w 1162"/>
                <a:gd name="T7" fmla="*/ 708 h 1417"/>
                <a:gd name="T8" fmla="*/ 284 w 1162"/>
                <a:gd name="T9" fmla="*/ 708 h 1417"/>
                <a:gd name="T10" fmla="*/ 284 w 1162"/>
                <a:gd name="T11" fmla="*/ 623 h 1417"/>
                <a:gd name="T12" fmla="*/ 142 w 1162"/>
                <a:gd name="T13" fmla="*/ 538 h 1417"/>
                <a:gd name="T14" fmla="*/ 85 w 1162"/>
                <a:gd name="T15" fmla="*/ 538 h 1417"/>
                <a:gd name="T16" fmla="*/ 170 w 1162"/>
                <a:gd name="T17" fmla="*/ 425 h 1417"/>
                <a:gd name="T18" fmla="*/ 199 w 1162"/>
                <a:gd name="T19" fmla="*/ 311 h 1417"/>
                <a:gd name="T20" fmla="*/ 170 w 1162"/>
                <a:gd name="T21" fmla="*/ 226 h 1417"/>
                <a:gd name="T22" fmla="*/ 142 w 1162"/>
                <a:gd name="T23" fmla="*/ 198 h 1417"/>
                <a:gd name="T24" fmla="*/ 142 w 1162"/>
                <a:gd name="T25" fmla="*/ 56 h 1417"/>
                <a:gd name="T26" fmla="*/ 170 w 1162"/>
                <a:gd name="T27" fmla="*/ 28 h 1417"/>
                <a:gd name="T28" fmla="*/ 199 w 1162"/>
                <a:gd name="T29" fmla="*/ 0 h 1417"/>
                <a:gd name="T30" fmla="*/ 312 w 1162"/>
                <a:gd name="T31" fmla="*/ 56 h 1417"/>
                <a:gd name="T32" fmla="*/ 369 w 1162"/>
                <a:gd name="T33" fmla="*/ 28 h 1417"/>
                <a:gd name="T34" fmla="*/ 425 w 1162"/>
                <a:gd name="T35" fmla="*/ 56 h 1417"/>
                <a:gd name="T36" fmla="*/ 425 w 1162"/>
                <a:gd name="T37" fmla="*/ 113 h 1417"/>
                <a:gd name="T38" fmla="*/ 397 w 1162"/>
                <a:gd name="T39" fmla="*/ 141 h 1417"/>
                <a:gd name="T40" fmla="*/ 454 w 1162"/>
                <a:gd name="T41" fmla="*/ 198 h 1417"/>
                <a:gd name="T42" fmla="*/ 567 w 1162"/>
                <a:gd name="T43" fmla="*/ 141 h 1417"/>
                <a:gd name="T44" fmla="*/ 624 w 1162"/>
                <a:gd name="T45" fmla="*/ 198 h 1417"/>
                <a:gd name="T46" fmla="*/ 680 w 1162"/>
                <a:gd name="T47" fmla="*/ 198 h 1417"/>
                <a:gd name="T48" fmla="*/ 766 w 1162"/>
                <a:gd name="T49" fmla="*/ 255 h 1417"/>
                <a:gd name="T50" fmla="*/ 879 w 1162"/>
                <a:gd name="T51" fmla="*/ 198 h 1417"/>
                <a:gd name="T52" fmla="*/ 964 w 1162"/>
                <a:gd name="T53" fmla="*/ 283 h 1417"/>
                <a:gd name="T54" fmla="*/ 1021 w 1162"/>
                <a:gd name="T55" fmla="*/ 283 h 1417"/>
                <a:gd name="T56" fmla="*/ 1134 w 1162"/>
                <a:gd name="T57" fmla="*/ 311 h 1417"/>
                <a:gd name="T58" fmla="*/ 1106 w 1162"/>
                <a:gd name="T59" fmla="*/ 340 h 1417"/>
                <a:gd name="T60" fmla="*/ 1021 w 1162"/>
                <a:gd name="T61" fmla="*/ 397 h 1417"/>
                <a:gd name="T62" fmla="*/ 1021 w 1162"/>
                <a:gd name="T63" fmla="*/ 453 h 1417"/>
                <a:gd name="T64" fmla="*/ 964 w 1162"/>
                <a:gd name="T65" fmla="*/ 510 h 1417"/>
                <a:gd name="T66" fmla="*/ 936 w 1162"/>
                <a:gd name="T67" fmla="*/ 623 h 1417"/>
                <a:gd name="T68" fmla="*/ 1021 w 1162"/>
                <a:gd name="T69" fmla="*/ 708 h 1417"/>
                <a:gd name="T70" fmla="*/ 1162 w 1162"/>
                <a:gd name="T71" fmla="*/ 737 h 1417"/>
                <a:gd name="T72" fmla="*/ 1162 w 1162"/>
                <a:gd name="T73" fmla="*/ 793 h 1417"/>
                <a:gd name="T74" fmla="*/ 1106 w 1162"/>
                <a:gd name="T75" fmla="*/ 822 h 1417"/>
                <a:gd name="T76" fmla="*/ 1134 w 1162"/>
                <a:gd name="T77" fmla="*/ 878 h 1417"/>
                <a:gd name="T78" fmla="*/ 1077 w 1162"/>
                <a:gd name="T79" fmla="*/ 878 h 1417"/>
                <a:gd name="T80" fmla="*/ 1021 w 1162"/>
                <a:gd name="T81" fmla="*/ 935 h 1417"/>
                <a:gd name="T82" fmla="*/ 1021 w 1162"/>
                <a:gd name="T83" fmla="*/ 992 h 1417"/>
                <a:gd name="T84" fmla="*/ 907 w 1162"/>
                <a:gd name="T85" fmla="*/ 1049 h 1417"/>
                <a:gd name="T86" fmla="*/ 851 w 1162"/>
                <a:gd name="T87" fmla="*/ 1049 h 1417"/>
                <a:gd name="T88" fmla="*/ 680 w 1162"/>
                <a:gd name="T89" fmla="*/ 1105 h 1417"/>
                <a:gd name="T90" fmla="*/ 595 w 1162"/>
                <a:gd name="T91" fmla="*/ 1247 h 1417"/>
                <a:gd name="T92" fmla="*/ 510 w 1162"/>
                <a:gd name="T93" fmla="*/ 1219 h 1417"/>
                <a:gd name="T94" fmla="*/ 397 w 1162"/>
                <a:gd name="T95" fmla="*/ 1247 h 1417"/>
                <a:gd name="T96" fmla="*/ 312 w 1162"/>
                <a:gd name="T97" fmla="*/ 1417 h 1417"/>
                <a:gd name="T98" fmla="*/ 255 w 1162"/>
                <a:gd name="T99" fmla="*/ 1332 h 1417"/>
                <a:gd name="T100" fmla="*/ 255 w 1162"/>
                <a:gd name="T101" fmla="*/ 1275 h 1417"/>
                <a:gd name="T102" fmla="*/ 199 w 1162"/>
                <a:gd name="T103" fmla="*/ 1247 h 1417"/>
                <a:gd name="T104" fmla="*/ 170 w 1162"/>
                <a:gd name="T105" fmla="*/ 1190 h 1417"/>
                <a:gd name="T106" fmla="*/ 142 w 1162"/>
                <a:gd name="T107" fmla="*/ 1190 h 1417"/>
                <a:gd name="T108" fmla="*/ 85 w 1162"/>
                <a:gd name="T109" fmla="*/ 1247 h 1417"/>
                <a:gd name="T110" fmla="*/ 57 w 1162"/>
                <a:gd name="T111" fmla="*/ 1190 h 1417"/>
                <a:gd name="T112" fmla="*/ 57 w 1162"/>
                <a:gd name="T113" fmla="*/ 1134 h 1417"/>
                <a:gd name="T114" fmla="*/ 113 w 1162"/>
                <a:gd name="T115" fmla="*/ 1105 h 1417"/>
                <a:gd name="T116" fmla="*/ 113 w 1162"/>
                <a:gd name="T117" fmla="*/ 1020 h 1417"/>
                <a:gd name="T118" fmla="*/ 57 w 1162"/>
                <a:gd name="T119" fmla="*/ 964 h 1417"/>
                <a:gd name="T120" fmla="*/ 0 w 1162"/>
                <a:gd name="T121" fmla="*/ 90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2" h="1417">
                  <a:moveTo>
                    <a:pt x="0" y="907"/>
                  </a:moveTo>
                  <a:lnTo>
                    <a:pt x="113" y="822"/>
                  </a:lnTo>
                  <a:lnTo>
                    <a:pt x="113" y="737"/>
                  </a:lnTo>
                  <a:lnTo>
                    <a:pt x="199" y="708"/>
                  </a:lnTo>
                  <a:lnTo>
                    <a:pt x="284" y="708"/>
                  </a:lnTo>
                  <a:lnTo>
                    <a:pt x="284" y="623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170" y="425"/>
                  </a:lnTo>
                  <a:lnTo>
                    <a:pt x="199" y="311"/>
                  </a:lnTo>
                  <a:lnTo>
                    <a:pt x="170" y="226"/>
                  </a:lnTo>
                  <a:lnTo>
                    <a:pt x="142" y="198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312" y="56"/>
                  </a:lnTo>
                  <a:lnTo>
                    <a:pt x="369" y="28"/>
                  </a:lnTo>
                  <a:lnTo>
                    <a:pt x="425" y="56"/>
                  </a:lnTo>
                  <a:lnTo>
                    <a:pt x="425" y="113"/>
                  </a:lnTo>
                  <a:lnTo>
                    <a:pt x="397" y="141"/>
                  </a:lnTo>
                  <a:lnTo>
                    <a:pt x="454" y="198"/>
                  </a:lnTo>
                  <a:lnTo>
                    <a:pt x="567" y="141"/>
                  </a:lnTo>
                  <a:lnTo>
                    <a:pt x="624" y="198"/>
                  </a:lnTo>
                  <a:lnTo>
                    <a:pt x="680" y="198"/>
                  </a:lnTo>
                  <a:lnTo>
                    <a:pt x="766" y="255"/>
                  </a:lnTo>
                  <a:lnTo>
                    <a:pt x="879" y="198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134" y="311"/>
                  </a:lnTo>
                  <a:lnTo>
                    <a:pt x="1106" y="340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964" y="510"/>
                  </a:lnTo>
                  <a:lnTo>
                    <a:pt x="936" y="623"/>
                  </a:lnTo>
                  <a:lnTo>
                    <a:pt x="1021" y="708"/>
                  </a:lnTo>
                  <a:lnTo>
                    <a:pt x="1162" y="737"/>
                  </a:lnTo>
                  <a:lnTo>
                    <a:pt x="1162" y="793"/>
                  </a:lnTo>
                  <a:lnTo>
                    <a:pt x="1106" y="822"/>
                  </a:lnTo>
                  <a:lnTo>
                    <a:pt x="1134" y="878"/>
                  </a:lnTo>
                  <a:lnTo>
                    <a:pt x="1077" y="878"/>
                  </a:lnTo>
                  <a:lnTo>
                    <a:pt x="1021" y="935"/>
                  </a:lnTo>
                  <a:lnTo>
                    <a:pt x="1021" y="992"/>
                  </a:lnTo>
                  <a:lnTo>
                    <a:pt x="907" y="1049"/>
                  </a:lnTo>
                  <a:lnTo>
                    <a:pt x="851" y="1049"/>
                  </a:lnTo>
                  <a:lnTo>
                    <a:pt x="680" y="1105"/>
                  </a:lnTo>
                  <a:lnTo>
                    <a:pt x="595" y="1247"/>
                  </a:lnTo>
                  <a:lnTo>
                    <a:pt x="510" y="1219"/>
                  </a:lnTo>
                  <a:lnTo>
                    <a:pt x="397" y="1247"/>
                  </a:lnTo>
                  <a:lnTo>
                    <a:pt x="312" y="1417"/>
                  </a:lnTo>
                  <a:lnTo>
                    <a:pt x="255" y="1332"/>
                  </a:lnTo>
                  <a:lnTo>
                    <a:pt x="255" y="1275"/>
                  </a:lnTo>
                  <a:lnTo>
                    <a:pt x="199" y="1247"/>
                  </a:lnTo>
                  <a:lnTo>
                    <a:pt x="170" y="1190"/>
                  </a:lnTo>
                  <a:lnTo>
                    <a:pt x="142" y="1190"/>
                  </a:lnTo>
                  <a:lnTo>
                    <a:pt x="85" y="1247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3" y="1105"/>
                  </a:lnTo>
                  <a:lnTo>
                    <a:pt x="113" y="1020"/>
                  </a:lnTo>
                  <a:lnTo>
                    <a:pt x="57" y="964"/>
                  </a:lnTo>
                  <a:lnTo>
                    <a:pt x="0" y="90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711">
              <a:extLst>
                <a:ext uri="{FF2B5EF4-FFF2-40B4-BE49-F238E27FC236}">
                  <a16:creationId xmlns:a16="http://schemas.microsoft.com/office/drawing/2014/main" id="{9839FBAC-D4B0-46A1-985A-F16C0F1A9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521"/>
              <a:ext cx="510" cy="738"/>
            </a:xfrm>
            <a:custGeom>
              <a:avLst/>
              <a:gdLst>
                <a:gd name="T0" fmla="*/ 198 w 510"/>
                <a:gd name="T1" fmla="*/ 57 h 738"/>
                <a:gd name="T2" fmla="*/ 227 w 510"/>
                <a:gd name="T3" fmla="*/ 0 h 738"/>
                <a:gd name="T4" fmla="*/ 368 w 510"/>
                <a:gd name="T5" fmla="*/ 142 h 738"/>
                <a:gd name="T6" fmla="*/ 368 w 510"/>
                <a:gd name="T7" fmla="*/ 227 h 738"/>
                <a:gd name="T8" fmla="*/ 312 w 510"/>
                <a:gd name="T9" fmla="*/ 256 h 738"/>
                <a:gd name="T10" fmla="*/ 312 w 510"/>
                <a:gd name="T11" fmla="*/ 312 h 738"/>
                <a:gd name="T12" fmla="*/ 340 w 510"/>
                <a:gd name="T13" fmla="*/ 369 h 738"/>
                <a:gd name="T14" fmla="*/ 397 w 510"/>
                <a:gd name="T15" fmla="*/ 312 h 738"/>
                <a:gd name="T16" fmla="*/ 425 w 510"/>
                <a:gd name="T17" fmla="*/ 312 h 738"/>
                <a:gd name="T18" fmla="*/ 454 w 510"/>
                <a:gd name="T19" fmla="*/ 369 h 738"/>
                <a:gd name="T20" fmla="*/ 510 w 510"/>
                <a:gd name="T21" fmla="*/ 397 h 738"/>
                <a:gd name="T22" fmla="*/ 510 w 510"/>
                <a:gd name="T23" fmla="*/ 454 h 738"/>
                <a:gd name="T24" fmla="*/ 425 w 510"/>
                <a:gd name="T25" fmla="*/ 511 h 738"/>
                <a:gd name="T26" fmla="*/ 425 w 510"/>
                <a:gd name="T27" fmla="*/ 567 h 738"/>
                <a:gd name="T28" fmla="*/ 368 w 510"/>
                <a:gd name="T29" fmla="*/ 567 h 738"/>
                <a:gd name="T30" fmla="*/ 283 w 510"/>
                <a:gd name="T31" fmla="*/ 653 h 738"/>
                <a:gd name="T32" fmla="*/ 255 w 510"/>
                <a:gd name="T33" fmla="*/ 624 h 738"/>
                <a:gd name="T34" fmla="*/ 142 w 510"/>
                <a:gd name="T35" fmla="*/ 624 h 738"/>
                <a:gd name="T36" fmla="*/ 113 w 510"/>
                <a:gd name="T37" fmla="*/ 709 h 738"/>
                <a:gd name="T38" fmla="*/ 0 w 510"/>
                <a:gd name="T39" fmla="*/ 738 h 738"/>
                <a:gd name="T40" fmla="*/ 57 w 510"/>
                <a:gd name="T41" fmla="*/ 624 h 738"/>
                <a:gd name="T42" fmla="*/ 0 w 510"/>
                <a:gd name="T43" fmla="*/ 567 h 738"/>
                <a:gd name="T44" fmla="*/ 57 w 510"/>
                <a:gd name="T45" fmla="*/ 511 h 738"/>
                <a:gd name="T46" fmla="*/ 57 w 510"/>
                <a:gd name="T47" fmla="*/ 312 h 738"/>
                <a:gd name="T48" fmla="*/ 85 w 510"/>
                <a:gd name="T49" fmla="*/ 227 h 738"/>
                <a:gd name="T50" fmla="*/ 170 w 510"/>
                <a:gd name="T51" fmla="*/ 142 h 738"/>
                <a:gd name="T52" fmla="*/ 198 w 510"/>
                <a:gd name="T53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8">
                  <a:moveTo>
                    <a:pt x="198" y="57"/>
                  </a:moveTo>
                  <a:lnTo>
                    <a:pt x="227" y="0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2" y="256"/>
                  </a:lnTo>
                  <a:lnTo>
                    <a:pt x="312" y="312"/>
                  </a:lnTo>
                  <a:lnTo>
                    <a:pt x="340" y="369"/>
                  </a:lnTo>
                  <a:lnTo>
                    <a:pt x="397" y="312"/>
                  </a:lnTo>
                  <a:lnTo>
                    <a:pt x="425" y="312"/>
                  </a:lnTo>
                  <a:lnTo>
                    <a:pt x="454" y="369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368" y="567"/>
                  </a:lnTo>
                  <a:lnTo>
                    <a:pt x="283" y="653"/>
                  </a:lnTo>
                  <a:lnTo>
                    <a:pt x="255" y="624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38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511"/>
                  </a:lnTo>
                  <a:lnTo>
                    <a:pt x="57" y="312"/>
                  </a:lnTo>
                  <a:lnTo>
                    <a:pt x="85" y="227"/>
                  </a:lnTo>
                  <a:lnTo>
                    <a:pt x="170" y="142"/>
                  </a:lnTo>
                  <a:lnTo>
                    <a:pt x="198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712">
              <a:extLst>
                <a:ext uri="{FF2B5EF4-FFF2-40B4-BE49-F238E27FC236}">
                  <a16:creationId xmlns:a16="http://schemas.microsoft.com/office/drawing/2014/main" id="{963B464F-353C-4C73-9776-21B0301CF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315"/>
              <a:ext cx="539" cy="482"/>
            </a:xfrm>
            <a:custGeom>
              <a:avLst/>
              <a:gdLst>
                <a:gd name="T0" fmla="*/ 57 w 539"/>
                <a:gd name="T1" fmla="*/ 369 h 482"/>
                <a:gd name="T2" fmla="*/ 29 w 539"/>
                <a:gd name="T3" fmla="*/ 284 h 482"/>
                <a:gd name="T4" fmla="*/ 0 w 539"/>
                <a:gd name="T5" fmla="*/ 227 h 482"/>
                <a:gd name="T6" fmla="*/ 57 w 539"/>
                <a:gd name="T7" fmla="*/ 170 h 482"/>
                <a:gd name="T8" fmla="*/ 114 w 539"/>
                <a:gd name="T9" fmla="*/ 57 h 482"/>
                <a:gd name="T10" fmla="*/ 227 w 539"/>
                <a:gd name="T11" fmla="*/ 0 h 482"/>
                <a:gd name="T12" fmla="*/ 340 w 539"/>
                <a:gd name="T13" fmla="*/ 0 h 482"/>
                <a:gd name="T14" fmla="*/ 369 w 539"/>
                <a:gd name="T15" fmla="*/ 29 h 482"/>
                <a:gd name="T16" fmla="*/ 340 w 539"/>
                <a:gd name="T17" fmla="*/ 85 h 482"/>
                <a:gd name="T18" fmla="*/ 425 w 539"/>
                <a:gd name="T19" fmla="*/ 199 h 482"/>
                <a:gd name="T20" fmla="*/ 454 w 539"/>
                <a:gd name="T21" fmla="*/ 284 h 482"/>
                <a:gd name="T22" fmla="*/ 539 w 539"/>
                <a:gd name="T23" fmla="*/ 426 h 482"/>
                <a:gd name="T24" fmla="*/ 510 w 539"/>
                <a:gd name="T25" fmla="*/ 482 h 482"/>
                <a:gd name="T26" fmla="*/ 482 w 539"/>
                <a:gd name="T27" fmla="*/ 426 h 482"/>
                <a:gd name="T28" fmla="*/ 425 w 539"/>
                <a:gd name="T29" fmla="*/ 426 h 482"/>
                <a:gd name="T30" fmla="*/ 397 w 539"/>
                <a:gd name="T31" fmla="*/ 397 h 482"/>
                <a:gd name="T32" fmla="*/ 340 w 539"/>
                <a:gd name="T33" fmla="*/ 454 h 482"/>
                <a:gd name="T34" fmla="*/ 312 w 539"/>
                <a:gd name="T35" fmla="*/ 426 h 482"/>
                <a:gd name="T36" fmla="*/ 255 w 539"/>
                <a:gd name="T37" fmla="*/ 426 h 482"/>
                <a:gd name="T38" fmla="*/ 142 w 539"/>
                <a:gd name="T39" fmla="*/ 369 h 482"/>
                <a:gd name="T40" fmla="*/ 114 w 539"/>
                <a:gd name="T41" fmla="*/ 426 h 482"/>
                <a:gd name="T42" fmla="*/ 85 w 539"/>
                <a:gd name="T43" fmla="*/ 369 h 482"/>
                <a:gd name="T44" fmla="*/ 57 w 539"/>
                <a:gd name="T45" fmla="*/ 36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482">
                  <a:moveTo>
                    <a:pt x="57" y="369"/>
                  </a:moveTo>
                  <a:lnTo>
                    <a:pt x="29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69" y="29"/>
                  </a:lnTo>
                  <a:lnTo>
                    <a:pt x="340" y="85"/>
                  </a:lnTo>
                  <a:lnTo>
                    <a:pt x="425" y="199"/>
                  </a:lnTo>
                  <a:lnTo>
                    <a:pt x="454" y="284"/>
                  </a:lnTo>
                  <a:lnTo>
                    <a:pt x="539" y="426"/>
                  </a:lnTo>
                  <a:lnTo>
                    <a:pt x="510" y="482"/>
                  </a:lnTo>
                  <a:lnTo>
                    <a:pt x="482" y="426"/>
                  </a:lnTo>
                  <a:lnTo>
                    <a:pt x="425" y="426"/>
                  </a:lnTo>
                  <a:lnTo>
                    <a:pt x="397" y="397"/>
                  </a:lnTo>
                  <a:lnTo>
                    <a:pt x="340" y="454"/>
                  </a:lnTo>
                  <a:lnTo>
                    <a:pt x="312" y="426"/>
                  </a:lnTo>
                  <a:lnTo>
                    <a:pt x="255" y="426"/>
                  </a:lnTo>
                  <a:lnTo>
                    <a:pt x="142" y="369"/>
                  </a:lnTo>
                  <a:lnTo>
                    <a:pt x="114" y="426"/>
                  </a:lnTo>
                  <a:lnTo>
                    <a:pt x="85" y="369"/>
                  </a:lnTo>
                  <a:lnTo>
                    <a:pt x="57" y="36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713">
              <a:extLst>
                <a:ext uri="{FF2B5EF4-FFF2-40B4-BE49-F238E27FC236}">
                  <a16:creationId xmlns:a16="http://schemas.microsoft.com/office/drawing/2014/main" id="{635C257A-D667-4C4D-99B9-A7ED5DA8C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1578"/>
              <a:ext cx="1673" cy="1276"/>
            </a:xfrm>
            <a:custGeom>
              <a:avLst/>
              <a:gdLst>
                <a:gd name="T0" fmla="*/ 794 w 1673"/>
                <a:gd name="T1" fmla="*/ 1163 h 1276"/>
                <a:gd name="T2" fmla="*/ 680 w 1673"/>
                <a:gd name="T3" fmla="*/ 936 h 1276"/>
                <a:gd name="T4" fmla="*/ 624 w 1673"/>
                <a:gd name="T5" fmla="*/ 766 h 1276"/>
                <a:gd name="T6" fmla="*/ 482 w 1673"/>
                <a:gd name="T7" fmla="*/ 737 h 1276"/>
                <a:gd name="T8" fmla="*/ 312 w 1673"/>
                <a:gd name="T9" fmla="*/ 907 h 1276"/>
                <a:gd name="T10" fmla="*/ 284 w 1673"/>
                <a:gd name="T11" fmla="*/ 1021 h 1276"/>
                <a:gd name="T12" fmla="*/ 255 w 1673"/>
                <a:gd name="T13" fmla="*/ 1106 h 1276"/>
                <a:gd name="T14" fmla="*/ 85 w 1673"/>
                <a:gd name="T15" fmla="*/ 1134 h 1276"/>
                <a:gd name="T16" fmla="*/ 28 w 1673"/>
                <a:gd name="T17" fmla="*/ 1049 h 1276"/>
                <a:gd name="T18" fmla="*/ 0 w 1673"/>
                <a:gd name="T19" fmla="*/ 879 h 1276"/>
                <a:gd name="T20" fmla="*/ 28 w 1673"/>
                <a:gd name="T21" fmla="*/ 794 h 1276"/>
                <a:gd name="T22" fmla="*/ 142 w 1673"/>
                <a:gd name="T23" fmla="*/ 709 h 1276"/>
                <a:gd name="T24" fmla="*/ 142 w 1673"/>
                <a:gd name="T25" fmla="*/ 340 h 1276"/>
                <a:gd name="T26" fmla="*/ 170 w 1673"/>
                <a:gd name="T27" fmla="*/ 255 h 1276"/>
                <a:gd name="T28" fmla="*/ 170 w 1673"/>
                <a:gd name="T29" fmla="*/ 142 h 1276"/>
                <a:gd name="T30" fmla="*/ 369 w 1673"/>
                <a:gd name="T31" fmla="*/ 29 h 1276"/>
                <a:gd name="T32" fmla="*/ 595 w 1673"/>
                <a:gd name="T33" fmla="*/ 0 h 1276"/>
                <a:gd name="T34" fmla="*/ 482 w 1673"/>
                <a:gd name="T35" fmla="*/ 170 h 1276"/>
                <a:gd name="T36" fmla="*/ 454 w 1673"/>
                <a:gd name="T37" fmla="*/ 454 h 1276"/>
                <a:gd name="T38" fmla="*/ 454 w 1673"/>
                <a:gd name="T39" fmla="*/ 567 h 1276"/>
                <a:gd name="T40" fmla="*/ 510 w 1673"/>
                <a:gd name="T41" fmla="*/ 652 h 1276"/>
                <a:gd name="T42" fmla="*/ 652 w 1673"/>
                <a:gd name="T43" fmla="*/ 567 h 1276"/>
                <a:gd name="T44" fmla="*/ 765 w 1673"/>
                <a:gd name="T45" fmla="*/ 510 h 1276"/>
                <a:gd name="T46" fmla="*/ 822 w 1673"/>
                <a:gd name="T47" fmla="*/ 454 h 1276"/>
                <a:gd name="T48" fmla="*/ 964 w 1673"/>
                <a:gd name="T49" fmla="*/ 482 h 1276"/>
                <a:gd name="T50" fmla="*/ 1162 w 1673"/>
                <a:gd name="T51" fmla="*/ 284 h 1276"/>
                <a:gd name="T52" fmla="*/ 1332 w 1673"/>
                <a:gd name="T53" fmla="*/ 170 h 1276"/>
                <a:gd name="T54" fmla="*/ 1559 w 1673"/>
                <a:gd name="T55" fmla="*/ 114 h 1276"/>
                <a:gd name="T56" fmla="*/ 1673 w 1673"/>
                <a:gd name="T57" fmla="*/ 255 h 1276"/>
                <a:gd name="T58" fmla="*/ 1503 w 1673"/>
                <a:gd name="T59" fmla="*/ 567 h 1276"/>
                <a:gd name="T60" fmla="*/ 1474 w 1673"/>
                <a:gd name="T61" fmla="*/ 851 h 1276"/>
                <a:gd name="T62" fmla="*/ 1361 w 1673"/>
                <a:gd name="T63" fmla="*/ 1077 h 1276"/>
                <a:gd name="T64" fmla="*/ 1106 w 1673"/>
                <a:gd name="T65" fmla="*/ 1106 h 1276"/>
                <a:gd name="T66" fmla="*/ 879 w 1673"/>
                <a:gd name="T67" fmla="*/ 1219 h 1276"/>
                <a:gd name="T68" fmla="*/ 794 w 1673"/>
                <a:gd name="T69" fmla="*/ 1248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3" h="1276">
                  <a:moveTo>
                    <a:pt x="765" y="1219"/>
                  </a:moveTo>
                  <a:lnTo>
                    <a:pt x="794" y="1163"/>
                  </a:lnTo>
                  <a:lnTo>
                    <a:pt x="709" y="1021"/>
                  </a:lnTo>
                  <a:lnTo>
                    <a:pt x="680" y="936"/>
                  </a:lnTo>
                  <a:lnTo>
                    <a:pt x="595" y="822"/>
                  </a:lnTo>
                  <a:lnTo>
                    <a:pt x="624" y="766"/>
                  </a:lnTo>
                  <a:lnTo>
                    <a:pt x="595" y="737"/>
                  </a:lnTo>
                  <a:lnTo>
                    <a:pt x="482" y="737"/>
                  </a:lnTo>
                  <a:lnTo>
                    <a:pt x="369" y="794"/>
                  </a:lnTo>
                  <a:lnTo>
                    <a:pt x="312" y="907"/>
                  </a:lnTo>
                  <a:lnTo>
                    <a:pt x="255" y="964"/>
                  </a:lnTo>
                  <a:lnTo>
                    <a:pt x="284" y="1021"/>
                  </a:lnTo>
                  <a:lnTo>
                    <a:pt x="312" y="1106"/>
                  </a:lnTo>
                  <a:lnTo>
                    <a:pt x="255" y="1106"/>
                  </a:lnTo>
                  <a:lnTo>
                    <a:pt x="142" y="1134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28" y="1049"/>
                  </a:lnTo>
                  <a:lnTo>
                    <a:pt x="28" y="992"/>
                  </a:lnTo>
                  <a:lnTo>
                    <a:pt x="0" y="879"/>
                  </a:lnTo>
                  <a:lnTo>
                    <a:pt x="28" y="851"/>
                  </a:lnTo>
                  <a:lnTo>
                    <a:pt x="28" y="794"/>
                  </a:lnTo>
                  <a:lnTo>
                    <a:pt x="57" y="766"/>
                  </a:lnTo>
                  <a:lnTo>
                    <a:pt x="142" y="709"/>
                  </a:lnTo>
                  <a:lnTo>
                    <a:pt x="198" y="539"/>
                  </a:lnTo>
                  <a:lnTo>
                    <a:pt x="142" y="340"/>
                  </a:lnTo>
                  <a:lnTo>
                    <a:pt x="198" y="284"/>
                  </a:lnTo>
                  <a:lnTo>
                    <a:pt x="170" y="255"/>
                  </a:lnTo>
                  <a:lnTo>
                    <a:pt x="227" y="199"/>
                  </a:lnTo>
                  <a:lnTo>
                    <a:pt x="170" y="142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510" y="0"/>
                  </a:lnTo>
                  <a:lnTo>
                    <a:pt x="595" y="0"/>
                  </a:lnTo>
                  <a:lnTo>
                    <a:pt x="567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454" y="567"/>
                  </a:lnTo>
                  <a:lnTo>
                    <a:pt x="397" y="681"/>
                  </a:lnTo>
                  <a:lnTo>
                    <a:pt x="510" y="652"/>
                  </a:lnTo>
                  <a:lnTo>
                    <a:pt x="539" y="567"/>
                  </a:lnTo>
                  <a:lnTo>
                    <a:pt x="652" y="567"/>
                  </a:lnTo>
                  <a:lnTo>
                    <a:pt x="680" y="596"/>
                  </a:lnTo>
                  <a:lnTo>
                    <a:pt x="765" y="510"/>
                  </a:lnTo>
                  <a:lnTo>
                    <a:pt x="822" y="510"/>
                  </a:lnTo>
                  <a:lnTo>
                    <a:pt x="822" y="454"/>
                  </a:lnTo>
                  <a:lnTo>
                    <a:pt x="907" y="397"/>
                  </a:lnTo>
                  <a:lnTo>
                    <a:pt x="964" y="482"/>
                  </a:lnTo>
                  <a:lnTo>
                    <a:pt x="1049" y="312"/>
                  </a:lnTo>
                  <a:lnTo>
                    <a:pt x="1162" y="284"/>
                  </a:lnTo>
                  <a:lnTo>
                    <a:pt x="1247" y="312"/>
                  </a:lnTo>
                  <a:lnTo>
                    <a:pt x="1332" y="170"/>
                  </a:lnTo>
                  <a:lnTo>
                    <a:pt x="1503" y="114"/>
                  </a:lnTo>
                  <a:lnTo>
                    <a:pt x="1559" y="114"/>
                  </a:lnTo>
                  <a:lnTo>
                    <a:pt x="1588" y="227"/>
                  </a:lnTo>
                  <a:lnTo>
                    <a:pt x="1673" y="255"/>
                  </a:lnTo>
                  <a:lnTo>
                    <a:pt x="1616" y="425"/>
                  </a:lnTo>
                  <a:lnTo>
                    <a:pt x="1503" y="56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389" y="936"/>
                  </a:lnTo>
                  <a:lnTo>
                    <a:pt x="1361" y="1077"/>
                  </a:lnTo>
                  <a:lnTo>
                    <a:pt x="1304" y="1106"/>
                  </a:lnTo>
                  <a:lnTo>
                    <a:pt x="1106" y="1106"/>
                  </a:lnTo>
                  <a:lnTo>
                    <a:pt x="1077" y="1163"/>
                  </a:lnTo>
                  <a:lnTo>
                    <a:pt x="879" y="1219"/>
                  </a:lnTo>
                  <a:lnTo>
                    <a:pt x="879" y="1276"/>
                  </a:lnTo>
                  <a:lnTo>
                    <a:pt x="794" y="1248"/>
                  </a:lnTo>
                  <a:lnTo>
                    <a:pt x="765" y="121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714">
              <a:extLst>
                <a:ext uri="{FF2B5EF4-FFF2-40B4-BE49-F238E27FC236}">
                  <a16:creationId xmlns:a16="http://schemas.microsoft.com/office/drawing/2014/main" id="{0828FD4B-99EF-4FF5-BB83-F0DC892F0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655"/>
              <a:ext cx="567" cy="1049"/>
            </a:xfrm>
            <a:custGeom>
              <a:avLst/>
              <a:gdLst>
                <a:gd name="T0" fmla="*/ 0 w 567"/>
                <a:gd name="T1" fmla="*/ 142 h 1049"/>
                <a:gd name="T2" fmla="*/ 0 w 567"/>
                <a:gd name="T3" fmla="*/ 199 h 1049"/>
                <a:gd name="T4" fmla="*/ 28 w 567"/>
                <a:gd name="T5" fmla="*/ 256 h 1049"/>
                <a:gd name="T6" fmla="*/ 0 w 567"/>
                <a:gd name="T7" fmla="*/ 397 h 1049"/>
                <a:gd name="T8" fmla="*/ 57 w 567"/>
                <a:gd name="T9" fmla="*/ 539 h 1049"/>
                <a:gd name="T10" fmla="*/ 85 w 567"/>
                <a:gd name="T11" fmla="*/ 567 h 1049"/>
                <a:gd name="T12" fmla="*/ 113 w 567"/>
                <a:gd name="T13" fmla="*/ 823 h 1049"/>
                <a:gd name="T14" fmla="*/ 170 w 567"/>
                <a:gd name="T15" fmla="*/ 879 h 1049"/>
                <a:gd name="T16" fmla="*/ 170 w 567"/>
                <a:gd name="T17" fmla="*/ 1021 h 1049"/>
                <a:gd name="T18" fmla="*/ 198 w 567"/>
                <a:gd name="T19" fmla="*/ 1021 h 1049"/>
                <a:gd name="T20" fmla="*/ 198 w 567"/>
                <a:gd name="T21" fmla="*/ 1049 h 1049"/>
                <a:gd name="T22" fmla="*/ 227 w 567"/>
                <a:gd name="T23" fmla="*/ 1049 h 1049"/>
                <a:gd name="T24" fmla="*/ 255 w 567"/>
                <a:gd name="T25" fmla="*/ 993 h 1049"/>
                <a:gd name="T26" fmla="*/ 283 w 567"/>
                <a:gd name="T27" fmla="*/ 993 h 1049"/>
                <a:gd name="T28" fmla="*/ 368 w 567"/>
                <a:gd name="T29" fmla="*/ 964 h 1049"/>
                <a:gd name="T30" fmla="*/ 340 w 567"/>
                <a:gd name="T31" fmla="*/ 851 h 1049"/>
                <a:gd name="T32" fmla="*/ 312 w 567"/>
                <a:gd name="T33" fmla="*/ 823 h 1049"/>
                <a:gd name="T34" fmla="*/ 340 w 567"/>
                <a:gd name="T35" fmla="*/ 738 h 1049"/>
                <a:gd name="T36" fmla="*/ 198 w 567"/>
                <a:gd name="T37" fmla="*/ 681 h 1049"/>
                <a:gd name="T38" fmla="*/ 198 w 567"/>
                <a:gd name="T39" fmla="*/ 596 h 1049"/>
                <a:gd name="T40" fmla="*/ 255 w 567"/>
                <a:gd name="T41" fmla="*/ 567 h 1049"/>
                <a:gd name="T42" fmla="*/ 340 w 567"/>
                <a:gd name="T43" fmla="*/ 624 h 1049"/>
                <a:gd name="T44" fmla="*/ 425 w 567"/>
                <a:gd name="T45" fmla="*/ 539 h 1049"/>
                <a:gd name="T46" fmla="*/ 453 w 567"/>
                <a:gd name="T47" fmla="*/ 567 h 1049"/>
                <a:gd name="T48" fmla="*/ 510 w 567"/>
                <a:gd name="T49" fmla="*/ 482 h 1049"/>
                <a:gd name="T50" fmla="*/ 397 w 567"/>
                <a:gd name="T51" fmla="*/ 426 h 1049"/>
                <a:gd name="T52" fmla="*/ 425 w 567"/>
                <a:gd name="T53" fmla="*/ 397 h 1049"/>
                <a:gd name="T54" fmla="*/ 482 w 567"/>
                <a:gd name="T55" fmla="*/ 397 h 1049"/>
                <a:gd name="T56" fmla="*/ 482 w 567"/>
                <a:gd name="T57" fmla="*/ 312 h 1049"/>
                <a:gd name="T58" fmla="*/ 539 w 567"/>
                <a:gd name="T59" fmla="*/ 284 h 1049"/>
                <a:gd name="T60" fmla="*/ 567 w 567"/>
                <a:gd name="T61" fmla="*/ 142 h 1049"/>
                <a:gd name="T62" fmla="*/ 482 w 567"/>
                <a:gd name="T63" fmla="*/ 57 h 1049"/>
                <a:gd name="T64" fmla="*/ 482 w 567"/>
                <a:gd name="T65" fmla="*/ 0 h 1049"/>
                <a:gd name="T66" fmla="*/ 425 w 567"/>
                <a:gd name="T67" fmla="*/ 29 h 1049"/>
                <a:gd name="T68" fmla="*/ 227 w 567"/>
                <a:gd name="T69" fmla="*/ 29 h 1049"/>
                <a:gd name="T70" fmla="*/ 198 w 567"/>
                <a:gd name="T71" fmla="*/ 86 h 1049"/>
                <a:gd name="T72" fmla="*/ 0 w 567"/>
                <a:gd name="T73" fmla="*/ 14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49">
                  <a:moveTo>
                    <a:pt x="0" y="142"/>
                  </a:moveTo>
                  <a:lnTo>
                    <a:pt x="0" y="199"/>
                  </a:lnTo>
                  <a:lnTo>
                    <a:pt x="28" y="256"/>
                  </a:lnTo>
                  <a:lnTo>
                    <a:pt x="0" y="397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823"/>
                  </a:lnTo>
                  <a:lnTo>
                    <a:pt x="170" y="879"/>
                  </a:lnTo>
                  <a:lnTo>
                    <a:pt x="170" y="1021"/>
                  </a:lnTo>
                  <a:lnTo>
                    <a:pt x="198" y="1021"/>
                  </a:lnTo>
                  <a:lnTo>
                    <a:pt x="198" y="1049"/>
                  </a:lnTo>
                  <a:lnTo>
                    <a:pt x="227" y="1049"/>
                  </a:lnTo>
                  <a:lnTo>
                    <a:pt x="255" y="993"/>
                  </a:lnTo>
                  <a:lnTo>
                    <a:pt x="283" y="993"/>
                  </a:lnTo>
                  <a:lnTo>
                    <a:pt x="368" y="964"/>
                  </a:lnTo>
                  <a:lnTo>
                    <a:pt x="340" y="851"/>
                  </a:lnTo>
                  <a:lnTo>
                    <a:pt x="312" y="823"/>
                  </a:lnTo>
                  <a:lnTo>
                    <a:pt x="340" y="738"/>
                  </a:lnTo>
                  <a:lnTo>
                    <a:pt x="198" y="681"/>
                  </a:lnTo>
                  <a:lnTo>
                    <a:pt x="198" y="596"/>
                  </a:lnTo>
                  <a:lnTo>
                    <a:pt x="255" y="567"/>
                  </a:lnTo>
                  <a:lnTo>
                    <a:pt x="340" y="624"/>
                  </a:lnTo>
                  <a:lnTo>
                    <a:pt x="425" y="539"/>
                  </a:lnTo>
                  <a:lnTo>
                    <a:pt x="453" y="567"/>
                  </a:lnTo>
                  <a:lnTo>
                    <a:pt x="510" y="482"/>
                  </a:lnTo>
                  <a:lnTo>
                    <a:pt x="397" y="426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227" y="29"/>
                  </a:lnTo>
                  <a:lnTo>
                    <a:pt x="198" y="86"/>
                  </a:lnTo>
                  <a:lnTo>
                    <a:pt x="0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715">
              <a:extLst>
                <a:ext uri="{FF2B5EF4-FFF2-40B4-BE49-F238E27FC236}">
                  <a16:creationId xmlns:a16="http://schemas.microsoft.com/office/drawing/2014/main" id="{82ECF0D7-A2EE-43CA-94FF-8A7F9FB5D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655"/>
              <a:ext cx="1219" cy="766"/>
            </a:xfrm>
            <a:custGeom>
              <a:avLst/>
              <a:gdLst>
                <a:gd name="T0" fmla="*/ 1219 w 1219"/>
                <a:gd name="T1" fmla="*/ 171 h 766"/>
                <a:gd name="T2" fmla="*/ 1190 w 1219"/>
                <a:gd name="T3" fmla="*/ 142 h 766"/>
                <a:gd name="T4" fmla="*/ 1162 w 1219"/>
                <a:gd name="T5" fmla="*/ 86 h 766"/>
                <a:gd name="T6" fmla="*/ 1105 w 1219"/>
                <a:gd name="T7" fmla="*/ 86 h 766"/>
                <a:gd name="T8" fmla="*/ 1077 w 1219"/>
                <a:gd name="T9" fmla="*/ 57 h 766"/>
                <a:gd name="T10" fmla="*/ 1020 w 1219"/>
                <a:gd name="T11" fmla="*/ 114 h 766"/>
                <a:gd name="T12" fmla="*/ 992 w 1219"/>
                <a:gd name="T13" fmla="*/ 86 h 766"/>
                <a:gd name="T14" fmla="*/ 935 w 1219"/>
                <a:gd name="T15" fmla="*/ 86 h 766"/>
                <a:gd name="T16" fmla="*/ 822 w 1219"/>
                <a:gd name="T17" fmla="*/ 29 h 766"/>
                <a:gd name="T18" fmla="*/ 794 w 1219"/>
                <a:gd name="T19" fmla="*/ 86 h 766"/>
                <a:gd name="T20" fmla="*/ 765 w 1219"/>
                <a:gd name="T21" fmla="*/ 29 h 766"/>
                <a:gd name="T22" fmla="*/ 737 w 1219"/>
                <a:gd name="T23" fmla="*/ 29 h 766"/>
                <a:gd name="T24" fmla="*/ 680 w 1219"/>
                <a:gd name="T25" fmla="*/ 29 h 766"/>
                <a:gd name="T26" fmla="*/ 567 w 1219"/>
                <a:gd name="T27" fmla="*/ 57 h 766"/>
                <a:gd name="T28" fmla="*/ 510 w 1219"/>
                <a:gd name="T29" fmla="*/ 57 h 766"/>
                <a:gd name="T30" fmla="*/ 482 w 1219"/>
                <a:gd name="T31" fmla="*/ 0 h 766"/>
                <a:gd name="T32" fmla="*/ 340 w 1219"/>
                <a:gd name="T33" fmla="*/ 86 h 766"/>
                <a:gd name="T34" fmla="*/ 255 w 1219"/>
                <a:gd name="T35" fmla="*/ 29 h 766"/>
                <a:gd name="T36" fmla="*/ 227 w 1219"/>
                <a:gd name="T37" fmla="*/ 57 h 766"/>
                <a:gd name="T38" fmla="*/ 198 w 1219"/>
                <a:gd name="T39" fmla="*/ 29 h 766"/>
                <a:gd name="T40" fmla="*/ 142 w 1219"/>
                <a:gd name="T41" fmla="*/ 57 h 766"/>
                <a:gd name="T42" fmla="*/ 85 w 1219"/>
                <a:gd name="T43" fmla="*/ 29 h 766"/>
                <a:gd name="T44" fmla="*/ 57 w 1219"/>
                <a:gd name="T45" fmla="*/ 57 h 766"/>
                <a:gd name="T46" fmla="*/ 85 w 1219"/>
                <a:gd name="T47" fmla="*/ 114 h 766"/>
                <a:gd name="T48" fmla="*/ 85 w 1219"/>
                <a:gd name="T49" fmla="*/ 142 h 766"/>
                <a:gd name="T50" fmla="*/ 57 w 1219"/>
                <a:gd name="T51" fmla="*/ 171 h 766"/>
                <a:gd name="T52" fmla="*/ 85 w 1219"/>
                <a:gd name="T53" fmla="*/ 227 h 766"/>
                <a:gd name="T54" fmla="*/ 198 w 1219"/>
                <a:gd name="T55" fmla="*/ 256 h 766"/>
                <a:gd name="T56" fmla="*/ 255 w 1219"/>
                <a:gd name="T57" fmla="*/ 227 h 766"/>
                <a:gd name="T58" fmla="*/ 312 w 1219"/>
                <a:gd name="T59" fmla="*/ 256 h 766"/>
                <a:gd name="T60" fmla="*/ 255 w 1219"/>
                <a:gd name="T61" fmla="*/ 256 h 766"/>
                <a:gd name="T62" fmla="*/ 255 w 1219"/>
                <a:gd name="T63" fmla="*/ 312 h 766"/>
                <a:gd name="T64" fmla="*/ 142 w 1219"/>
                <a:gd name="T65" fmla="*/ 426 h 766"/>
                <a:gd name="T66" fmla="*/ 28 w 1219"/>
                <a:gd name="T67" fmla="*/ 482 h 766"/>
                <a:gd name="T68" fmla="*/ 0 w 1219"/>
                <a:gd name="T69" fmla="*/ 596 h 766"/>
                <a:gd name="T70" fmla="*/ 57 w 1219"/>
                <a:gd name="T71" fmla="*/ 596 h 766"/>
                <a:gd name="T72" fmla="*/ 57 w 1219"/>
                <a:gd name="T73" fmla="*/ 624 h 766"/>
                <a:gd name="T74" fmla="*/ 85 w 1219"/>
                <a:gd name="T75" fmla="*/ 624 h 766"/>
                <a:gd name="T76" fmla="*/ 142 w 1219"/>
                <a:gd name="T77" fmla="*/ 681 h 766"/>
                <a:gd name="T78" fmla="*/ 198 w 1219"/>
                <a:gd name="T79" fmla="*/ 681 h 766"/>
                <a:gd name="T80" fmla="*/ 227 w 1219"/>
                <a:gd name="T81" fmla="*/ 652 h 766"/>
                <a:gd name="T82" fmla="*/ 283 w 1219"/>
                <a:gd name="T83" fmla="*/ 652 h 766"/>
                <a:gd name="T84" fmla="*/ 340 w 1219"/>
                <a:gd name="T85" fmla="*/ 624 h 766"/>
                <a:gd name="T86" fmla="*/ 453 w 1219"/>
                <a:gd name="T87" fmla="*/ 709 h 766"/>
                <a:gd name="T88" fmla="*/ 567 w 1219"/>
                <a:gd name="T89" fmla="*/ 709 h 766"/>
                <a:gd name="T90" fmla="*/ 595 w 1219"/>
                <a:gd name="T91" fmla="*/ 766 h 766"/>
                <a:gd name="T92" fmla="*/ 623 w 1219"/>
                <a:gd name="T93" fmla="*/ 738 h 766"/>
                <a:gd name="T94" fmla="*/ 680 w 1219"/>
                <a:gd name="T95" fmla="*/ 738 h 766"/>
                <a:gd name="T96" fmla="*/ 822 w 1219"/>
                <a:gd name="T97" fmla="*/ 539 h 766"/>
                <a:gd name="T98" fmla="*/ 935 w 1219"/>
                <a:gd name="T99" fmla="*/ 426 h 766"/>
                <a:gd name="T100" fmla="*/ 1077 w 1219"/>
                <a:gd name="T101" fmla="*/ 312 h 766"/>
                <a:gd name="T102" fmla="*/ 1134 w 1219"/>
                <a:gd name="T103" fmla="*/ 227 h 766"/>
                <a:gd name="T104" fmla="*/ 1219 w 1219"/>
                <a:gd name="T105" fmla="*/ 17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19" h="766">
                  <a:moveTo>
                    <a:pt x="1219" y="171"/>
                  </a:moveTo>
                  <a:lnTo>
                    <a:pt x="1190" y="142"/>
                  </a:lnTo>
                  <a:lnTo>
                    <a:pt x="1162" y="86"/>
                  </a:lnTo>
                  <a:lnTo>
                    <a:pt x="1105" y="86"/>
                  </a:lnTo>
                  <a:lnTo>
                    <a:pt x="1077" y="57"/>
                  </a:lnTo>
                  <a:lnTo>
                    <a:pt x="1020" y="114"/>
                  </a:lnTo>
                  <a:lnTo>
                    <a:pt x="992" y="86"/>
                  </a:lnTo>
                  <a:lnTo>
                    <a:pt x="935" y="86"/>
                  </a:lnTo>
                  <a:lnTo>
                    <a:pt x="822" y="29"/>
                  </a:lnTo>
                  <a:lnTo>
                    <a:pt x="794" y="86"/>
                  </a:lnTo>
                  <a:lnTo>
                    <a:pt x="765" y="29"/>
                  </a:lnTo>
                  <a:lnTo>
                    <a:pt x="737" y="29"/>
                  </a:lnTo>
                  <a:lnTo>
                    <a:pt x="680" y="29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340" y="86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57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57" y="171"/>
                  </a:lnTo>
                  <a:lnTo>
                    <a:pt x="85" y="227"/>
                  </a:lnTo>
                  <a:lnTo>
                    <a:pt x="198" y="256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142" y="426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57" y="596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42" y="681"/>
                  </a:lnTo>
                  <a:lnTo>
                    <a:pt x="198" y="681"/>
                  </a:lnTo>
                  <a:lnTo>
                    <a:pt x="227" y="652"/>
                  </a:lnTo>
                  <a:lnTo>
                    <a:pt x="283" y="652"/>
                  </a:lnTo>
                  <a:lnTo>
                    <a:pt x="340" y="624"/>
                  </a:lnTo>
                  <a:lnTo>
                    <a:pt x="453" y="709"/>
                  </a:lnTo>
                  <a:lnTo>
                    <a:pt x="567" y="709"/>
                  </a:lnTo>
                  <a:lnTo>
                    <a:pt x="595" y="766"/>
                  </a:lnTo>
                  <a:lnTo>
                    <a:pt x="623" y="738"/>
                  </a:lnTo>
                  <a:lnTo>
                    <a:pt x="680" y="738"/>
                  </a:lnTo>
                  <a:lnTo>
                    <a:pt x="822" y="539"/>
                  </a:lnTo>
                  <a:lnTo>
                    <a:pt x="935" y="426"/>
                  </a:lnTo>
                  <a:lnTo>
                    <a:pt x="1077" y="312"/>
                  </a:lnTo>
                  <a:lnTo>
                    <a:pt x="1134" y="227"/>
                  </a:lnTo>
                  <a:lnTo>
                    <a:pt x="1219" y="17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716">
              <a:extLst>
                <a:ext uri="{FF2B5EF4-FFF2-40B4-BE49-F238E27FC236}">
                  <a16:creationId xmlns:a16="http://schemas.microsoft.com/office/drawing/2014/main" id="{B4D9F868-3976-44FB-8079-B7BC81C0A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826"/>
              <a:ext cx="907" cy="1360"/>
            </a:xfrm>
            <a:custGeom>
              <a:avLst/>
              <a:gdLst>
                <a:gd name="T0" fmla="*/ 113 w 907"/>
                <a:gd name="T1" fmla="*/ 567 h 1360"/>
                <a:gd name="T2" fmla="*/ 255 w 907"/>
                <a:gd name="T3" fmla="*/ 368 h 1360"/>
                <a:gd name="T4" fmla="*/ 368 w 907"/>
                <a:gd name="T5" fmla="*/ 255 h 1360"/>
                <a:gd name="T6" fmla="*/ 510 w 907"/>
                <a:gd name="T7" fmla="*/ 141 h 1360"/>
                <a:gd name="T8" fmla="*/ 567 w 907"/>
                <a:gd name="T9" fmla="*/ 56 h 1360"/>
                <a:gd name="T10" fmla="*/ 652 w 907"/>
                <a:gd name="T11" fmla="*/ 0 h 1360"/>
                <a:gd name="T12" fmla="*/ 737 w 907"/>
                <a:gd name="T13" fmla="*/ 28 h 1360"/>
                <a:gd name="T14" fmla="*/ 765 w 907"/>
                <a:gd name="T15" fmla="*/ 85 h 1360"/>
                <a:gd name="T16" fmla="*/ 737 w 907"/>
                <a:gd name="T17" fmla="*/ 226 h 1360"/>
                <a:gd name="T18" fmla="*/ 794 w 907"/>
                <a:gd name="T19" fmla="*/ 368 h 1360"/>
                <a:gd name="T20" fmla="*/ 822 w 907"/>
                <a:gd name="T21" fmla="*/ 396 h 1360"/>
                <a:gd name="T22" fmla="*/ 850 w 907"/>
                <a:gd name="T23" fmla="*/ 652 h 1360"/>
                <a:gd name="T24" fmla="*/ 907 w 907"/>
                <a:gd name="T25" fmla="*/ 708 h 1360"/>
                <a:gd name="T26" fmla="*/ 907 w 907"/>
                <a:gd name="T27" fmla="*/ 850 h 1360"/>
                <a:gd name="T28" fmla="*/ 850 w 907"/>
                <a:gd name="T29" fmla="*/ 878 h 1360"/>
                <a:gd name="T30" fmla="*/ 794 w 907"/>
                <a:gd name="T31" fmla="*/ 992 h 1360"/>
                <a:gd name="T32" fmla="*/ 737 w 907"/>
                <a:gd name="T33" fmla="*/ 1020 h 1360"/>
                <a:gd name="T34" fmla="*/ 737 w 907"/>
                <a:gd name="T35" fmla="*/ 1077 h 1360"/>
                <a:gd name="T36" fmla="*/ 652 w 907"/>
                <a:gd name="T37" fmla="*/ 1162 h 1360"/>
                <a:gd name="T38" fmla="*/ 652 w 907"/>
                <a:gd name="T39" fmla="*/ 1219 h 1360"/>
                <a:gd name="T40" fmla="*/ 567 w 907"/>
                <a:gd name="T41" fmla="*/ 1162 h 1360"/>
                <a:gd name="T42" fmla="*/ 538 w 907"/>
                <a:gd name="T43" fmla="*/ 1219 h 1360"/>
                <a:gd name="T44" fmla="*/ 453 w 907"/>
                <a:gd name="T45" fmla="*/ 1219 h 1360"/>
                <a:gd name="T46" fmla="*/ 453 w 907"/>
                <a:gd name="T47" fmla="*/ 1247 h 1360"/>
                <a:gd name="T48" fmla="*/ 510 w 907"/>
                <a:gd name="T49" fmla="*/ 1247 h 1360"/>
                <a:gd name="T50" fmla="*/ 510 w 907"/>
                <a:gd name="T51" fmla="*/ 1304 h 1360"/>
                <a:gd name="T52" fmla="*/ 538 w 907"/>
                <a:gd name="T53" fmla="*/ 1360 h 1360"/>
                <a:gd name="T54" fmla="*/ 425 w 907"/>
                <a:gd name="T55" fmla="*/ 1332 h 1360"/>
                <a:gd name="T56" fmla="*/ 397 w 907"/>
                <a:gd name="T57" fmla="*/ 1304 h 1360"/>
                <a:gd name="T58" fmla="*/ 368 w 907"/>
                <a:gd name="T59" fmla="*/ 1304 h 1360"/>
                <a:gd name="T60" fmla="*/ 312 w 907"/>
                <a:gd name="T61" fmla="*/ 1275 h 1360"/>
                <a:gd name="T62" fmla="*/ 255 w 907"/>
                <a:gd name="T63" fmla="*/ 1219 h 1360"/>
                <a:gd name="T64" fmla="*/ 255 w 907"/>
                <a:gd name="T65" fmla="*/ 1134 h 1360"/>
                <a:gd name="T66" fmla="*/ 198 w 907"/>
                <a:gd name="T67" fmla="*/ 1077 h 1360"/>
                <a:gd name="T68" fmla="*/ 142 w 907"/>
                <a:gd name="T69" fmla="*/ 1134 h 1360"/>
                <a:gd name="T70" fmla="*/ 0 w 907"/>
                <a:gd name="T71" fmla="*/ 878 h 1360"/>
                <a:gd name="T72" fmla="*/ 56 w 907"/>
                <a:gd name="T73" fmla="*/ 878 h 1360"/>
                <a:gd name="T74" fmla="*/ 28 w 907"/>
                <a:gd name="T75" fmla="*/ 793 h 1360"/>
                <a:gd name="T76" fmla="*/ 85 w 907"/>
                <a:gd name="T77" fmla="*/ 680 h 1360"/>
                <a:gd name="T78" fmla="*/ 85 w 907"/>
                <a:gd name="T79" fmla="*/ 623 h 1360"/>
                <a:gd name="T80" fmla="*/ 113 w 907"/>
                <a:gd name="T81" fmla="*/ 56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360">
                  <a:moveTo>
                    <a:pt x="113" y="567"/>
                  </a:moveTo>
                  <a:lnTo>
                    <a:pt x="255" y="368"/>
                  </a:lnTo>
                  <a:lnTo>
                    <a:pt x="368" y="255"/>
                  </a:lnTo>
                  <a:lnTo>
                    <a:pt x="510" y="141"/>
                  </a:lnTo>
                  <a:lnTo>
                    <a:pt x="567" y="56"/>
                  </a:lnTo>
                  <a:lnTo>
                    <a:pt x="652" y="0"/>
                  </a:lnTo>
                  <a:lnTo>
                    <a:pt x="737" y="28"/>
                  </a:lnTo>
                  <a:lnTo>
                    <a:pt x="765" y="85"/>
                  </a:lnTo>
                  <a:lnTo>
                    <a:pt x="737" y="226"/>
                  </a:lnTo>
                  <a:lnTo>
                    <a:pt x="794" y="368"/>
                  </a:lnTo>
                  <a:lnTo>
                    <a:pt x="822" y="396"/>
                  </a:lnTo>
                  <a:lnTo>
                    <a:pt x="850" y="652"/>
                  </a:lnTo>
                  <a:lnTo>
                    <a:pt x="907" y="708"/>
                  </a:lnTo>
                  <a:lnTo>
                    <a:pt x="907" y="850"/>
                  </a:lnTo>
                  <a:lnTo>
                    <a:pt x="850" y="878"/>
                  </a:lnTo>
                  <a:lnTo>
                    <a:pt x="794" y="992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52" y="1162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38" y="1219"/>
                  </a:lnTo>
                  <a:lnTo>
                    <a:pt x="453" y="1219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538" y="1360"/>
                  </a:lnTo>
                  <a:lnTo>
                    <a:pt x="425" y="1332"/>
                  </a:lnTo>
                  <a:lnTo>
                    <a:pt x="397" y="1304"/>
                  </a:lnTo>
                  <a:lnTo>
                    <a:pt x="368" y="1304"/>
                  </a:lnTo>
                  <a:lnTo>
                    <a:pt x="312" y="1275"/>
                  </a:lnTo>
                  <a:lnTo>
                    <a:pt x="255" y="1219"/>
                  </a:lnTo>
                  <a:lnTo>
                    <a:pt x="255" y="1134"/>
                  </a:lnTo>
                  <a:lnTo>
                    <a:pt x="198" y="1077"/>
                  </a:lnTo>
                  <a:lnTo>
                    <a:pt x="142" y="1134"/>
                  </a:lnTo>
                  <a:lnTo>
                    <a:pt x="0" y="878"/>
                  </a:lnTo>
                  <a:lnTo>
                    <a:pt x="56" y="878"/>
                  </a:lnTo>
                  <a:lnTo>
                    <a:pt x="28" y="793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113" y="5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718">
              <a:extLst>
                <a:ext uri="{FF2B5EF4-FFF2-40B4-BE49-F238E27FC236}">
                  <a16:creationId xmlns:a16="http://schemas.microsoft.com/office/drawing/2014/main" id="{04D86AAB-FBE1-41FD-BF7D-B1FF6A7A5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3279"/>
              <a:ext cx="482" cy="397"/>
            </a:xfrm>
            <a:custGeom>
              <a:avLst/>
              <a:gdLst>
                <a:gd name="T0" fmla="*/ 397 w 482"/>
                <a:gd name="T1" fmla="*/ 340 h 397"/>
                <a:gd name="T2" fmla="*/ 454 w 482"/>
                <a:gd name="T3" fmla="*/ 227 h 397"/>
                <a:gd name="T4" fmla="*/ 454 w 482"/>
                <a:gd name="T5" fmla="*/ 170 h 397"/>
                <a:gd name="T6" fmla="*/ 482 w 482"/>
                <a:gd name="T7" fmla="*/ 114 h 397"/>
                <a:gd name="T8" fmla="*/ 425 w 482"/>
                <a:gd name="T9" fmla="*/ 114 h 397"/>
                <a:gd name="T10" fmla="*/ 397 w 482"/>
                <a:gd name="T11" fmla="*/ 142 h 397"/>
                <a:gd name="T12" fmla="*/ 369 w 482"/>
                <a:gd name="T13" fmla="*/ 85 h 397"/>
                <a:gd name="T14" fmla="*/ 255 w 482"/>
                <a:gd name="T15" fmla="*/ 85 h 397"/>
                <a:gd name="T16" fmla="*/ 142 w 482"/>
                <a:gd name="T17" fmla="*/ 0 h 397"/>
                <a:gd name="T18" fmla="*/ 85 w 482"/>
                <a:gd name="T19" fmla="*/ 28 h 397"/>
                <a:gd name="T20" fmla="*/ 29 w 482"/>
                <a:gd name="T21" fmla="*/ 28 h 397"/>
                <a:gd name="T22" fmla="*/ 0 w 482"/>
                <a:gd name="T23" fmla="*/ 57 h 397"/>
                <a:gd name="T24" fmla="*/ 170 w 482"/>
                <a:gd name="T25" fmla="*/ 142 h 397"/>
                <a:gd name="T26" fmla="*/ 199 w 482"/>
                <a:gd name="T27" fmla="*/ 114 h 397"/>
                <a:gd name="T28" fmla="*/ 284 w 482"/>
                <a:gd name="T29" fmla="*/ 142 h 397"/>
                <a:gd name="T30" fmla="*/ 255 w 482"/>
                <a:gd name="T31" fmla="*/ 227 h 397"/>
                <a:gd name="T32" fmla="*/ 340 w 482"/>
                <a:gd name="T33" fmla="*/ 255 h 397"/>
                <a:gd name="T34" fmla="*/ 312 w 482"/>
                <a:gd name="T35" fmla="*/ 340 h 397"/>
                <a:gd name="T36" fmla="*/ 340 w 482"/>
                <a:gd name="T37" fmla="*/ 397 h 397"/>
                <a:gd name="T38" fmla="*/ 369 w 482"/>
                <a:gd name="T39" fmla="*/ 340 h 397"/>
                <a:gd name="T40" fmla="*/ 397 w 482"/>
                <a:gd name="T41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397">
                  <a:moveTo>
                    <a:pt x="397" y="340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482" y="114"/>
                  </a:lnTo>
                  <a:lnTo>
                    <a:pt x="425" y="114"/>
                  </a:lnTo>
                  <a:lnTo>
                    <a:pt x="397" y="142"/>
                  </a:lnTo>
                  <a:lnTo>
                    <a:pt x="369" y="85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57"/>
                  </a:lnTo>
                  <a:lnTo>
                    <a:pt x="170" y="142"/>
                  </a:lnTo>
                  <a:lnTo>
                    <a:pt x="199" y="114"/>
                  </a:lnTo>
                  <a:lnTo>
                    <a:pt x="284" y="142"/>
                  </a:lnTo>
                  <a:lnTo>
                    <a:pt x="255" y="227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69" y="340"/>
                  </a:lnTo>
                  <a:lnTo>
                    <a:pt x="397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719">
              <a:extLst>
                <a:ext uri="{FF2B5EF4-FFF2-40B4-BE49-F238E27FC236}">
                  <a16:creationId xmlns:a16="http://schemas.microsoft.com/office/drawing/2014/main" id="{136047A1-F4BC-4CB6-A008-25BCADAE0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3279"/>
              <a:ext cx="510" cy="369"/>
            </a:xfrm>
            <a:custGeom>
              <a:avLst/>
              <a:gdLst>
                <a:gd name="T0" fmla="*/ 482 w 510"/>
                <a:gd name="T1" fmla="*/ 340 h 369"/>
                <a:gd name="T2" fmla="*/ 510 w 510"/>
                <a:gd name="T3" fmla="*/ 255 h 369"/>
                <a:gd name="T4" fmla="*/ 425 w 510"/>
                <a:gd name="T5" fmla="*/ 227 h 369"/>
                <a:gd name="T6" fmla="*/ 454 w 510"/>
                <a:gd name="T7" fmla="*/ 142 h 369"/>
                <a:gd name="T8" fmla="*/ 369 w 510"/>
                <a:gd name="T9" fmla="*/ 114 h 369"/>
                <a:gd name="T10" fmla="*/ 340 w 510"/>
                <a:gd name="T11" fmla="*/ 142 h 369"/>
                <a:gd name="T12" fmla="*/ 170 w 510"/>
                <a:gd name="T13" fmla="*/ 57 h 369"/>
                <a:gd name="T14" fmla="*/ 114 w 510"/>
                <a:gd name="T15" fmla="*/ 57 h 369"/>
                <a:gd name="T16" fmla="*/ 57 w 510"/>
                <a:gd name="T17" fmla="*/ 0 h 369"/>
                <a:gd name="T18" fmla="*/ 29 w 510"/>
                <a:gd name="T19" fmla="*/ 0 h 369"/>
                <a:gd name="T20" fmla="*/ 0 w 510"/>
                <a:gd name="T21" fmla="*/ 28 h 369"/>
                <a:gd name="T22" fmla="*/ 85 w 510"/>
                <a:gd name="T23" fmla="*/ 142 h 369"/>
                <a:gd name="T24" fmla="*/ 227 w 510"/>
                <a:gd name="T25" fmla="*/ 199 h 369"/>
                <a:gd name="T26" fmla="*/ 284 w 510"/>
                <a:gd name="T27" fmla="*/ 255 h 369"/>
                <a:gd name="T28" fmla="*/ 312 w 510"/>
                <a:gd name="T29" fmla="*/ 369 h 369"/>
                <a:gd name="T30" fmla="*/ 369 w 510"/>
                <a:gd name="T31" fmla="*/ 340 h 369"/>
                <a:gd name="T32" fmla="*/ 397 w 510"/>
                <a:gd name="T33" fmla="*/ 284 h 369"/>
                <a:gd name="T34" fmla="*/ 425 w 510"/>
                <a:gd name="T35" fmla="*/ 284 h 369"/>
                <a:gd name="T36" fmla="*/ 482 w 510"/>
                <a:gd name="T37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9">
                  <a:moveTo>
                    <a:pt x="482" y="340"/>
                  </a:moveTo>
                  <a:lnTo>
                    <a:pt x="510" y="255"/>
                  </a:lnTo>
                  <a:lnTo>
                    <a:pt x="425" y="227"/>
                  </a:lnTo>
                  <a:lnTo>
                    <a:pt x="454" y="142"/>
                  </a:lnTo>
                  <a:lnTo>
                    <a:pt x="369" y="114"/>
                  </a:lnTo>
                  <a:lnTo>
                    <a:pt x="340" y="142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0" y="28"/>
                  </a:lnTo>
                  <a:lnTo>
                    <a:pt x="85" y="142"/>
                  </a:lnTo>
                  <a:lnTo>
                    <a:pt x="227" y="199"/>
                  </a:lnTo>
                  <a:lnTo>
                    <a:pt x="284" y="255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97" y="284"/>
                  </a:lnTo>
                  <a:lnTo>
                    <a:pt x="425" y="284"/>
                  </a:lnTo>
                  <a:lnTo>
                    <a:pt x="482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720">
              <a:extLst>
                <a:ext uri="{FF2B5EF4-FFF2-40B4-BE49-F238E27FC236}">
                  <a16:creationId xmlns:a16="http://schemas.microsoft.com/office/drawing/2014/main" id="{A0470E05-F688-4684-A4DE-581FBD9A9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101"/>
              <a:ext cx="397" cy="284"/>
            </a:xfrm>
            <a:custGeom>
              <a:avLst/>
              <a:gdLst>
                <a:gd name="T0" fmla="*/ 29 w 397"/>
                <a:gd name="T1" fmla="*/ 0 h 284"/>
                <a:gd name="T2" fmla="*/ 85 w 397"/>
                <a:gd name="T3" fmla="*/ 29 h 284"/>
                <a:gd name="T4" fmla="*/ 114 w 397"/>
                <a:gd name="T5" fmla="*/ 29 h 284"/>
                <a:gd name="T6" fmla="*/ 142 w 397"/>
                <a:gd name="T7" fmla="*/ 57 h 284"/>
                <a:gd name="T8" fmla="*/ 255 w 397"/>
                <a:gd name="T9" fmla="*/ 85 h 284"/>
                <a:gd name="T10" fmla="*/ 312 w 397"/>
                <a:gd name="T11" fmla="*/ 114 h 284"/>
                <a:gd name="T12" fmla="*/ 397 w 397"/>
                <a:gd name="T13" fmla="*/ 284 h 284"/>
                <a:gd name="T14" fmla="*/ 199 w 397"/>
                <a:gd name="T15" fmla="*/ 227 h 284"/>
                <a:gd name="T16" fmla="*/ 85 w 397"/>
                <a:gd name="T17" fmla="*/ 199 h 284"/>
                <a:gd name="T18" fmla="*/ 57 w 397"/>
                <a:gd name="T19" fmla="*/ 170 h 284"/>
                <a:gd name="T20" fmla="*/ 85 w 397"/>
                <a:gd name="T21" fmla="*/ 142 h 284"/>
                <a:gd name="T22" fmla="*/ 0 w 397"/>
                <a:gd name="T23" fmla="*/ 57 h 284"/>
                <a:gd name="T24" fmla="*/ 29 w 397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29" y="0"/>
                  </a:moveTo>
                  <a:lnTo>
                    <a:pt x="85" y="29"/>
                  </a:lnTo>
                  <a:lnTo>
                    <a:pt x="114" y="29"/>
                  </a:lnTo>
                  <a:lnTo>
                    <a:pt x="142" y="57"/>
                  </a:lnTo>
                  <a:lnTo>
                    <a:pt x="255" y="85"/>
                  </a:lnTo>
                  <a:lnTo>
                    <a:pt x="312" y="114"/>
                  </a:lnTo>
                  <a:lnTo>
                    <a:pt x="397" y="284"/>
                  </a:lnTo>
                  <a:lnTo>
                    <a:pt x="199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721">
              <a:extLst>
                <a:ext uri="{FF2B5EF4-FFF2-40B4-BE49-F238E27FC236}">
                  <a16:creationId xmlns:a16="http://schemas.microsoft.com/office/drawing/2014/main" id="{4B2DC05D-520A-4BD0-A571-2ABA06A7A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3648"/>
              <a:ext cx="709" cy="879"/>
            </a:xfrm>
            <a:custGeom>
              <a:avLst/>
              <a:gdLst>
                <a:gd name="T0" fmla="*/ 227 w 709"/>
                <a:gd name="T1" fmla="*/ 737 h 879"/>
                <a:gd name="T2" fmla="*/ 142 w 709"/>
                <a:gd name="T3" fmla="*/ 567 h 879"/>
                <a:gd name="T4" fmla="*/ 85 w 709"/>
                <a:gd name="T5" fmla="*/ 538 h 879"/>
                <a:gd name="T6" fmla="*/ 57 w 709"/>
                <a:gd name="T7" fmla="*/ 482 h 879"/>
                <a:gd name="T8" fmla="*/ 57 w 709"/>
                <a:gd name="T9" fmla="*/ 425 h 879"/>
                <a:gd name="T10" fmla="*/ 0 w 709"/>
                <a:gd name="T11" fmla="*/ 425 h 879"/>
                <a:gd name="T12" fmla="*/ 0 w 709"/>
                <a:gd name="T13" fmla="*/ 397 h 879"/>
                <a:gd name="T14" fmla="*/ 85 w 709"/>
                <a:gd name="T15" fmla="*/ 397 h 879"/>
                <a:gd name="T16" fmla="*/ 114 w 709"/>
                <a:gd name="T17" fmla="*/ 340 h 879"/>
                <a:gd name="T18" fmla="*/ 199 w 709"/>
                <a:gd name="T19" fmla="*/ 397 h 879"/>
                <a:gd name="T20" fmla="*/ 199 w 709"/>
                <a:gd name="T21" fmla="*/ 340 h 879"/>
                <a:gd name="T22" fmla="*/ 284 w 709"/>
                <a:gd name="T23" fmla="*/ 255 h 879"/>
                <a:gd name="T24" fmla="*/ 284 w 709"/>
                <a:gd name="T25" fmla="*/ 198 h 879"/>
                <a:gd name="T26" fmla="*/ 341 w 709"/>
                <a:gd name="T27" fmla="*/ 170 h 879"/>
                <a:gd name="T28" fmla="*/ 397 w 709"/>
                <a:gd name="T29" fmla="*/ 56 h 879"/>
                <a:gd name="T30" fmla="*/ 454 w 709"/>
                <a:gd name="T31" fmla="*/ 28 h 879"/>
                <a:gd name="T32" fmla="*/ 482 w 709"/>
                <a:gd name="T33" fmla="*/ 28 h 879"/>
                <a:gd name="T34" fmla="*/ 482 w 709"/>
                <a:gd name="T35" fmla="*/ 56 h 879"/>
                <a:gd name="T36" fmla="*/ 511 w 709"/>
                <a:gd name="T37" fmla="*/ 56 h 879"/>
                <a:gd name="T38" fmla="*/ 539 w 709"/>
                <a:gd name="T39" fmla="*/ 0 h 879"/>
                <a:gd name="T40" fmla="*/ 567 w 709"/>
                <a:gd name="T41" fmla="*/ 0 h 879"/>
                <a:gd name="T42" fmla="*/ 567 w 709"/>
                <a:gd name="T43" fmla="*/ 56 h 879"/>
                <a:gd name="T44" fmla="*/ 624 w 709"/>
                <a:gd name="T45" fmla="*/ 85 h 879"/>
                <a:gd name="T46" fmla="*/ 624 w 709"/>
                <a:gd name="T47" fmla="*/ 170 h 879"/>
                <a:gd name="T48" fmla="*/ 652 w 709"/>
                <a:gd name="T49" fmla="*/ 226 h 879"/>
                <a:gd name="T50" fmla="*/ 624 w 709"/>
                <a:gd name="T51" fmla="*/ 312 h 879"/>
                <a:gd name="T52" fmla="*/ 596 w 709"/>
                <a:gd name="T53" fmla="*/ 340 h 879"/>
                <a:gd name="T54" fmla="*/ 596 w 709"/>
                <a:gd name="T55" fmla="*/ 397 h 879"/>
                <a:gd name="T56" fmla="*/ 652 w 709"/>
                <a:gd name="T57" fmla="*/ 453 h 879"/>
                <a:gd name="T58" fmla="*/ 624 w 709"/>
                <a:gd name="T59" fmla="*/ 567 h 879"/>
                <a:gd name="T60" fmla="*/ 596 w 709"/>
                <a:gd name="T61" fmla="*/ 567 h 879"/>
                <a:gd name="T62" fmla="*/ 596 w 709"/>
                <a:gd name="T63" fmla="*/ 623 h 879"/>
                <a:gd name="T64" fmla="*/ 652 w 709"/>
                <a:gd name="T65" fmla="*/ 652 h 879"/>
                <a:gd name="T66" fmla="*/ 652 w 709"/>
                <a:gd name="T67" fmla="*/ 708 h 879"/>
                <a:gd name="T68" fmla="*/ 624 w 709"/>
                <a:gd name="T69" fmla="*/ 793 h 879"/>
                <a:gd name="T70" fmla="*/ 652 w 709"/>
                <a:gd name="T71" fmla="*/ 793 h 879"/>
                <a:gd name="T72" fmla="*/ 709 w 709"/>
                <a:gd name="T73" fmla="*/ 822 h 879"/>
                <a:gd name="T74" fmla="*/ 681 w 709"/>
                <a:gd name="T75" fmla="*/ 850 h 879"/>
                <a:gd name="T76" fmla="*/ 624 w 709"/>
                <a:gd name="T77" fmla="*/ 850 h 879"/>
                <a:gd name="T78" fmla="*/ 624 w 709"/>
                <a:gd name="T79" fmla="*/ 879 h 879"/>
                <a:gd name="T80" fmla="*/ 511 w 709"/>
                <a:gd name="T81" fmla="*/ 879 h 879"/>
                <a:gd name="T82" fmla="*/ 482 w 709"/>
                <a:gd name="T83" fmla="*/ 850 h 879"/>
                <a:gd name="T84" fmla="*/ 369 w 709"/>
                <a:gd name="T85" fmla="*/ 822 h 879"/>
                <a:gd name="T86" fmla="*/ 341 w 709"/>
                <a:gd name="T87" fmla="*/ 765 h 879"/>
                <a:gd name="T88" fmla="*/ 227 w 709"/>
                <a:gd name="T89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9" h="879">
                  <a:moveTo>
                    <a:pt x="227" y="737"/>
                  </a:moveTo>
                  <a:lnTo>
                    <a:pt x="142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85" y="397"/>
                  </a:lnTo>
                  <a:lnTo>
                    <a:pt x="114" y="340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84" y="255"/>
                  </a:lnTo>
                  <a:lnTo>
                    <a:pt x="284" y="198"/>
                  </a:lnTo>
                  <a:lnTo>
                    <a:pt x="341" y="170"/>
                  </a:lnTo>
                  <a:lnTo>
                    <a:pt x="397" y="56"/>
                  </a:lnTo>
                  <a:lnTo>
                    <a:pt x="454" y="28"/>
                  </a:lnTo>
                  <a:lnTo>
                    <a:pt x="482" y="28"/>
                  </a:lnTo>
                  <a:lnTo>
                    <a:pt x="482" y="56"/>
                  </a:lnTo>
                  <a:lnTo>
                    <a:pt x="511" y="56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85"/>
                  </a:lnTo>
                  <a:lnTo>
                    <a:pt x="624" y="170"/>
                  </a:lnTo>
                  <a:lnTo>
                    <a:pt x="652" y="226"/>
                  </a:lnTo>
                  <a:lnTo>
                    <a:pt x="624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652" y="453"/>
                  </a:lnTo>
                  <a:lnTo>
                    <a:pt x="624" y="567"/>
                  </a:lnTo>
                  <a:lnTo>
                    <a:pt x="596" y="567"/>
                  </a:lnTo>
                  <a:lnTo>
                    <a:pt x="596" y="623"/>
                  </a:lnTo>
                  <a:lnTo>
                    <a:pt x="652" y="652"/>
                  </a:lnTo>
                  <a:lnTo>
                    <a:pt x="652" y="708"/>
                  </a:lnTo>
                  <a:lnTo>
                    <a:pt x="624" y="793"/>
                  </a:lnTo>
                  <a:lnTo>
                    <a:pt x="652" y="793"/>
                  </a:lnTo>
                  <a:lnTo>
                    <a:pt x="709" y="822"/>
                  </a:lnTo>
                  <a:lnTo>
                    <a:pt x="681" y="850"/>
                  </a:lnTo>
                  <a:lnTo>
                    <a:pt x="624" y="850"/>
                  </a:lnTo>
                  <a:lnTo>
                    <a:pt x="624" y="879"/>
                  </a:lnTo>
                  <a:lnTo>
                    <a:pt x="511" y="879"/>
                  </a:lnTo>
                  <a:lnTo>
                    <a:pt x="482" y="850"/>
                  </a:lnTo>
                  <a:lnTo>
                    <a:pt x="369" y="822"/>
                  </a:lnTo>
                  <a:lnTo>
                    <a:pt x="341" y="765"/>
                  </a:lnTo>
                  <a:lnTo>
                    <a:pt x="227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722">
              <a:extLst>
                <a:ext uri="{FF2B5EF4-FFF2-40B4-BE49-F238E27FC236}">
                  <a16:creationId xmlns:a16="http://schemas.microsoft.com/office/drawing/2014/main" id="{8D0477CE-0093-4D03-8EEA-84F5C0B68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3789"/>
              <a:ext cx="822" cy="794"/>
            </a:xfrm>
            <a:custGeom>
              <a:avLst/>
              <a:gdLst>
                <a:gd name="T0" fmla="*/ 85 w 822"/>
                <a:gd name="T1" fmla="*/ 709 h 794"/>
                <a:gd name="T2" fmla="*/ 113 w 822"/>
                <a:gd name="T3" fmla="*/ 681 h 794"/>
                <a:gd name="T4" fmla="*/ 56 w 822"/>
                <a:gd name="T5" fmla="*/ 652 h 794"/>
                <a:gd name="T6" fmla="*/ 28 w 822"/>
                <a:gd name="T7" fmla="*/ 652 h 794"/>
                <a:gd name="T8" fmla="*/ 56 w 822"/>
                <a:gd name="T9" fmla="*/ 567 h 794"/>
                <a:gd name="T10" fmla="*/ 56 w 822"/>
                <a:gd name="T11" fmla="*/ 511 h 794"/>
                <a:gd name="T12" fmla="*/ 0 w 822"/>
                <a:gd name="T13" fmla="*/ 482 h 794"/>
                <a:gd name="T14" fmla="*/ 0 w 822"/>
                <a:gd name="T15" fmla="*/ 426 h 794"/>
                <a:gd name="T16" fmla="*/ 28 w 822"/>
                <a:gd name="T17" fmla="*/ 426 h 794"/>
                <a:gd name="T18" fmla="*/ 56 w 822"/>
                <a:gd name="T19" fmla="*/ 312 h 794"/>
                <a:gd name="T20" fmla="*/ 0 w 822"/>
                <a:gd name="T21" fmla="*/ 256 h 794"/>
                <a:gd name="T22" fmla="*/ 0 w 822"/>
                <a:gd name="T23" fmla="*/ 199 h 794"/>
                <a:gd name="T24" fmla="*/ 28 w 822"/>
                <a:gd name="T25" fmla="*/ 171 h 794"/>
                <a:gd name="T26" fmla="*/ 56 w 822"/>
                <a:gd name="T27" fmla="*/ 85 h 794"/>
                <a:gd name="T28" fmla="*/ 85 w 822"/>
                <a:gd name="T29" fmla="*/ 85 h 794"/>
                <a:gd name="T30" fmla="*/ 113 w 822"/>
                <a:gd name="T31" fmla="*/ 57 h 794"/>
                <a:gd name="T32" fmla="*/ 170 w 822"/>
                <a:gd name="T33" fmla="*/ 57 h 794"/>
                <a:gd name="T34" fmla="*/ 227 w 822"/>
                <a:gd name="T35" fmla="*/ 0 h 794"/>
                <a:gd name="T36" fmla="*/ 283 w 822"/>
                <a:gd name="T37" fmla="*/ 29 h 794"/>
                <a:gd name="T38" fmla="*/ 340 w 822"/>
                <a:gd name="T39" fmla="*/ 114 h 794"/>
                <a:gd name="T40" fmla="*/ 397 w 822"/>
                <a:gd name="T41" fmla="*/ 142 h 794"/>
                <a:gd name="T42" fmla="*/ 425 w 822"/>
                <a:gd name="T43" fmla="*/ 85 h 794"/>
                <a:gd name="T44" fmla="*/ 482 w 822"/>
                <a:gd name="T45" fmla="*/ 85 h 794"/>
                <a:gd name="T46" fmla="*/ 567 w 822"/>
                <a:gd name="T47" fmla="*/ 142 h 794"/>
                <a:gd name="T48" fmla="*/ 708 w 822"/>
                <a:gd name="T49" fmla="*/ 284 h 794"/>
                <a:gd name="T50" fmla="*/ 652 w 822"/>
                <a:gd name="T51" fmla="*/ 312 h 794"/>
                <a:gd name="T52" fmla="*/ 680 w 822"/>
                <a:gd name="T53" fmla="*/ 369 h 794"/>
                <a:gd name="T54" fmla="*/ 737 w 822"/>
                <a:gd name="T55" fmla="*/ 397 h 794"/>
                <a:gd name="T56" fmla="*/ 737 w 822"/>
                <a:gd name="T57" fmla="*/ 454 h 794"/>
                <a:gd name="T58" fmla="*/ 822 w 822"/>
                <a:gd name="T59" fmla="*/ 482 h 794"/>
                <a:gd name="T60" fmla="*/ 737 w 822"/>
                <a:gd name="T61" fmla="*/ 511 h 794"/>
                <a:gd name="T62" fmla="*/ 737 w 822"/>
                <a:gd name="T63" fmla="*/ 596 h 794"/>
                <a:gd name="T64" fmla="*/ 680 w 822"/>
                <a:gd name="T65" fmla="*/ 596 h 794"/>
                <a:gd name="T66" fmla="*/ 623 w 822"/>
                <a:gd name="T67" fmla="*/ 567 h 794"/>
                <a:gd name="T68" fmla="*/ 595 w 822"/>
                <a:gd name="T69" fmla="*/ 624 h 794"/>
                <a:gd name="T70" fmla="*/ 538 w 822"/>
                <a:gd name="T71" fmla="*/ 596 h 794"/>
                <a:gd name="T72" fmla="*/ 510 w 822"/>
                <a:gd name="T73" fmla="*/ 681 h 794"/>
                <a:gd name="T74" fmla="*/ 538 w 822"/>
                <a:gd name="T75" fmla="*/ 738 h 794"/>
                <a:gd name="T76" fmla="*/ 538 w 822"/>
                <a:gd name="T77" fmla="*/ 794 h 794"/>
                <a:gd name="T78" fmla="*/ 482 w 822"/>
                <a:gd name="T79" fmla="*/ 738 h 794"/>
                <a:gd name="T80" fmla="*/ 425 w 822"/>
                <a:gd name="T81" fmla="*/ 681 h 794"/>
                <a:gd name="T82" fmla="*/ 283 w 822"/>
                <a:gd name="T83" fmla="*/ 766 h 794"/>
                <a:gd name="T84" fmla="*/ 170 w 822"/>
                <a:gd name="T85" fmla="*/ 766 h 794"/>
                <a:gd name="T86" fmla="*/ 85 w 822"/>
                <a:gd name="T87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2" h="794">
                  <a:moveTo>
                    <a:pt x="85" y="709"/>
                  </a:moveTo>
                  <a:lnTo>
                    <a:pt x="113" y="681"/>
                  </a:lnTo>
                  <a:lnTo>
                    <a:pt x="56" y="652"/>
                  </a:lnTo>
                  <a:lnTo>
                    <a:pt x="28" y="652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482"/>
                  </a:lnTo>
                  <a:lnTo>
                    <a:pt x="0" y="426"/>
                  </a:lnTo>
                  <a:lnTo>
                    <a:pt x="28" y="426"/>
                  </a:lnTo>
                  <a:lnTo>
                    <a:pt x="56" y="312"/>
                  </a:lnTo>
                  <a:lnTo>
                    <a:pt x="0" y="256"/>
                  </a:lnTo>
                  <a:lnTo>
                    <a:pt x="0" y="199"/>
                  </a:lnTo>
                  <a:lnTo>
                    <a:pt x="28" y="171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283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67" y="142"/>
                  </a:lnTo>
                  <a:lnTo>
                    <a:pt x="708" y="284"/>
                  </a:lnTo>
                  <a:lnTo>
                    <a:pt x="652" y="312"/>
                  </a:lnTo>
                  <a:lnTo>
                    <a:pt x="680" y="369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822" y="482"/>
                  </a:lnTo>
                  <a:lnTo>
                    <a:pt x="737" y="511"/>
                  </a:lnTo>
                  <a:lnTo>
                    <a:pt x="737" y="596"/>
                  </a:lnTo>
                  <a:lnTo>
                    <a:pt x="680" y="596"/>
                  </a:lnTo>
                  <a:lnTo>
                    <a:pt x="623" y="567"/>
                  </a:lnTo>
                  <a:lnTo>
                    <a:pt x="595" y="624"/>
                  </a:lnTo>
                  <a:lnTo>
                    <a:pt x="538" y="596"/>
                  </a:lnTo>
                  <a:lnTo>
                    <a:pt x="510" y="681"/>
                  </a:lnTo>
                  <a:lnTo>
                    <a:pt x="538" y="738"/>
                  </a:lnTo>
                  <a:lnTo>
                    <a:pt x="538" y="794"/>
                  </a:lnTo>
                  <a:lnTo>
                    <a:pt x="482" y="738"/>
                  </a:lnTo>
                  <a:lnTo>
                    <a:pt x="425" y="681"/>
                  </a:lnTo>
                  <a:lnTo>
                    <a:pt x="283" y="766"/>
                  </a:lnTo>
                  <a:lnTo>
                    <a:pt x="170" y="766"/>
                  </a:lnTo>
                  <a:lnTo>
                    <a:pt x="85" y="70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723">
              <a:extLst>
                <a:ext uri="{FF2B5EF4-FFF2-40B4-BE49-F238E27FC236}">
                  <a16:creationId xmlns:a16="http://schemas.microsoft.com/office/drawing/2014/main" id="{B1E720C9-A8BB-4E12-B466-E091DC27C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" y="4356"/>
              <a:ext cx="255" cy="312"/>
            </a:xfrm>
            <a:custGeom>
              <a:avLst/>
              <a:gdLst>
                <a:gd name="T0" fmla="*/ 227 w 255"/>
                <a:gd name="T1" fmla="*/ 29 h 312"/>
                <a:gd name="T2" fmla="*/ 170 w 255"/>
                <a:gd name="T3" fmla="*/ 29 h 312"/>
                <a:gd name="T4" fmla="*/ 113 w 255"/>
                <a:gd name="T5" fmla="*/ 0 h 312"/>
                <a:gd name="T6" fmla="*/ 85 w 255"/>
                <a:gd name="T7" fmla="*/ 57 h 312"/>
                <a:gd name="T8" fmla="*/ 28 w 255"/>
                <a:gd name="T9" fmla="*/ 29 h 312"/>
                <a:gd name="T10" fmla="*/ 0 w 255"/>
                <a:gd name="T11" fmla="*/ 114 h 312"/>
                <a:gd name="T12" fmla="*/ 28 w 255"/>
                <a:gd name="T13" fmla="*/ 171 h 312"/>
                <a:gd name="T14" fmla="*/ 28 w 255"/>
                <a:gd name="T15" fmla="*/ 227 h 312"/>
                <a:gd name="T16" fmla="*/ 142 w 255"/>
                <a:gd name="T17" fmla="*/ 312 h 312"/>
                <a:gd name="T18" fmla="*/ 170 w 255"/>
                <a:gd name="T19" fmla="*/ 256 h 312"/>
                <a:gd name="T20" fmla="*/ 142 w 255"/>
                <a:gd name="T21" fmla="*/ 227 h 312"/>
                <a:gd name="T22" fmla="*/ 198 w 255"/>
                <a:gd name="T23" fmla="*/ 199 h 312"/>
                <a:gd name="T24" fmla="*/ 198 w 255"/>
                <a:gd name="T25" fmla="*/ 171 h 312"/>
                <a:gd name="T26" fmla="*/ 255 w 255"/>
                <a:gd name="T27" fmla="*/ 57 h 312"/>
                <a:gd name="T28" fmla="*/ 227 w 255"/>
                <a:gd name="T2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227" y="29"/>
                  </a:moveTo>
                  <a:lnTo>
                    <a:pt x="170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28" y="171"/>
                  </a:lnTo>
                  <a:lnTo>
                    <a:pt x="28" y="227"/>
                  </a:lnTo>
                  <a:lnTo>
                    <a:pt x="142" y="312"/>
                  </a:lnTo>
                  <a:lnTo>
                    <a:pt x="170" y="256"/>
                  </a:lnTo>
                  <a:lnTo>
                    <a:pt x="142" y="227"/>
                  </a:lnTo>
                  <a:lnTo>
                    <a:pt x="198" y="199"/>
                  </a:lnTo>
                  <a:lnTo>
                    <a:pt x="198" y="171"/>
                  </a:lnTo>
                  <a:lnTo>
                    <a:pt x="255" y="57"/>
                  </a:lnTo>
                  <a:lnTo>
                    <a:pt x="227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724">
              <a:extLst>
                <a:ext uri="{FF2B5EF4-FFF2-40B4-BE49-F238E27FC236}">
                  <a16:creationId xmlns:a16="http://schemas.microsoft.com/office/drawing/2014/main" id="{135748CF-7305-4F84-ADA1-F716E11C4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527"/>
              <a:ext cx="340" cy="283"/>
            </a:xfrm>
            <a:custGeom>
              <a:avLst/>
              <a:gdLst>
                <a:gd name="T0" fmla="*/ 56 w 340"/>
                <a:gd name="T1" fmla="*/ 0 h 283"/>
                <a:gd name="T2" fmla="*/ 56 w 340"/>
                <a:gd name="T3" fmla="*/ 28 h 283"/>
                <a:gd name="T4" fmla="*/ 0 w 340"/>
                <a:gd name="T5" fmla="*/ 56 h 283"/>
                <a:gd name="T6" fmla="*/ 28 w 340"/>
                <a:gd name="T7" fmla="*/ 85 h 283"/>
                <a:gd name="T8" fmla="*/ 0 w 340"/>
                <a:gd name="T9" fmla="*/ 141 h 283"/>
                <a:gd name="T10" fmla="*/ 198 w 340"/>
                <a:gd name="T11" fmla="*/ 283 h 283"/>
                <a:gd name="T12" fmla="*/ 340 w 340"/>
                <a:gd name="T13" fmla="*/ 283 h 283"/>
                <a:gd name="T14" fmla="*/ 312 w 340"/>
                <a:gd name="T15" fmla="*/ 170 h 283"/>
                <a:gd name="T16" fmla="*/ 198 w 340"/>
                <a:gd name="T17" fmla="*/ 141 h 283"/>
                <a:gd name="T18" fmla="*/ 227 w 340"/>
                <a:gd name="T19" fmla="*/ 113 h 283"/>
                <a:gd name="T20" fmla="*/ 198 w 340"/>
                <a:gd name="T21" fmla="*/ 85 h 283"/>
                <a:gd name="T22" fmla="*/ 198 w 340"/>
                <a:gd name="T23" fmla="*/ 56 h 283"/>
                <a:gd name="T24" fmla="*/ 170 w 340"/>
                <a:gd name="T25" fmla="*/ 56 h 283"/>
                <a:gd name="T26" fmla="*/ 142 w 340"/>
                <a:gd name="T27" fmla="*/ 85 h 283"/>
                <a:gd name="T28" fmla="*/ 56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6" y="0"/>
                  </a:moveTo>
                  <a:lnTo>
                    <a:pt x="56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198" y="283"/>
                  </a:lnTo>
                  <a:lnTo>
                    <a:pt x="340" y="283"/>
                  </a:lnTo>
                  <a:lnTo>
                    <a:pt x="312" y="170"/>
                  </a:lnTo>
                  <a:lnTo>
                    <a:pt x="198" y="141"/>
                  </a:lnTo>
                  <a:lnTo>
                    <a:pt x="227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70" y="56"/>
                  </a:lnTo>
                  <a:lnTo>
                    <a:pt x="142" y="85"/>
                  </a:lnTo>
                  <a:lnTo>
                    <a:pt x="5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725">
              <a:extLst>
                <a:ext uri="{FF2B5EF4-FFF2-40B4-BE49-F238E27FC236}">
                  <a16:creationId xmlns:a16="http://schemas.microsoft.com/office/drawing/2014/main" id="{1EBB9BE2-E5A8-480F-A28B-B6D243E35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4640"/>
              <a:ext cx="453" cy="170"/>
            </a:xfrm>
            <a:custGeom>
              <a:avLst/>
              <a:gdLst>
                <a:gd name="T0" fmla="*/ 28 w 453"/>
                <a:gd name="T1" fmla="*/ 170 h 170"/>
                <a:gd name="T2" fmla="*/ 0 w 453"/>
                <a:gd name="T3" fmla="*/ 57 h 170"/>
                <a:gd name="T4" fmla="*/ 85 w 453"/>
                <a:gd name="T5" fmla="*/ 57 h 170"/>
                <a:gd name="T6" fmla="*/ 113 w 453"/>
                <a:gd name="T7" fmla="*/ 0 h 170"/>
                <a:gd name="T8" fmla="*/ 198 w 453"/>
                <a:gd name="T9" fmla="*/ 28 h 170"/>
                <a:gd name="T10" fmla="*/ 255 w 453"/>
                <a:gd name="T11" fmla="*/ 0 h 170"/>
                <a:gd name="T12" fmla="*/ 340 w 453"/>
                <a:gd name="T13" fmla="*/ 28 h 170"/>
                <a:gd name="T14" fmla="*/ 368 w 453"/>
                <a:gd name="T15" fmla="*/ 0 h 170"/>
                <a:gd name="T16" fmla="*/ 425 w 453"/>
                <a:gd name="T17" fmla="*/ 28 h 170"/>
                <a:gd name="T18" fmla="*/ 453 w 453"/>
                <a:gd name="T19" fmla="*/ 28 h 170"/>
                <a:gd name="T20" fmla="*/ 453 w 453"/>
                <a:gd name="T21" fmla="*/ 57 h 170"/>
                <a:gd name="T22" fmla="*/ 170 w 453"/>
                <a:gd name="T23" fmla="*/ 170 h 170"/>
                <a:gd name="T24" fmla="*/ 28 w 453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170">
                  <a:moveTo>
                    <a:pt x="28" y="170"/>
                  </a:moveTo>
                  <a:lnTo>
                    <a:pt x="0" y="57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28"/>
                  </a:lnTo>
                  <a:lnTo>
                    <a:pt x="453" y="57"/>
                  </a:lnTo>
                  <a:lnTo>
                    <a:pt x="170" y="170"/>
                  </a:lnTo>
                  <a:lnTo>
                    <a:pt x="28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726">
              <a:extLst>
                <a:ext uri="{FF2B5EF4-FFF2-40B4-BE49-F238E27FC236}">
                  <a16:creationId xmlns:a16="http://schemas.microsoft.com/office/drawing/2014/main" id="{03672543-FA2E-4EFE-A247-92082F256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4271"/>
              <a:ext cx="312" cy="369"/>
            </a:xfrm>
            <a:custGeom>
              <a:avLst/>
              <a:gdLst>
                <a:gd name="T0" fmla="*/ 114 w 312"/>
                <a:gd name="T1" fmla="*/ 0 h 369"/>
                <a:gd name="T2" fmla="*/ 29 w 312"/>
                <a:gd name="T3" fmla="*/ 29 h 369"/>
                <a:gd name="T4" fmla="*/ 29 w 312"/>
                <a:gd name="T5" fmla="*/ 114 h 369"/>
                <a:gd name="T6" fmla="*/ 57 w 312"/>
                <a:gd name="T7" fmla="*/ 142 h 369"/>
                <a:gd name="T8" fmla="*/ 0 w 312"/>
                <a:gd name="T9" fmla="*/ 256 h 369"/>
                <a:gd name="T10" fmla="*/ 86 w 312"/>
                <a:gd name="T11" fmla="*/ 341 h 369"/>
                <a:gd name="T12" fmla="*/ 114 w 312"/>
                <a:gd name="T13" fmla="*/ 312 h 369"/>
                <a:gd name="T14" fmla="*/ 142 w 312"/>
                <a:gd name="T15" fmla="*/ 312 h 369"/>
                <a:gd name="T16" fmla="*/ 142 w 312"/>
                <a:gd name="T17" fmla="*/ 341 h 369"/>
                <a:gd name="T18" fmla="*/ 171 w 312"/>
                <a:gd name="T19" fmla="*/ 369 h 369"/>
                <a:gd name="T20" fmla="*/ 199 w 312"/>
                <a:gd name="T21" fmla="*/ 341 h 369"/>
                <a:gd name="T22" fmla="*/ 227 w 312"/>
                <a:gd name="T23" fmla="*/ 369 h 369"/>
                <a:gd name="T24" fmla="*/ 312 w 312"/>
                <a:gd name="T25" fmla="*/ 312 h 369"/>
                <a:gd name="T26" fmla="*/ 284 w 312"/>
                <a:gd name="T27" fmla="*/ 284 h 369"/>
                <a:gd name="T28" fmla="*/ 312 w 312"/>
                <a:gd name="T29" fmla="*/ 256 h 369"/>
                <a:gd name="T30" fmla="*/ 227 w 312"/>
                <a:gd name="T31" fmla="*/ 256 h 369"/>
                <a:gd name="T32" fmla="*/ 284 w 312"/>
                <a:gd name="T33" fmla="*/ 199 h 369"/>
                <a:gd name="T34" fmla="*/ 284 w 312"/>
                <a:gd name="T35" fmla="*/ 142 h 369"/>
                <a:gd name="T36" fmla="*/ 312 w 312"/>
                <a:gd name="T37" fmla="*/ 85 h 369"/>
                <a:gd name="T38" fmla="*/ 171 w 312"/>
                <a:gd name="T39" fmla="*/ 114 h 369"/>
                <a:gd name="T40" fmla="*/ 171 w 312"/>
                <a:gd name="T41" fmla="*/ 85 h 369"/>
                <a:gd name="T42" fmla="*/ 171 w 312"/>
                <a:gd name="T43" fmla="*/ 57 h 369"/>
                <a:gd name="T44" fmla="*/ 114 w 312"/>
                <a:gd name="T4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69">
                  <a:moveTo>
                    <a:pt x="114" y="0"/>
                  </a:moveTo>
                  <a:lnTo>
                    <a:pt x="29" y="29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0" y="256"/>
                  </a:lnTo>
                  <a:lnTo>
                    <a:pt x="86" y="341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42" y="341"/>
                  </a:lnTo>
                  <a:lnTo>
                    <a:pt x="171" y="369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12"/>
                  </a:lnTo>
                  <a:lnTo>
                    <a:pt x="284" y="284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171" y="57"/>
                  </a:lnTo>
                  <a:lnTo>
                    <a:pt x="11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727">
              <a:extLst>
                <a:ext uri="{FF2B5EF4-FFF2-40B4-BE49-F238E27FC236}">
                  <a16:creationId xmlns:a16="http://schemas.microsoft.com/office/drawing/2014/main" id="{6B576BC2-6AA5-4C61-AE2A-43B31D3F9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4328"/>
              <a:ext cx="709" cy="369"/>
            </a:xfrm>
            <a:custGeom>
              <a:avLst/>
              <a:gdLst>
                <a:gd name="T0" fmla="*/ 539 w 709"/>
                <a:gd name="T1" fmla="*/ 340 h 369"/>
                <a:gd name="T2" fmla="*/ 539 w 709"/>
                <a:gd name="T3" fmla="*/ 255 h 369"/>
                <a:gd name="T4" fmla="*/ 511 w 709"/>
                <a:gd name="T5" fmla="*/ 227 h 369"/>
                <a:gd name="T6" fmla="*/ 596 w 709"/>
                <a:gd name="T7" fmla="*/ 142 h 369"/>
                <a:gd name="T8" fmla="*/ 624 w 709"/>
                <a:gd name="T9" fmla="*/ 170 h 369"/>
                <a:gd name="T10" fmla="*/ 681 w 709"/>
                <a:gd name="T11" fmla="*/ 170 h 369"/>
                <a:gd name="T12" fmla="*/ 709 w 709"/>
                <a:gd name="T13" fmla="*/ 142 h 369"/>
                <a:gd name="T14" fmla="*/ 596 w 709"/>
                <a:gd name="T15" fmla="*/ 57 h 369"/>
                <a:gd name="T16" fmla="*/ 454 w 709"/>
                <a:gd name="T17" fmla="*/ 85 h 369"/>
                <a:gd name="T18" fmla="*/ 425 w 709"/>
                <a:gd name="T19" fmla="*/ 0 h 369"/>
                <a:gd name="T20" fmla="*/ 369 w 709"/>
                <a:gd name="T21" fmla="*/ 28 h 369"/>
                <a:gd name="T22" fmla="*/ 312 w 709"/>
                <a:gd name="T23" fmla="*/ 0 h 369"/>
                <a:gd name="T24" fmla="*/ 170 w 709"/>
                <a:gd name="T25" fmla="*/ 28 h 369"/>
                <a:gd name="T26" fmla="*/ 142 w 709"/>
                <a:gd name="T27" fmla="*/ 85 h 369"/>
                <a:gd name="T28" fmla="*/ 142 w 709"/>
                <a:gd name="T29" fmla="*/ 142 h 369"/>
                <a:gd name="T30" fmla="*/ 85 w 709"/>
                <a:gd name="T31" fmla="*/ 199 h 369"/>
                <a:gd name="T32" fmla="*/ 170 w 709"/>
                <a:gd name="T33" fmla="*/ 199 h 369"/>
                <a:gd name="T34" fmla="*/ 142 w 709"/>
                <a:gd name="T35" fmla="*/ 227 h 369"/>
                <a:gd name="T36" fmla="*/ 170 w 709"/>
                <a:gd name="T37" fmla="*/ 255 h 369"/>
                <a:gd name="T38" fmla="*/ 85 w 709"/>
                <a:gd name="T39" fmla="*/ 312 h 369"/>
                <a:gd name="T40" fmla="*/ 57 w 709"/>
                <a:gd name="T41" fmla="*/ 284 h 369"/>
                <a:gd name="T42" fmla="*/ 29 w 709"/>
                <a:gd name="T43" fmla="*/ 312 h 369"/>
                <a:gd name="T44" fmla="*/ 0 w 709"/>
                <a:gd name="T45" fmla="*/ 340 h 369"/>
                <a:gd name="T46" fmla="*/ 114 w 709"/>
                <a:gd name="T47" fmla="*/ 369 h 369"/>
                <a:gd name="T48" fmla="*/ 199 w 709"/>
                <a:gd name="T49" fmla="*/ 369 h 369"/>
                <a:gd name="T50" fmla="*/ 227 w 709"/>
                <a:gd name="T51" fmla="*/ 312 h 369"/>
                <a:gd name="T52" fmla="*/ 312 w 709"/>
                <a:gd name="T53" fmla="*/ 340 h 369"/>
                <a:gd name="T54" fmla="*/ 369 w 709"/>
                <a:gd name="T55" fmla="*/ 312 h 369"/>
                <a:gd name="T56" fmla="*/ 454 w 709"/>
                <a:gd name="T57" fmla="*/ 340 h 369"/>
                <a:gd name="T58" fmla="*/ 482 w 709"/>
                <a:gd name="T59" fmla="*/ 312 h 369"/>
                <a:gd name="T60" fmla="*/ 539 w 709"/>
                <a:gd name="T6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369">
                  <a:moveTo>
                    <a:pt x="539" y="340"/>
                  </a:moveTo>
                  <a:lnTo>
                    <a:pt x="539" y="255"/>
                  </a:lnTo>
                  <a:lnTo>
                    <a:pt x="511" y="227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596" y="57"/>
                  </a:lnTo>
                  <a:lnTo>
                    <a:pt x="454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85" y="199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170" y="255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9" y="312"/>
                  </a:lnTo>
                  <a:lnTo>
                    <a:pt x="0" y="340"/>
                  </a:lnTo>
                  <a:lnTo>
                    <a:pt x="114" y="369"/>
                  </a:lnTo>
                  <a:lnTo>
                    <a:pt x="199" y="369"/>
                  </a:lnTo>
                  <a:lnTo>
                    <a:pt x="227" y="312"/>
                  </a:lnTo>
                  <a:lnTo>
                    <a:pt x="312" y="340"/>
                  </a:lnTo>
                  <a:lnTo>
                    <a:pt x="369" y="312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539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728">
              <a:extLst>
                <a:ext uri="{FF2B5EF4-FFF2-40B4-BE49-F238E27FC236}">
                  <a16:creationId xmlns:a16="http://schemas.microsoft.com/office/drawing/2014/main" id="{9D8D804C-C9F3-415B-8299-C696430C6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" y="4356"/>
              <a:ext cx="368" cy="482"/>
            </a:xfrm>
            <a:custGeom>
              <a:avLst/>
              <a:gdLst>
                <a:gd name="T0" fmla="*/ 198 w 368"/>
                <a:gd name="T1" fmla="*/ 482 h 482"/>
                <a:gd name="T2" fmla="*/ 56 w 368"/>
                <a:gd name="T3" fmla="*/ 341 h 482"/>
                <a:gd name="T4" fmla="*/ 56 w 368"/>
                <a:gd name="T5" fmla="*/ 312 h 482"/>
                <a:gd name="T6" fmla="*/ 28 w 368"/>
                <a:gd name="T7" fmla="*/ 312 h 482"/>
                <a:gd name="T8" fmla="*/ 28 w 368"/>
                <a:gd name="T9" fmla="*/ 227 h 482"/>
                <a:gd name="T10" fmla="*/ 0 w 368"/>
                <a:gd name="T11" fmla="*/ 199 h 482"/>
                <a:gd name="T12" fmla="*/ 85 w 368"/>
                <a:gd name="T13" fmla="*/ 114 h 482"/>
                <a:gd name="T14" fmla="*/ 113 w 368"/>
                <a:gd name="T15" fmla="*/ 142 h 482"/>
                <a:gd name="T16" fmla="*/ 170 w 368"/>
                <a:gd name="T17" fmla="*/ 142 h 482"/>
                <a:gd name="T18" fmla="*/ 198 w 368"/>
                <a:gd name="T19" fmla="*/ 114 h 482"/>
                <a:gd name="T20" fmla="*/ 85 w 368"/>
                <a:gd name="T21" fmla="*/ 29 h 482"/>
                <a:gd name="T22" fmla="*/ 170 w 368"/>
                <a:gd name="T23" fmla="*/ 29 h 482"/>
                <a:gd name="T24" fmla="*/ 198 w 368"/>
                <a:gd name="T25" fmla="*/ 0 h 482"/>
                <a:gd name="T26" fmla="*/ 283 w 368"/>
                <a:gd name="T27" fmla="*/ 29 h 482"/>
                <a:gd name="T28" fmla="*/ 283 w 368"/>
                <a:gd name="T29" fmla="*/ 57 h 482"/>
                <a:gd name="T30" fmla="*/ 255 w 368"/>
                <a:gd name="T31" fmla="*/ 114 h 482"/>
                <a:gd name="T32" fmla="*/ 283 w 368"/>
                <a:gd name="T33" fmla="*/ 199 h 482"/>
                <a:gd name="T34" fmla="*/ 368 w 368"/>
                <a:gd name="T35" fmla="*/ 199 h 482"/>
                <a:gd name="T36" fmla="*/ 368 w 368"/>
                <a:gd name="T37" fmla="*/ 312 h 482"/>
                <a:gd name="T38" fmla="*/ 311 w 368"/>
                <a:gd name="T39" fmla="*/ 341 h 482"/>
                <a:gd name="T40" fmla="*/ 340 w 368"/>
                <a:gd name="T41" fmla="*/ 426 h 482"/>
                <a:gd name="T42" fmla="*/ 226 w 368"/>
                <a:gd name="T43" fmla="*/ 426 h 482"/>
                <a:gd name="T44" fmla="*/ 198 w 368"/>
                <a:gd name="T4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482">
                  <a:moveTo>
                    <a:pt x="198" y="482"/>
                  </a:moveTo>
                  <a:lnTo>
                    <a:pt x="56" y="341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27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85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lnTo>
                    <a:pt x="283" y="57"/>
                  </a:lnTo>
                  <a:lnTo>
                    <a:pt x="255" y="114"/>
                  </a:lnTo>
                  <a:lnTo>
                    <a:pt x="283" y="199"/>
                  </a:lnTo>
                  <a:lnTo>
                    <a:pt x="368" y="199"/>
                  </a:lnTo>
                  <a:lnTo>
                    <a:pt x="368" y="312"/>
                  </a:lnTo>
                  <a:lnTo>
                    <a:pt x="311" y="341"/>
                  </a:lnTo>
                  <a:lnTo>
                    <a:pt x="340" y="426"/>
                  </a:lnTo>
                  <a:lnTo>
                    <a:pt x="226" y="426"/>
                  </a:lnTo>
                  <a:lnTo>
                    <a:pt x="198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729">
              <a:extLst>
                <a:ext uri="{FF2B5EF4-FFF2-40B4-BE49-F238E27FC236}">
                  <a16:creationId xmlns:a16="http://schemas.microsoft.com/office/drawing/2014/main" id="{489D0B51-8E78-4428-AB7A-37CCE67DD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5122"/>
              <a:ext cx="851" cy="794"/>
            </a:xfrm>
            <a:custGeom>
              <a:avLst/>
              <a:gdLst>
                <a:gd name="T0" fmla="*/ 851 w 851"/>
                <a:gd name="T1" fmla="*/ 482 h 794"/>
                <a:gd name="T2" fmla="*/ 794 w 851"/>
                <a:gd name="T3" fmla="*/ 368 h 794"/>
                <a:gd name="T4" fmla="*/ 822 w 851"/>
                <a:gd name="T5" fmla="*/ 283 h 794"/>
                <a:gd name="T6" fmla="*/ 766 w 851"/>
                <a:gd name="T7" fmla="*/ 255 h 794"/>
                <a:gd name="T8" fmla="*/ 737 w 851"/>
                <a:gd name="T9" fmla="*/ 170 h 794"/>
                <a:gd name="T10" fmla="*/ 652 w 851"/>
                <a:gd name="T11" fmla="*/ 142 h 794"/>
                <a:gd name="T12" fmla="*/ 652 w 851"/>
                <a:gd name="T13" fmla="*/ 57 h 794"/>
                <a:gd name="T14" fmla="*/ 596 w 851"/>
                <a:gd name="T15" fmla="*/ 57 h 794"/>
                <a:gd name="T16" fmla="*/ 596 w 851"/>
                <a:gd name="T17" fmla="*/ 0 h 794"/>
                <a:gd name="T18" fmla="*/ 482 w 851"/>
                <a:gd name="T19" fmla="*/ 57 h 794"/>
                <a:gd name="T20" fmla="*/ 397 w 851"/>
                <a:gd name="T21" fmla="*/ 28 h 794"/>
                <a:gd name="T22" fmla="*/ 312 w 851"/>
                <a:gd name="T23" fmla="*/ 57 h 794"/>
                <a:gd name="T24" fmla="*/ 255 w 851"/>
                <a:gd name="T25" fmla="*/ 28 h 794"/>
                <a:gd name="T26" fmla="*/ 142 w 851"/>
                <a:gd name="T27" fmla="*/ 85 h 794"/>
                <a:gd name="T28" fmla="*/ 85 w 851"/>
                <a:gd name="T29" fmla="*/ 57 h 794"/>
                <a:gd name="T30" fmla="*/ 57 w 851"/>
                <a:gd name="T31" fmla="*/ 85 h 794"/>
                <a:gd name="T32" fmla="*/ 85 w 851"/>
                <a:gd name="T33" fmla="*/ 113 h 794"/>
                <a:gd name="T34" fmla="*/ 85 w 851"/>
                <a:gd name="T35" fmla="*/ 170 h 794"/>
                <a:gd name="T36" fmla="*/ 0 w 851"/>
                <a:gd name="T37" fmla="*/ 227 h 794"/>
                <a:gd name="T38" fmla="*/ 57 w 851"/>
                <a:gd name="T39" fmla="*/ 340 h 794"/>
                <a:gd name="T40" fmla="*/ 57 w 851"/>
                <a:gd name="T41" fmla="*/ 425 h 794"/>
                <a:gd name="T42" fmla="*/ 29 w 851"/>
                <a:gd name="T43" fmla="*/ 539 h 794"/>
                <a:gd name="T44" fmla="*/ 85 w 851"/>
                <a:gd name="T45" fmla="*/ 567 h 794"/>
                <a:gd name="T46" fmla="*/ 85 w 851"/>
                <a:gd name="T47" fmla="*/ 595 h 794"/>
                <a:gd name="T48" fmla="*/ 142 w 851"/>
                <a:gd name="T49" fmla="*/ 595 h 794"/>
                <a:gd name="T50" fmla="*/ 142 w 851"/>
                <a:gd name="T51" fmla="*/ 624 h 794"/>
                <a:gd name="T52" fmla="*/ 227 w 851"/>
                <a:gd name="T53" fmla="*/ 652 h 794"/>
                <a:gd name="T54" fmla="*/ 227 w 851"/>
                <a:gd name="T55" fmla="*/ 680 h 794"/>
                <a:gd name="T56" fmla="*/ 255 w 851"/>
                <a:gd name="T57" fmla="*/ 709 h 794"/>
                <a:gd name="T58" fmla="*/ 255 w 851"/>
                <a:gd name="T59" fmla="*/ 737 h 794"/>
                <a:gd name="T60" fmla="*/ 312 w 851"/>
                <a:gd name="T61" fmla="*/ 765 h 794"/>
                <a:gd name="T62" fmla="*/ 369 w 851"/>
                <a:gd name="T63" fmla="*/ 794 h 794"/>
                <a:gd name="T64" fmla="*/ 397 w 851"/>
                <a:gd name="T65" fmla="*/ 765 h 794"/>
                <a:gd name="T66" fmla="*/ 510 w 851"/>
                <a:gd name="T67" fmla="*/ 652 h 794"/>
                <a:gd name="T68" fmla="*/ 539 w 851"/>
                <a:gd name="T69" fmla="*/ 539 h 794"/>
                <a:gd name="T70" fmla="*/ 624 w 851"/>
                <a:gd name="T71" fmla="*/ 510 h 794"/>
                <a:gd name="T72" fmla="*/ 709 w 851"/>
                <a:gd name="T73" fmla="*/ 539 h 794"/>
                <a:gd name="T74" fmla="*/ 851 w 851"/>
                <a:gd name="T75" fmla="*/ 48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94">
                  <a:moveTo>
                    <a:pt x="851" y="482"/>
                  </a:moveTo>
                  <a:lnTo>
                    <a:pt x="794" y="368"/>
                  </a:lnTo>
                  <a:lnTo>
                    <a:pt x="822" y="283"/>
                  </a:lnTo>
                  <a:lnTo>
                    <a:pt x="766" y="255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397" y="28"/>
                  </a:lnTo>
                  <a:lnTo>
                    <a:pt x="312" y="57"/>
                  </a:lnTo>
                  <a:lnTo>
                    <a:pt x="255" y="28"/>
                  </a:lnTo>
                  <a:lnTo>
                    <a:pt x="142" y="85"/>
                  </a:lnTo>
                  <a:lnTo>
                    <a:pt x="85" y="57"/>
                  </a:lnTo>
                  <a:lnTo>
                    <a:pt x="57" y="85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57" y="425"/>
                  </a:lnTo>
                  <a:lnTo>
                    <a:pt x="29" y="539"/>
                  </a:lnTo>
                  <a:lnTo>
                    <a:pt x="85" y="567"/>
                  </a:lnTo>
                  <a:lnTo>
                    <a:pt x="85" y="595"/>
                  </a:lnTo>
                  <a:lnTo>
                    <a:pt x="142" y="595"/>
                  </a:lnTo>
                  <a:lnTo>
                    <a:pt x="142" y="624"/>
                  </a:lnTo>
                  <a:lnTo>
                    <a:pt x="227" y="652"/>
                  </a:lnTo>
                  <a:lnTo>
                    <a:pt x="227" y="680"/>
                  </a:lnTo>
                  <a:lnTo>
                    <a:pt x="255" y="709"/>
                  </a:lnTo>
                  <a:lnTo>
                    <a:pt x="255" y="737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765"/>
                  </a:lnTo>
                  <a:lnTo>
                    <a:pt x="510" y="652"/>
                  </a:lnTo>
                  <a:lnTo>
                    <a:pt x="539" y="539"/>
                  </a:lnTo>
                  <a:lnTo>
                    <a:pt x="624" y="510"/>
                  </a:lnTo>
                  <a:lnTo>
                    <a:pt x="709" y="539"/>
                  </a:lnTo>
                  <a:lnTo>
                    <a:pt x="851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730">
              <a:extLst>
                <a:ext uri="{FF2B5EF4-FFF2-40B4-BE49-F238E27FC236}">
                  <a16:creationId xmlns:a16="http://schemas.microsoft.com/office/drawing/2014/main" id="{BC337A8F-4EE5-4893-921A-E7BDC3B85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" y="5008"/>
              <a:ext cx="879" cy="596"/>
            </a:xfrm>
            <a:custGeom>
              <a:avLst/>
              <a:gdLst>
                <a:gd name="T0" fmla="*/ 284 w 879"/>
                <a:gd name="T1" fmla="*/ 596 h 596"/>
                <a:gd name="T2" fmla="*/ 227 w 879"/>
                <a:gd name="T3" fmla="*/ 482 h 596"/>
                <a:gd name="T4" fmla="*/ 255 w 879"/>
                <a:gd name="T5" fmla="*/ 397 h 596"/>
                <a:gd name="T6" fmla="*/ 199 w 879"/>
                <a:gd name="T7" fmla="*/ 369 h 596"/>
                <a:gd name="T8" fmla="*/ 170 w 879"/>
                <a:gd name="T9" fmla="*/ 284 h 596"/>
                <a:gd name="T10" fmla="*/ 85 w 879"/>
                <a:gd name="T11" fmla="*/ 256 h 596"/>
                <a:gd name="T12" fmla="*/ 85 w 879"/>
                <a:gd name="T13" fmla="*/ 171 h 596"/>
                <a:gd name="T14" fmla="*/ 29 w 879"/>
                <a:gd name="T15" fmla="*/ 171 h 596"/>
                <a:gd name="T16" fmla="*/ 29 w 879"/>
                <a:gd name="T17" fmla="*/ 114 h 596"/>
                <a:gd name="T18" fmla="*/ 0 w 879"/>
                <a:gd name="T19" fmla="*/ 57 h 596"/>
                <a:gd name="T20" fmla="*/ 29 w 879"/>
                <a:gd name="T21" fmla="*/ 0 h 596"/>
                <a:gd name="T22" fmla="*/ 85 w 879"/>
                <a:gd name="T23" fmla="*/ 86 h 596"/>
                <a:gd name="T24" fmla="*/ 170 w 879"/>
                <a:gd name="T25" fmla="*/ 86 h 596"/>
                <a:gd name="T26" fmla="*/ 227 w 879"/>
                <a:gd name="T27" fmla="*/ 57 h 596"/>
                <a:gd name="T28" fmla="*/ 340 w 879"/>
                <a:gd name="T29" fmla="*/ 57 h 596"/>
                <a:gd name="T30" fmla="*/ 454 w 879"/>
                <a:gd name="T31" fmla="*/ 0 h 596"/>
                <a:gd name="T32" fmla="*/ 482 w 879"/>
                <a:gd name="T33" fmla="*/ 57 h 596"/>
                <a:gd name="T34" fmla="*/ 624 w 879"/>
                <a:gd name="T35" fmla="*/ 29 h 596"/>
                <a:gd name="T36" fmla="*/ 681 w 879"/>
                <a:gd name="T37" fmla="*/ 0 h 596"/>
                <a:gd name="T38" fmla="*/ 851 w 879"/>
                <a:gd name="T39" fmla="*/ 29 h 596"/>
                <a:gd name="T40" fmla="*/ 879 w 879"/>
                <a:gd name="T41" fmla="*/ 114 h 596"/>
                <a:gd name="T42" fmla="*/ 851 w 879"/>
                <a:gd name="T43" fmla="*/ 142 h 596"/>
                <a:gd name="T44" fmla="*/ 851 w 879"/>
                <a:gd name="T45" fmla="*/ 256 h 596"/>
                <a:gd name="T46" fmla="*/ 737 w 879"/>
                <a:gd name="T47" fmla="*/ 341 h 596"/>
                <a:gd name="T48" fmla="*/ 681 w 879"/>
                <a:gd name="T49" fmla="*/ 312 h 596"/>
                <a:gd name="T50" fmla="*/ 454 w 879"/>
                <a:gd name="T51" fmla="*/ 397 h 596"/>
                <a:gd name="T52" fmla="*/ 369 w 879"/>
                <a:gd name="T53" fmla="*/ 454 h 596"/>
                <a:gd name="T54" fmla="*/ 284 w 879"/>
                <a:gd name="T55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9" h="596">
                  <a:moveTo>
                    <a:pt x="284" y="596"/>
                  </a:moveTo>
                  <a:lnTo>
                    <a:pt x="227" y="482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284"/>
                  </a:lnTo>
                  <a:lnTo>
                    <a:pt x="85" y="256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86"/>
                  </a:lnTo>
                  <a:lnTo>
                    <a:pt x="170" y="86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624" y="29"/>
                  </a:lnTo>
                  <a:lnTo>
                    <a:pt x="681" y="0"/>
                  </a:lnTo>
                  <a:lnTo>
                    <a:pt x="851" y="29"/>
                  </a:lnTo>
                  <a:lnTo>
                    <a:pt x="879" y="114"/>
                  </a:lnTo>
                  <a:lnTo>
                    <a:pt x="851" y="142"/>
                  </a:lnTo>
                  <a:lnTo>
                    <a:pt x="851" y="256"/>
                  </a:lnTo>
                  <a:lnTo>
                    <a:pt x="737" y="341"/>
                  </a:lnTo>
                  <a:lnTo>
                    <a:pt x="681" y="312"/>
                  </a:lnTo>
                  <a:lnTo>
                    <a:pt x="454" y="397"/>
                  </a:lnTo>
                  <a:lnTo>
                    <a:pt x="369" y="454"/>
                  </a:lnTo>
                  <a:lnTo>
                    <a:pt x="284" y="59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732">
              <a:extLst>
                <a:ext uri="{FF2B5EF4-FFF2-40B4-BE49-F238E27FC236}">
                  <a16:creationId xmlns:a16="http://schemas.microsoft.com/office/drawing/2014/main" id="{69895F9C-DD81-4B6E-AD9C-B8059AE43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4668"/>
              <a:ext cx="823" cy="539"/>
            </a:xfrm>
            <a:custGeom>
              <a:avLst/>
              <a:gdLst>
                <a:gd name="T0" fmla="*/ 284 w 823"/>
                <a:gd name="T1" fmla="*/ 539 h 539"/>
                <a:gd name="T2" fmla="*/ 312 w 823"/>
                <a:gd name="T3" fmla="*/ 511 h 539"/>
                <a:gd name="T4" fmla="*/ 369 w 823"/>
                <a:gd name="T5" fmla="*/ 539 h 539"/>
                <a:gd name="T6" fmla="*/ 482 w 823"/>
                <a:gd name="T7" fmla="*/ 482 h 539"/>
                <a:gd name="T8" fmla="*/ 539 w 823"/>
                <a:gd name="T9" fmla="*/ 511 h 539"/>
                <a:gd name="T10" fmla="*/ 624 w 823"/>
                <a:gd name="T11" fmla="*/ 482 h 539"/>
                <a:gd name="T12" fmla="*/ 709 w 823"/>
                <a:gd name="T13" fmla="*/ 511 h 539"/>
                <a:gd name="T14" fmla="*/ 823 w 823"/>
                <a:gd name="T15" fmla="*/ 454 h 539"/>
                <a:gd name="T16" fmla="*/ 794 w 823"/>
                <a:gd name="T17" fmla="*/ 397 h 539"/>
                <a:gd name="T18" fmla="*/ 823 w 823"/>
                <a:gd name="T19" fmla="*/ 340 h 539"/>
                <a:gd name="T20" fmla="*/ 823 w 823"/>
                <a:gd name="T21" fmla="*/ 255 h 539"/>
                <a:gd name="T22" fmla="*/ 794 w 823"/>
                <a:gd name="T23" fmla="*/ 227 h 539"/>
                <a:gd name="T24" fmla="*/ 823 w 823"/>
                <a:gd name="T25" fmla="*/ 142 h 539"/>
                <a:gd name="T26" fmla="*/ 766 w 823"/>
                <a:gd name="T27" fmla="*/ 142 h 539"/>
                <a:gd name="T28" fmla="*/ 737 w 823"/>
                <a:gd name="T29" fmla="*/ 114 h 539"/>
                <a:gd name="T30" fmla="*/ 709 w 823"/>
                <a:gd name="T31" fmla="*/ 142 h 539"/>
                <a:gd name="T32" fmla="*/ 709 w 823"/>
                <a:gd name="T33" fmla="*/ 85 h 539"/>
                <a:gd name="T34" fmla="*/ 652 w 823"/>
                <a:gd name="T35" fmla="*/ 57 h 539"/>
                <a:gd name="T36" fmla="*/ 596 w 823"/>
                <a:gd name="T37" fmla="*/ 0 h 539"/>
                <a:gd name="T38" fmla="*/ 482 w 823"/>
                <a:gd name="T39" fmla="*/ 29 h 539"/>
                <a:gd name="T40" fmla="*/ 454 w 823"/>
                <a:gd name="T41" fmla="*/ 85 h 539"/>
                <a:gd name="T42" fmla="*/ 312 w 823"/>
                <a:gd name="T43" fmla="*/ 85 h 539"/>
                <a:gd name="T44" fmla="*/ 256 w 823"/>
                <a:gd name="T45" fmla="*/ 57 h 539"/>
                <a:gd name="T46" fmla="*/ 199 w 823"/>
                <a:gd name="T47" fmla="*/ 114 h 539"/>
                <a:gd name="T48" fmla="*/ 256 w 823"/>
                <a:gd name="T49" fmla="*/ 199 h 539"/>
                <a:gd name="T50" fmla="*/ 256 w 823"/>
                <a:gd name="T51" fmla="*/ 227 h 539"/>
                <a:gd name="T52" fmla="*/ 142 w 823"/>
                <a:gd name="T53" fmla="*/ 255 h 539"/>
                <a:gd name="T54" fmla="*/ 142 w 823"/>
                <a:gd name="T55" fmla="*/ 312 h 539"/>
                <a:gd name="T56" fmla="*/ 57 w 823"/>
                <a:gd name="T57" fmla="*/ 255 h 539"/>
                <a:gd name="T58" fmla="*/ 57 w 823"/>
                <a:gd name="T59" fmla="*/ 199 h 539"/>
                <a:gd name="T60" fmla="*/ 29 w 823"/>
                <a:gd name="T61" fmla="*/ 199 h 539"/>
                <a:gd name="T62" fmla="*/ 0 w 823"/>
                <a:gd name="T63" fmla="*/ 255 h 539"/>
                <a:gd name="T64" fmla="*/ 29 w 823"/>
                <a:gd name="T65" fmla="*/ 312 h 539"/>
                <a:gd name="T66" fmla="*/ 85 w 823"/>
                <a:gd name="T67" fmla="*/ 340 h 539"/>
                <a:gd name="T68" fmla="*/ 114 w 823"/>
                <a:gd name="T69" fmla="*/ 426 h 539"/>
                <a:gd name="T70" fmla="*/ 199 w 823"/>
                <a:gd name="T71" fmla="*/ 454 h 539"/>
                <a:gd name="T72" fmla="*/ 256 w 823"/>
                <a:gd name="T73" fmla="*/ 454 h 539"/>
                <a:gd name="T74" fmla="*/ 284 w 823"/>
                <a:gd name="T75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3" h="539">
                  <a:moveTo>
                    <a:pt x="284" y="539"/>
                  </a:moveTo>
                  <a:lnTo>
                    <a:pt x="312" y="511"/>
                  </a:lnTo>
                  <a:lnTo>
                    <a:pt x="369" y="539"/>
                  </a:lnTo>
                  <a:lnTo>
                    <a:pt x="482" y="482"/>
                  </a:lnTo>
                  <a:lnTo>
                    <a:pt x="539" y="511"/>
                  </a:lnTo>
                  <a:lnTo>
                    <a:pt x="624" y="482"/>
                  </a:lnTo>
                  <a:lnTo>
                    <a:pt x="709" y="511"/>
                  </a:lnTo>
                  <a:lnTo>
                    <a:pt x="823" y="454"/>
                  </a:lnTo>
                  <a:lnTo>
                    <a:pt x="794" y="397"/>
                  </a:lnTo>
                  <a:lnTo>
                    <a:pt x="823" y="340"/>
                  </a:lnTo>
                  <a:lnTo>
                    <a:pt x="823" y="255"/>
                  </a:lnTo>
                  <a:lnTo>
                    <a:pt x="794" y="227"/>
                  </a:lnTo>
                  <a:lnTo>
                    <a:pt x="823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09" y="142"/>
                  </a:lnTo>
                  <a:lnTo>
                    <a:pt x="709" y="85"/>
                  </a:lnTo>
                  <a:lnTo>
                    <a:pt x="652" y="57"/>
                  </a:lnTo>
                  <a:lnTo>
                    <a:pt x="596" y="0"/>
                  </a:lnTo>
                  <a:lnTo>
                    <a:pt x="482" y="29"/>
                  </a:lnTo>
                  <a:lnTo>
                    <a:pt x="454" y="85"/>
                  </a:lnTo>
                  <a:lnTo>
                    <a:pt x="312" y="85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256" y="199"/>
                  </a:lnTo>
                  <a:lnTo>
                    <a:pt x="256" y="227"/>
                  </a:lnTo>
                  <a:lnTo>
                    <a:pt x="142" y="255"/>
                  </a:lnTo>
                  <a:lnTo>
                    <a:pt x="142" y="312"/>
                  </a:lnTo>
                  <a:lnTo>
                    <a:pt x="57" y="255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14" y="426"/>
                  </a:lnTo>
                  <a:lnTo>
                    <a:pt x="199" y="454"/>
                  </a:lnTo>
                  <a:lnTo>
                    <a:pt x="256" y="454"/>
                  </a:lnTo>
                  <a:lnTo>
                    <a:pt x="284" y="53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733">
              <a:extLst>
                <a:ext uri="{FF2B5EF4-FFF2-40B4-BE49-F238E27FC236}">
                  <a16:creationId xmlns:a16="http://schemas.microsoft.com/office/drawing/2014/main" id="{B4950BEC-1687-4509-B4D6-56B3135A4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4243"/>
              <a:ext cx="1105" cy="851"/>
            </a:xfrm>
            <a:custGeom>
              <a:avLst/>
              <a:gdLst>
                <a:gd name="T0" fmla="*/ 142 w 1105"/>
                <a:gd name="T1" fmla="*/ 482 h 851"/>
                <a:gd name="T2" fmla="*/ 198 w 1105"/>
                <a:gd name="T3" fmla="*/ 510 h 851"/>
                <a:gd name="T4" fmla="*/ 340 w 1105"/>
                <a:gd name="T5" fmla="*/ 510 h 851"/>
                <a:gd name="T6" fmla="*/ 368 w 1105"/>
                <a:gd name="T7" fmla="*/ 454 h 851"/>
                <a:gd name="T8" fmla="*/ 482 w 1105"/>
                <a:gd name="T9" fmla="*/ 425 h 851"/>
                <a:gd name="T10" fmla="*/ 538 w 1105"/>
                <a:gd name="T11" fmla="*/ 482 h 851"/>
                <a:gd name="T12" fmla="*/ 595 w 1105"/>
                <a:gd name="T13" fmla="*/ 510 h 851"/>
                <a:gd name="T14" fmla="*/ 595 w 1105"/>
                <a:gd name="T15" fmla="*/ 567 h 851"/>
                <a:gd name="T16" fmla="*/ 623 w 1105"/>
                <a:gd name="T17" fmla="*/ 539 h 851"/>
                <a:gd name="T18" fmla="*/ 652 w 1105"/>
                <a:gd name="T19" fmla="*/ 567 h 851"/>
                <a:gd name="T20" fmla="*/ 709 w 1105"/>
                <a:gd name="T21" fmla="*/ 567 h 851"/>
                <a:gd name="T22" fmla="*/ 680 w 1105"/>
                <a:gd name="T23" fmla="*/ 652 h 851"/>
                <a:gd name="T24" fmla="*/ 709 w 1105"/>
                <a:gd name="T25" fmla="*/ 680 h 851"/>
                <a:gd name="T26" fmla="*/ 709 w 1105"/>
                <a:gd name="T27" fmla="*/ 765 h 851"/>
                <a:gd name="T28" fmla="*/ 765 w 1105"/>
                <a:gd name="T29" fmla="*/ 851 h 851"/>
                <a:gd name="T30" fmla="*/ 850 w 1105"/>
                <a:gd name="T31" fmla="*/ 851 h 851"/>
                <a:gd name="T32" fmla="*/ 907 w 1105"/>
                <a:gd name="T33" fmla="*/ 822 h 851"/>
                <a:gd name="T34" fmla="*/ 964 w 1105"/>
                <a:gd name="T35" fmla="*/ 737 h 851"/>
                <a:gd name="T36" fmla="*/ 964 w 1105"/>
                <a:gd name="T37" fmla="*/ 624 h 851"/>
                <a:gd name="T38" fmla="*/ 992 w 1105"/>
                <a:gd name="T39" fmla="*/ 397 h 851"/>
                <a:gd name="T40" fmla="*/ 1105 w 1105"/>
                <a:gd name="T41" fmla="*/ 312 h 851"/>
                <a:gd name="T42" fmla="*/ 1077 w 1105"/>
                <a:gd name="T43" fmla="*/ 284 h 851"/>
                <a:gd name="T44" fmla="*/ 765 w 1105"/>
                <a:gd name="T45" fmla="*/ 369 h 851"/>
                <a:gd name="T46" fmla="*/ 765 w 1105"/>
                <a:gd name="T47" fmla="*/ 312 h 851"/>
                <a:gd name="T48" fmla="*/ 765 w 1105"/>
                <a:gd name="T49" fmla="*/ 284 h 851"/>
                <a:gd name="T50" fmla="*/ 652 w 1105"/>
                <a:gd name="T51" fmla="*/ 142 h 851"/>
                <a:gd name="T52" fmla="*/ 652 w 1105"/>
                <a:gd name="T53" fmla="*/ 57 h 851"/>
                <a:gd name="T54" fmla="*/ 595 w 1105"/>
                <a:gd name="T55" fmla="*/ 28 h 851"/>
                <a:gd name="T56" fmla="*/ 425 w 1105"/>
                <a:gd name="T57" fmla="*/ 85 h 851"/>
                <a:gd name="T58" fmla="*/ 397 w 1105"/>
                <a:gd name="T59" fmla="*/ 57 h 851"/>
                <a:gd name="T60" fmla="*/ 368 w 1105"/>
                <a:gd name="T61" fmla="*/ 85 h 851"/>
                <a:gd name="T62" fmla="*/ 340 w 1105"/>
                <a:gd name="T63" fmla="*/ 57 h 851"/>
                <a:gd name="T64" fmla="*/ 255 w 1105"/>
                <a:gd name="T65" fmla="*/ 57 h 851"/>
                <a:gd name="T66" fmla="*/ 198 w 1105"/>
                <a:gd name="T67" fmla="*/ 0 h 851"/>
                <a:gd name="T68" fmla="*/ 0 w 1105"/>
                <a:gd name="T69" fmla="*/ 85 h 851"/>
                <a:gd name="T70" fmla="*/ 28 w 1105"/>
                <a:gd name="T71" fmla="*/ 142 h 851"/>
                <a:gd name="T72" fmla="*/ 0 w 1105"/>
                <a:gd name="T73" fmla="*/ 227 h 851"/>
                <a:gd name="T74" fmla="*/ 28 w 1105"/>
                <a:gd name="T75" fmla="*/ 284 h 851"/>
                <a:gd name="T76" fmla="*/ 28 w 1105"/>
                <a:gd name="T77" fmla="*/ 369 h 851"/>
                <a:gd name="T78" fmla="*/ 85 w 1105"/>
                <a:gd name="T79" fmla="*/ 425 h 851"/>
                <a:gd name="T80" fmla="*/ 142 w 1105"/>
                <a:gd name="T81" fmla="*/ 425 h 851"/>
                <a:gd name="T82" fmla="*/ 142 w 1105"/>
                <a:gd name="T83" fmla="*/ 48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5" h="851">
                  <a:moveTo>
                    <a:pt x="142" y="482"/>
                  </a:moveTo>
                  <a:lnTo>
                    <a:pt x="198" y="510"/>
                  </a:lnTo>
                  <a:lnTo>
                    <a:pt x="340" y="510"/>
                  </a:lnTo>
                  <a:lnTo>
                    <a:pt x="368" y="454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95" y="510"/>
                  </a:lnTo>
                  <a:lnTo>
                    <a:pt x="595" y="567"/>
                  </a:lnTo>
                  <a:lnTo>
                    <a:pt x="623" y="539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680" y="652"/>
                  </a:lnTo>
                  <a:lnTo>
                    <a:pt x="709" y="680"/>
                  </a:lnTo>
                  <a:lnTo>
                    <a:pt x="709" y="765"/>
                  </a:lnTo>
                  <a:lnTo>
                    <a:pt x="765" y="851"/>
                  </a:lnTo>
                  <a:lnTo>
                    <a:pt x="850" y="851"/>
                  </a:lnTo>
                  <a:lnTo>
                    <a:pt x="907" y="822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92" y="397"/>
                  </a:lnTo>
                  <a:lnTo>
                    <a:pt x="1105" y="312"/>
                  </a:lnTo>
                  <a:lnTo>
                    <a:pt x="1077" y="284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765" y="284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5" y="28"/>
                  </a:lnTo>
                  <a:lnTo>
                    <a:pt x="425" y="85"/>
                  </a:lnTo>
                  <a:lnTo>
                    <a:pt x="397" y="57"/>
                  </a:lnTo>
                  <a:lnTo>
                    <a:pt x="368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425"/>
                  </a:lnTo>
                  <a:lnTo>
                    <a:pt x="142" y="425"/>
                  </a:lnTo>
                  <a:lnTo>
                    <a:pt x="142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734">
              <a:extLst>
                <a:ext uri="{FF2B5EF4-FFF2-40B4-BE49-F238E27FC236}">
                  <a16:creationId xmlns:a16="http://schemas.microsoft.com/office/drawing/2014/main" id="{B70FA224-FD5E-41A6-97BF-E4C736E41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591"/>
              <a:ext cx="1304" cy="765"/>
            </a:xfrm>
            <a:custGeom>
              <a:avLst/>
              <a:gdLst>
                <a:gd name="T0" fmla="*/ 0 w 1304"/>
                <a:gd name="T1" fmla="*/ 652 h 765"/>
                <a:gd name="T2" fmla="*/ 57 w 1304"/>
                <a:gd name="T3" fmla="*/ 709 h 765"/>
                <a:gd name="T4" fmla="*/ 142 w 1304"/>
                <a:gd name="T5" fmla="*/ 709 h 765"/>
                <a:gd name="T6" fmla="*/ 170 w 1304"/>
                <a:gd name="T7" fmla="*/ 737 h 765"/>
                <a:gd name="T8" fmla="*/ 199 w 1304"/>
                <a:gd name="T9" fmla="*/ 709 h 765"/>
                <a:gd name="T10" fmla="*/ 227 w 1304"/>
                <a:gd name="T11" fmla="*/ 737 h 765"/>
                <a:gd name="T12" fmla="*/ 397 w 1304"/>
                <a:gd name="T13" fmla="*/ 680 h 765"/>
                <a:gd name="T14" fmla="*/ 425 w 1304"/>
                <a:gd name="T15" fmla="*/ 652 h 765"/>
                <a:gd name="T16" fmla="*/ 539 w 1304"/>
                <a:gd name="T17" fmla="*/ 595 h 765"/>
                <a:gd name="T18" fmla="*/ 766 w 1304"/>
                <a:gd name="T19" fmla="*/ 737 h 765"/>
                <a:gd name="T20" fmla="*/ 907 w 1304"/>
                <a:gd name="T21" fmla="*/ 765 h 765"/>
                <a:gd name="T22" fmla="*/ 936 w 1304"/>
                <a:gd name="T23" fmla="*/ 737 h 765"/>
                <a:gd name="T24" fmla="*/ 1106 w 1304"/>
                <a:gd name="T25" fmla="*/ 680 h 765"/>
                <a:gd name="T26" fmla="*/ 1163 w 1304"/>
                <a:gd name="T27" fmla="*/ 595 h 765"/>
                <a:gd name="T28" fmla="*/ 1276 w 1304"/>
                <a:gd name="T29" fmla="*/ 624 h 765"/>
                <a:gd name="T30" fmla="*/ 1304 w 1304"/>
                <a:gd name="T31" fmla="*/ 595 h 765"/>
                <a:gd name="T32" fmla="*/ 1248 w 1304"/>
                <a:gd name="T33" fmla="*/ 369 h 765"/>
                <a:gd name="T34" fmla="*/ 1106 w 1304"/>
                <a:gd name="T35" fmla="*/ 340 h 765"/>
                <a:gd name="T36" fmla="*/ 936 w 1304"/>
                <a:gd name="T37" fmla="*/ 227 h 765"/>
                <a:gd name="T38" fmla="*/ 794 w 1304"/>
                <a:gd name="T39" fmla="*/ 255 h 765"/>
                <a:gd name="T40" fmla="*/ 482 w 1304"/>
                <a:gd name="T41" fmla="*/ 113 h 765"/>
                <a:gd name="T42" fmla="*/ 397 w 1304"/>
                <a:gd name="T43" fmla="*/ 28 h 765"/>
                <a:gd name="T44" fmla="*/ 284 w 1304"/>
                <a:gd name="T45" fmla="*/ 28 h 765"/>
                <a:gd name="T46" fmla="*/ 255 w 1304"/>
                <a:gd name="T47" fmla="*/ 57 h 765"/>
                <a:gd name="T48" fmla="*/ 142 w 1304"/>
                <a:gd name="T49" fmla="*/ 0 h 765"/>
                <a:gd name="T50" fmla="*/ 0 w 1304"/>
                <a:gd name="T51" fmla="*/ 57 h 765"/>
                <a:gd name="T52" fmla="*/ 0 w 1304"/>
                <a:gd name="T53" fmla="*/ 198 h 765"/>
                <a:gd name="T54" fmla="*/ 29 w 1304"/>
                <a:gd name="T55" fmla="*/ 255 h 765"/>
                <a:gd name="T56" fmla="*/ 0 w 1304"/>
                <a:gd name="T57" fmla="*/ 425 h 765"/>
                <a:gd name="T58" fmla="*/ 0 w 1304"/>
                <a:gd name="T59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04" h="765">
                  <a:moveTo>
                    <a:pt x="0" y="652"/>
                  </a:moveTo>
                  <a:lnTo>
                    <a:pt x="57" y="709"/>
                  </a:lnTo>
                  <a:lnTo>
                    <a:pt x="142" y="709"/>
                  </a:lnTo>
                  <a:lnTo>
                    <a:pt x="170" y="737"/>
                  </a:lnTo>
                  <a:lnTo>
                    <a:pt x="199" y="709"/>
                  </a:lnTo>
                  <a:lnTo>
                    <a:pt x="227" y="737"/>
                  </a:lnTo>
                  <a:lnTo>
                    <a:pt x="397" y="680"/>
                  </a:lnTo>
                  <a:lnTo>
                    <a:pt x="425" y="652"/>
                  </a:lnTo>
                  <a:lnTo>
                    <a:pt x="539" y="595"/>
                  </a:lnTo>
                  <a:lnTo>
                    <a:pt x="766" y="737"/>
                  </a:lnTo>
                  <a:lnTo>
                    <a:pt x="907" y="765"/>
                  </a:lnTo>
                  <a:lnTo>
                    <a:pt x="936" y="737"/>
                  </a:lnTo>
                  <a:lnTo>
                    <a:pt x="1106" y="680"/>
                  </a:lnTo>
                  <a:lnTo>
                    <a:pt x="1163" y="595"/>
                  </a:lnTo>
                  <a:lnTo>
                    <a:pt x="1276" y="624"/>
                  </a:lnTo>
                  <a:lnTo>
                    <a:pt x="1304" y="595"/>
                  </a:lnTo>
                  <a:lnTo>
                    <a:pt x="1248" y="369"/>
                  </a:lnTo>
                  <a:lnTo>
                    <a:pt x="1106" y="340"/>
                  </a:lnTo>
                  <a:lnTo>
                    <a:pt x="936" y="227"/>
                  </a:lnTo>
                  <a:lnTo>
                    <a:pt x="794" y="255"/>
                  </a:lnTo>
                  <a:lnTo>
                    <a:pt x="482" y="113"/>
                  </a:lnTo>
                  <a:lnTo>
                    <a:pt x="397" y="28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142" y="0"/>
                  </a:lnTo>
                  <a:lnTo>
                    <a:pt x="0" y="57"/>
                  </a:lnTo>
                  <a:lnTo>
                    <a:pt x="0" y="198"/>
                  </a:lnTo>
                  <a:lnTo>
                    <a:pt x="29" y="255"/>
                  </a:lnTo>
                  <a:lnTo>
                    <a:pt x="0" y="425"/>
                  </a:lnTo>
                  <a:lnTo>
                    <a:pt x="0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735">
              <a:extLst>
                <a:ext uri="{FF2B5EF4-FFF2-40B4-BE49-F238E27FC236}">
                  <a16:creationId xmlns:a16="http://schemas.microsoft.com/office/drawing/2014/main" id="{0D4FD7F0-33DE-4D47-B825-87CFD28CF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" y="2627"/>
              <a:ext cx="1389" cy="794"/>
            </a:xfrm>
            <a:custGeom>
              <a:avLst/>
              <a:gdLst>
                <a:gd name="T0" fmla="*/ 1077 w 1389"/>
                <a:gd name="T1" fmla="*/ 624 h 794"/>
                <a:gd name="T2" fmla="*/ 1105 w 1389"/>
                <a:gd name="T3" fmla="*/ 510 h 794"/>
                <a:gd name="T4" fmla="*/ 1219 w 1389"/>
                <a:gd name="T5" fmla="*/ 454 h 794"/>
                <a:gd name="T6" fmla="*/ 1332 w 1389"/>
                <a:gd name="T7" fmla="*/ 340 h 794"/>
                <a:gd name="T8" fmla="*/ 1332 w 1389"/>
                <a:gd name="T9" fmla="*/ 284 h 794"/>
                <a:gd name="T10" fmla="*/ 1389 w 1389"/>
                <a:gd name="T11" fmla="*/ 284 h 794"/>
                <a:gd name="T12" fmla="*/ 1332 w 1389"/>
                <a:gd name="T13" fmla="*/ 255 h 794"/>
                <a:gd name="T14" fmla="*/ 1275 w 1389"/>
                <a:gd name="T15" fmla="*/ 284 h 794"/>
                <a:gd name="T16" fmla="*/ 1162 w 1389"/>
                <a:gd name="T17" fmla="*/ 255 h 794"/>
                <a:gd name="T18" fmla="*/ 1134 w 1389"/>
                <a:gd name="T19" fmla="*/ 199 h 794"/>
                <a:gd name="T20" fmla="*/ 992 w 1389"/>
                <a:gd name="T21" fmla="*/ 85 h 794"/>
                <a:gd name="T22" fmla="*/ 850 w 1389"/>
                <a:gd name="T23" fmla="*/ 85 h 794"/>
                <a:gd name="T24" fmla="*/ 822 w 1389"/>
                <a:gd name="T25" fmla="*/ 57 h 794"/>
                <a:gd name="T26" fmla="*/ 737 w 1389"/>
                <a:gd name="T27" fmla="*/ 57 h 794"/>
                <a:gd name="T28" fmla="*/ 737 w 1389"/>
                <a:gd name="T29" fmla="*/ 114 h 794"/>
                <a:gd name="T30" fmla="*/ 680 w 1389"/>
                <a:gd name="T31" fmla="*/ 85 h 794"/>
                <a:gd name="T32" fmla="*/ 623 w 1389"/>
                <a:gd name="T33" fmla="*/ 114 h 794"/>
                <a:gd name="T34" fmla="*/ 425 w 1389"/>
                <a:gd name="T35" fmla="*/ 0 h 794"/>
                <a:gd name="T36" fmla="*/ 368 w 1389"/>
                <a:gd name="T37" fmla="*/ 57 h 794"/>
                <a:gd name="T38" fmla="*/ 283 w 1389"/>
                <a:gd name="T39" fmla="*/ 28 h 794"/>
                <a:gd name="T40" fmla="*/ 226 w 1389"/>
                <a:gd name="T41" fmla="*/ 28 h 794"/>
                <a:gd name="T42" fmla="*/ 170 w 1389"/>
                <a:gd name="T43" fmla="*/ 0 h 794"/>
                <a:gd name="T44" fmla="*/ 170 w 1389"/>
                <a:gd name="T45" fmla="*/ 57 h 794"/>
                <a:gd name="T46" fmla="*/ 198 w 1389"/>
                <a:gd name="T47" fmla="*/ 114 h 794"/>
                <a:gd name="T48" fmla="*/ 255 w 1389"/>
                <a:gd name="T49" fmla="*/ 170 h 794"/>
                <a:gd name="T50" fmla="*/ 340 w 1389"/>
                <a:gd name="T51" fmla="*/ 170 h 794"/>
                <a:gd name="T52" fmla="*/ 368 w 1389"/>
                <a:gd name="T53" fmla="*/ 255 h 794"/>
                <a:gd name="T54" fmla="*/ 368 w 1389"/>
                <a:gd name="T55" fmla="*/ 312 h 794"/>
                <a:gd name="T56" fmla="*/ 340 w 1389"/>
                <a:gd name="T57" fmla="*/ 340 h 794"/>
                <a:gd name="T58" fmla="*/ 283 w 1389"/>
                <a:gd name="T59" fmla="*/ 340 h 794"/>
                <a:gd name="T60" fmla="*/ 170 w 1389"/>
                <a:gd name="T61" fmla="*/ 425 h 794"/>
                <a:gd name="T62" fmla="*/ 113 w 1389"/>
                <a:gd name="T63" fmla="*/ 397 h 794"/>
                <a:gd name="T64" fmla="*/ 85 w 1389"/>
                <a:gd name="T65" fmla="*/ 425 h 794"/>
                <a:gd name="T66" fmla="*/ 56 w 1389"/>
                <a:gd name="T67" fmla="*/ 425 h 794"/>
                <a:gd name="T68" fmla="*/ 0 w 1389"/>
                <a:gd name="T69" fmla="*/ 539 h 794"/>
                <a:gd name="T70" fmla="*/ 28 w 1389"/>
                <a:gd name="T71" fmla="*/ 624 h 794"/>
                <a:gd name="T72" fmla="*/ 0 w 1389"/>
                <a:gd name="T73" fmla="*/ 680 h 794"/>
                <a:gd name="T74" fmla="*/ 56 w 1389"/>
                <a:gd name="T75" fmla="*/ 709 h 794"/>
                <a:gd name="T76" fmla="*/ 85 w 1389"/>
                <a:gd name="T77" fmla="*/ 766 h 794"/>
                <a:gd name="T78" fmla="*/ 141 w 1389"/>
                <a:gd name="T79" fmla="*/ 794 h 794"/>
                <a:gd name="T80" fmla="*/ 170 w 1389"/>
                <a:gd name="T81" fmla="*/ 737 h 794"/>
                <a:gd name="T82" fmla="*/ 255 w 1389"/>
                <a:gd name="T83" fmla="*/ 652 h 794"/>
                <a:gd name="T84" fmla="*/ 283 w 1389"/>
                <a:gd name="T85" fmla="*/ 652 h 794"/>
                <a:gd name="T86" fmla="*/ 368 w 1389"/>
                <a:gd name="T87" fmla="*/ 624 h 794"/>
                <a:gd name="T88" fmla="*/ 481 w 1389"/>
                <a:gd name="T89" fmla="*/ 652 h 794"/>
                <a:gd name="T90" fmla="*/ 595 w 1389"/>
                <a:gd name="T91" fmla="*/ 652 h 794"/>
                <a:gd name="T92" fmla="*/ 623 w 1389"/>
                <a:gd name="T93" fmla="*/ 709 h 794"/>
                <a:gd name="T94" fmla="*/ 708 w 1389"/>
                <a:gd name="T95" fmla="*/ 652 h 794"/>
                <a:gd name="T96" fmla="*/ 822 w 1389"/>
                <a:gd name="T97" fmla="*/ 680 h 794"/>
                <a:gd name="T98" fmla="*/ 963 w 1389"/>
                <a:gd name="T99" fmla="*/ 652 h 794"/>
                <a:gd name="T100" fmla="*/ 992 w 1389"/>
                <a:gd name="T101" fmla="*/ 624 h 794"/>
                <a:gd name="T102" fmla="*/ 1077 w 1389"/>
                <a:gd name="T103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9" h="794">
                  <a:moveTo>
                    <a:pt x="1077" y="624"/>
                  </a:moveTo>
                  <a:lnTo>
                    <a:pt x="1105" y="510"/>
                  </a:lnTo>
                  <a:lnTo>
                    <a:pt x="1219" y="454"/>
                  </a:lnTo>
                  <a:lnTo>
                    <a:pt x="1332" y="340"/>
                  </a:lnTo>
                  <a:lnTo>
                    <a:pt x="1332" y="284"/>
                  </a:lnTo>
                  <a:lnTo>
                    <a:pt x="1389" y="284"/>
                  </a:lnTo>
                  <a:lnTo>
                    <a:pt x="1332" y="255"/>
                  </a:lnTo>
                  <a:lnTo>
                    <a:pt x="1275" y="284"/>
                  </a:lnTo>
                  <a:lnTo>
                    <a:pt x="1162" y="255"/>
                  </a:lnTo>
                  <a:lnTo>
                    <a:pt x="1134" y="199"/>
                  </a:lnTo>
                  <a:lnTo>
                    <a:pt x="992" y="85"/>
                  </a:lnTo>
                  <a:lnTo>
                    <a:pt x="850" y="85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85"/>
                  </a:lnTo>
                  <a:lnTo>
                    <a:pt x="623" y="114"/>
                  </a:lnTo>
                  <a:lnTo>
                    <a:pt x="425" y="0"/>
                  </a:lnTo>
                  <a:lnTo>
                    <a:pt x="368" y="57"/>
                  </a:lnTo>
                  <a:lnTo>
                    <a:pt x="283" y="28"/>
                  </a:lnTo>
                  <a:lnTo>
                    <a:pt x="226" y="28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85" y="425"/>
                  </a:lnTo>
                  <a:lnTo>
                    <a:pt x="56" y="425"/>
                  </a:lnTo>
                  <a:lnTo>
                    <a:pt x="0" y="539"/>
                  </a:lnTo>
                  <a:lnTo>
                    <a:pt x="28" y="624"/>
                  </a:lnTo>
                  <a:lnTo>
                    <a:pt x="0" y="680"/>
                  </a:lnTo>
                  <a:lnTo>
                    <a:pt x="56" y="709"/>
                  </a:lnTo>
                  <a:lnTo>
                    <a:pt x="85" y="766"/>
                  </a:lnTo>
                  <a:lnTo>
                    <a:pt x="141" y="794"/>
                  </a:lnTo>
                  <a:lnTo>
                    <a:pt x="170" y="737"/>
                  </a:lnTo>
                  <a:lnTo>
                    <a:pt x="255" y="652"/>
                  </a:lnTo>
                  <a:lnTo>
                    <a:pt x="283" y="652"/>
                  </a:lnTo>
                  <a:lnTo>
                    <a:pt x="368" y="624"/>
                  </a:lnTo>
                  <a:lnTo>
                    <a:pt x="481" y="652"/>
                  </a:lnTo>
                  <a:lnTo>
                    <a:pt x="595" y="652"/>
                  </a:lnTo>
                  <a:lnTo>
                    <a:pt x="623" y="709"/>
                  </a:lnTo>
                  <a:lnTo>
                    <a:pt x="708" y="652"/>
                  </a:lnTo>
                  <a:lnTo>
                    <a:pt x="822" y="680"/>
                  </a:lnTo>
                  <a:lnTo>
                    <a:pt x="963" y="652"/>
                  </a:lnTo>
                  <a:lnTo>
                    <a:pt x="992" y="624"/>
                  </a:lnTo>
                  <a:lnTo>
                    <a:pt x="1077" y="62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737">
              <a:extLst>
                <a:ext uri="{FF2B5EF4-FFF2-40B4-BE49-F238E27FC236}">
                  <a16:creationId xmlns:a16="http://schemas.microsoft.com/office/drawing/2014/main" id="{88071DAE-1CAD-4C72-9F53-46AAFDC3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4186"/>
              <a:ext cx="907" cy="681"/>
            </a:xfrm>
            <a:custGeom>
              <a:avLst/>
              <a:gdLst>
                <a:gd name="T0" fmla="*/ 369 w 907"/>
                <a:gd name="T1" fmla="*/ 681 h 681"/>
                <a:gd name="T2" fmla="*/ 397 w 907"/>
                <a:gd name="T3" fmla="*/ 454 h 681"/>
                <a:gd name="T4" fmla="*/ 510 w 907"/>
                <a:gd name="T5" fmla="*/ 369 h 681"/>
                <a:gd name="T6" fmla="*/ 482 w 907"/>
                <a:gd name="T7" fmla="*/ 341 h 681"/>
                <a:gd name="T8" fmla="*/ 170 w 907"/>
                <a:gd name="T9" fmla="*/ 426 h 681"/>
                <a:gd name="T10" fmla="*/ 170 w 907"/>
                <a:gd name="T11" fmla="*/ 341 h 681"/>
                <a:gd name="T12" fmla="*/ 57 w 907"/>
                <a:gd name="T13" fmla="*/ 199 h 681"/>
                <a:gd name="T14" fmla="*/ 57 w 907"/>
                <a:gd name="T15" fmla="*/ 114 h 681"/>
                <a:gd name="T16" fmla="*/ 0 w 907"/>
                <a:gd name="T17" fmla="*/ 85 h 681"/>
                <a:gd name="T18" fmla="*/ 28 w 907"/>
                <a:gd name="T19" fmla="*/ 57 h 681"/>
                <a:gd name="T20" fmla="*/ 142 w 907"/>
                <a:gd name="T21" fmla="*/ 0 h 681"/>
                <a:gd name="T22" fmla="*/ 369 w 907"/>
                <a:gd name="T23" fmla="*/ 142 h 681"/>
                <a:gd name="T24" fmla="*/ 510 w 907"/>
                <a:gd name="T25" fmla="*/ 170 h 681"/>
                <a:gd name="T26" fmla="*/ 539 w 907"/>
                <a:gd name="T27" fmla="*/ 142 h 681"/>
                <a:gd name="T28" fmla="*/ 709 w 907"/>
                <a:gd name="T29" fmla="*/ 85 h 681"/>
                <a:gd name="T30" fmla="*/ 766 w 907"/>
                <a:gd name="T31" fmla="*/ 0 h 681"/>
                <a:gd name="T32" fmla="*/ 879 w 907"/>
                <a:gd name="T33" fmla="*/ 29 h 681"/>
                <a:gd name="T34" fmla="*/ 907 w 907"/>
                <a:gd name="T35" fmla="*/ 0 h 681"/>
                <a:gd name="T36" fmla="*/ 907 w 907"/>
                <a:gd name="T37" fmla="*/ 142 h 681"/>
                <a:gd name="T38" fmla="*/ 851 w 907"/>
                <a:gd name="T39" fmla="*/ 170 h 681"/>
                <a:gd name="T40" fmla="*/ 851 w 907"/>
                <a:gd name="T41" fmla="*/ 227 h 681"/>
                <a:gd name="T42" fmla="*/ 766 w 907"/>
                <a:gd name="T43" fmla="*/ 255 h 681"/>
                <a:gd name="T44" fmla="*/ 766 w 907"/>
                <a:gd name="T45" fmla="*/ 341 h 681"/>
                <a:gd name="T46" fmla="*/ 709 w 907"/>
                <a:gd name="T47" fmla="*/ 312 h 681"/>
                <a:gd name="T48" fmla="*/ 681 w 907"/>
                <a:gd name="T49" fmla="*/ 397 h 681"/>
                <a:gd name="T50" fmla="*/ 595 w 907"/>
                <a:gd name="T51" fmla="*/ 454 h 681"/>
                <a:gd name="T52" fmla="*/ 567 w 907"/>
                <a:gd name="T53" fmla="*/ 539 h 681"/>
                <a:gd name="T54" fmla="*/ 510 w 907"/>
                <a:gd name="T55" fmla="*/ 567 h 681"/>
                <a:gd name="T56" fmla="*/ 425 w 907"/>
                <a:gd name="T57" fmla="*/ 681 h 681"/>
                <a:gd name="T58" fmla="*/ 369 w 907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681">
                  <a:moveTo>
                    <a:pt x="369" y="681"/>
                  </a:moveTo>
                  <a:lnTo>
                    <a:pt x="397" y="454"/>
                  </a:lnTo>
                  <a:lnTo>
                    <a:pt x="510" y="369"/>
                  </a:lnTo>
                  <a:lnTo>
                    <a:pt x="482" y="341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57" y="199"/>
                  </a:lnTo>
                  <a:lnTo>
                    <a:pt x="57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142" y="0"/>
                  </a:lnTo>
                  <a:lnTo>
                    <a:pt x="369" y="142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709" y="85"/>
                  </a:lnTo>
                  <a:lnTo>
                    <a:pt x="766" y="0"/>
                  </a:lnTo>
                  <a:lnTo>
                    <a:pt x="879" y="29"/>
                  </a:lnTo>
                  <a:lnTo>
                    <a:pt x="907" y="0"/>
                  </a:lnTo>
                  <a:lnTo>
                    <a:pt x="907" y="142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766" y="255"/>
                  </a:lnTo>
                  <a:lnTo>
                    <a:pt x="766" y="341"/>
                  </a:lnTo>
                  <a:lnTo>
                    <a:pt x="709" y="312"/>
                  </a:lnTo>
                  <a:lnTo>
                    <a:pt x="681" y="397"/>
                  </a:lnTo>
                  <a:lnTo>
                    <a:pt x="595" y="454"/>
                  </a:lnTo>
                  <a:lnTo>
                    <a:pt x="567" y="539"/>
                  </a:lnTo>
                  <a:lnTo>
                    <a:pt x="510" y="567"/>
                  </a:lnTo>
                  <a:lnTo>
                    <a:pt x="425" y="681"/>
                  </a:lnTo>
                  <a:lnTo>
                    <a:pt x="369" y="68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738">
              <a:extLst>
                <a:ext uri="{FF2B5EF4-FFF2-40B4-BE49-F238E27FC236}">
                  <a16:creationId xmlns:a16="http://schemas.microsoft.com/office/drawing/2014/main" id="{697B3EC9-3C6A-4C95-B348-002FF36F3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4385"/>
              <a:ext cx="623" cy="595"/>
            </a:xfrm>
            <a:custGeom>
              <a:avLst/>
              <a:gdLst>
                <a:gd name="T0" fmla="*/ 0 w 623"/>
                <a:gd name="T1" fmla="*/ 595 h 595"/>
                <a:gd name="T2" fmla="*/ 0 w 623"/>
                <a:gd name="T3" fmla="*/ 482 h 595"/>
                <a:gd name="T4" fmla="*/ 56 w 623"/>
                <a:gd name="T5" fmla="*/ 482 h 595"/>
                <a:gd name="T6" fmla="*/ 141 w 623"/>
                <a:gd name="T7" fmla="*/ 368 h 595"/>
                <a:gd name="T8" fmla="*/ 198 w 623"/>
                <a:gd name="T9" fmla="*/ 340 h 595"/>
                <a:gd name="T10" fmla="*/ 226 w 623"/>
                <a:gd name="T11" fmla="*/ 255 h 595"/>
                <a:gd name="T12" fmla="*/ 312 w 623"/>
                <a:gd name="T13" fmla="*/ 198 h 595"/>
                <a:gd name="T14" fmla="*/ 340 w 623"/>
                <a:gd name="T15" fmla="*/ 113 h 595"/>
                <a:gd name="T16" fmla="*/ 397 w 623"/>
                <a:gd name="T17" fmla="*/ 142 h 595"/>
                <a:gd name="T18" fmla="*/ 397 w 623"/>
                <a:gd name="T19" fmla="*/ 56 h 595"/>
                <a:gd name="T20" fmla="*/ 482 w 623"/>
                <a:gd name="T21" fmla="*/ 28 h 595"/>
                <a:gd name="T22" fmla="*/ 482 w 623"/>
                <a:gd name="T23" fmla="*/ 0 h 595"/>
                <a:gd name="T24" fmla="*/ 510 w 623"/>
                <a:gd name="T25" fmla="*/ 0 h 595"/>
                <a:gd name="T26" fmla="*/ 567 w 623"/>
                <a:gd name="T27" fmla="*/ 56 h 595"/>
                <a:gd name="T28" fmla="*/ 567 w 623"/>
                <a:gd name="T29" fmla="*/ 198 h 595"/>
                <a:gd name="T30" fmla="*/ 623 w 623"/>
                <a:gd name="T31" fmla="*/ 255 h 595"/>
                <a:gd name="T32" fmla="*/ 538 w 623"/>
                <a:gd name="T33" fmla="*/ 283 h 595"/>
                <a:gd name="T34" fmla="*/ 510 w 623"/>
                <a:gd name="T35" fmla="*/ 397 h 595"/>
                <a:gd name="T36" fmla="*/ 340 w 623"/>
                <a:gd name="T37" fmla="*/ 425 h 595"/>
                <a:gd name="T38" fmla="*/ 255 w 623"/>
                <a:gd name="T39" fmla="*/ 567 h 595"/>
                <a:gd name="T40" fmla="*/ 170 w 623"/>
                <a:gd name="T41" fmla="*/ 538 h 595"/>
                <a:gd name="T42" fmla="*/ 56 w 623"/>
                <a:gd name="T43" fmla="*/ 595 h 595"/>
                <a:gd name="T44" fmla="*/ 0 w 623"/>
                <a:gd name="T4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595">
                  <a:moveTo>
                    <a:pt x="0" y="595"/>
                  </a:moveTo>
                  <a:lnTo>
                    <a:pt x="0" y="482"/>
                  </a:lnTo>
                  <a:lnTo>
                    <a:pt x="56" y="482"/>
                  </a:lnTo>
                  <a:lnTo>
                    <a:pt x="141" y="368"/>
                  </a:lnTo>
                  <a:lnTo>
                    <a:pt x="198" y="340"/>
                  </a:lnTo>
                  <a:lnTo>
                    <a:pt x="226" y="255"/>
                  </a:lnTo>
                  <a:lnTo>
                    <a:pt x="312" y="198"/>
                  </a:lnTo>
                  <a:lnTo>
                    <a:pt x="340" y="113"/>
                  </a:lnTo>
                  <a:lnTo>
                    <a:pt x="397" y="142"/>
                  </a:lnTo>
                  <a:lnTo>
                    <a:pt x="397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510" y="0"/>
                  </a:lnTo>
                  <a:lnTo>
                    <a:pt x="567" y="56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538" y="283"/>
                  </a:lnTo>
                  <a:lnTo>
                    <a:pt x="510" y="397"/>
                  </a:lnTo>
                  <a:lnTo>
                    <a:pt x="340" y="425"/>
                  </a:lnTo>
                  <a:lnTo>
                    <a:pt x="255" y="567"/>
                  </a:lnTo>
                  <a:lnTo>
                    <a:pt x="170" y="538"/>
                  </a:lnTo>
                  <a:lnTo>
                    <a:pt x="56" y="595"/>
                  </a:lnTo>
                  <a:lnTo>
                    <a:pt x="0" y="59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739">
              <a:extLst>
                <a:ext uri="{FF2B5EF4-FFF2-40B4-BE49-F238E27FC236}">
                  <a16:creationId xmlns:a16="http://schemas.microsoft.com/office/drawing/2014/main" id="{01511A38-E8E4-4D78-9DE7-47218A0F9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" y="4271"/>
              <a:ext cx="1361" cy="936"/>
            </a:xfrm>
            <a:custGeom>
              <a:avLst/>
              <a:gdLst>
                <a:gd name="T0" fmla="*/ 1361 w 1361"/>
                <a:gd name="T1" fmla="*/ 57 h 936"/>
                <a:gd name="T2" fmla="*/ 1247 w 1361"/>
                <a:gd name="T3" fmla="*/ 29 h 936"/>
                <a:gd name="T4" fmla="*/ 1219 w 1361"/>
                <a:gd name="T5" fmla="*/ 0 h 936"/>
                <a:gd name="T6" fmla="*/ 1049 w 1361"/>
                <a:gd name="T7" fmla="*/ 29 h 936"/>
                <a:gd name="T8" fmla="*/ 1049 w 1361"/>
                <a:gd name="T9" fmla="*/ 114 h 936"/>
                <a:gd name="T10" fmla="*/ 992 w 1361"/>
                <a:gd name="T11" fmla="*/ 114 h 936"/>
                <a:gd name="T12" fmla="*/ 879 w 1361"/>
                <a:gd name="T13" fmla="*/ 199 h 936"/>
                <a:gd name="T14" fmla="*/ 907 w 1361"/>
                <a:gd name="T15" fmla="*/ 256 h 936"/>
                <a:gd name="T16" fmla="*/ 879 w 1361"/>
                <a:gd name="T17" fmla="*/ 369 h 936"/>
                <a:gd name="T18" fmla="*/ 794 w 1361"/>
                <a:gd name="T19" fmla="*/ 369 h 936"/>
                <a:gd name="T20" fmla="*/ 737 w 1361"/>
                <a:gd name="T21" fmla="*/ 397 h 936"/>
                <a:gd name="T22" fmla="*/ 709 w 1361"/>
                <a:gd name="T23" fmla="*/ 482 h 936"/>
                <a:gd name="T24" fmla="*/ 567 w 1361"/>
                <a:gd name="T25" fmla="*/ 511 h 936"/>
                <a:gd name="T26" fmla="*/ 397 w 1361"/>
                <a:gd name="T27" fmla="*/ 539 h 936"/>
                <a:gd name="T28" fmla="*/ 312 w 1361"/>
                <a:gd name="T29" fmla="*/ 681 h 936"/>
                <a:gd name="T30" fmla="*/ 227 w 1361"/>
                <a:gd name="T31" fmla="*/ 652 h 936"/>
                <a:gd name="T32" fmla="*/ 113 w 1361"/>
                <a:gd name="T33" fmla="*/ 709 h 936"/>
                <a:gd name="T34" fmla="*/ 57 w 1361"/>
                <a:gd name="T35" fmla="*/ 709 h 936"/>
                <a:gd name="T36" fmla="*/ 0 w 1361"/>
                <a:gd name="T37" fmla="*/ 794 h 936"/>
                <a:gd name="T38" fmla="*/ 113 w 1361"/>
                <a:gd name="T39" fmla="*/ 794 h 936"/>
                <a:gd name="T40" fmla="*/ 227 w 1361"/>
                <a:gd name="T41" fmla="*/ 737 h 936"/>
                <a:gd name="T42" fmla="*/ 255 w 1361"/>
                <a:gd name="T43" fmla="*/ 794 h 936"/>
                <a:gd name="T44" fmla="*/ 397 w 1361"/>
                <a:gd name="T45" fmla="*/ 766 h 936"/>
                <a:gd name="T46" fmla="*/ 454 w 1361"/>
                <a:gd name="T47" fmla="*/ 737 h 936"/>
                <a:gd name="T48" fmla="*/ 624 w 1361"/>
                <a:gd name="T49" fmla="*/ 766 h 936"/>
                <a:gd name="T50" fmla="*/ 652 w 1361"/>
                <a:gd name="T51" fmla="*/ 851 h 936"/>
                <a:gd name="T52" fmla="*/ 624 w 1361"/>
                <a:gd name="T53" fmla="*/ 879 h 936"/>
                <a:gd name="T54" fmla="*/ 680 w 1361"/>
                <a:gd name="T55" fmla="*/ 879 h 936"/>
                <a:gd name="T56" fmla="*/ 709 w 1361"/>
                <a:gd name="T57" fmla="*/ 936 h 936"/>
                <a:gd name="T58" fmla="*/ 737 w 1361"/>
                <a:gd name="T59" fmla="*/ 936 h 936"/>
                <a:gd name="T60" fmla="*/ 794 w 1361"/>
                <a:gd name="T61" fmla="*/ 879 h 936"/>
                <a:gd name="T62" fmla="*/ 907 w 1361"/>
                <a:gd name="T63" fmla="*/ 851 h 936"/>
                <a:gd name="T64" fmla="*/ 935 w 1361"/>
                <a:gd name="T65" fmla="*/ 879 h 936"/>
                <a:gd name="T66" fmla="*/ 992 w 1361"/>
                <a:gd name="T67" fmla="*/ 879 h 936"/>
                <a:gd name="T68" fmla="*/ 992 w 1361"/>
                <a:gd name="T69" fmla="*/ 737 h 936"/>
                <a:gd name="T70" fmla="*/ 1049 w 1361"/>
                <a:gd name="T71" fmla="*/ 737 h 936"/>
                <a:gd name="T72" fmla="*/ 1077 w 1361"/>
                <a:gd name="T73" fmla="*/ 709 h 936"/>
                <a:gd name="T74" fmla="*/ 1077 w 1361"/>
                <a:gd name="T75" fmla="*/ 681 h 936"/>
                <a:gd name="T76" fmla="*/ 1049 w 1361"/>
                <a:gd name="T77" fmla="*/ 596 h 936"/>
                <a:gd name="T78" fmla="*/ 1077 w 1361"/>
                <a:gd name="T79" fmla="*/ 482 h 936"/>
                <a:gd name="T80" fmla="*/ 1134 w 1361"/>
                <a:gd name="T81" fmla="*/ 426 h 936"/>
                <a:gd name="T82" fmla="*/ 1219 w 1361"/>
                <a:gd name="T83" fmla="*/ 284 h 936"/>
                <a:gd name="T84" fmla="*/ 1304 w 1361"/>
                <a:gd name="T85" fmla="*/ 170 h 936"/>
                <a:gd name="T86" fmla="*/ 1276 w 1361"/>
                <a:gd name="T87" fmla="*/ 170 h 936"/>
                <a:gd name="T88" fmla="*/ 1304 w 1361"/>
                <a:gd name="T89" fmla="*/ 114 h 936"/>
                <a:gd name="T90" fmla="*/ 1361 w 1361"/>
                <a:gd name="T91" fmla="*/ 5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936">
                  <a:moveTo>
                    <a:pt x="1361" y="57"/>
                  </a:moveTo>
                  <a:lnTo>
                    <a:pt x="1247" y="29"/>
                  </a:lnTo>
                  <a:lnTo>
                    <a:pt x="1219" y="0"/>
                  </a:lnTo>
                  <a:lnTo>
                    <a:pt x="1049" y="29"/>
                  </a:lnTo>
                  <a:lnTo>
                    <a:pt x="1049" y="114"/>
                  </a:lnTo>
                  <a:lnTo>
                    <a:pt x="992" y="114"/>
                  </a:lnTo>
                  <a:lnTo>
                    <a:pt x="879" y="199"/>
                  </a:lnTo>
                  <a:lnTo>
                    <a:pt x="907" y="256"/>
                  </a:lnTo>
                  <a:lnTo>
                    <a:pt x="879" y="369"/>
                  </a:lnTo>
                  <a:lnTo>
                    <a:pt x="794" y="369"/>
                  </a:lnTo>
                  <a:lnTo>
                    <a:pt x="737" y="397"/>
                  </a:lnTo>
                  <a:lnTo>
                    <a:pt x="709" y="482"/>
                  </a:lnTo>
                  <a:lnTo>
                    <a:pt x="567" y="511"/>
                  </a:lnTo>
                  <a:lnTo>
                    <a:pt x="397" y="539"/>
                  </a:lnTo>
                  <a:lnTo>
                    <a:pt x="312" y="681"/>
                  </a:lnTo>
                  <a:lnTo>
                    <a:pt x="227" y="652"/>
                  </a:lnTo>
                  <a:lnTo>
                    <a:pt x="113" y="709"/>
                  </a:lnTo>
                  <a:lnTo>
                    <a:pt x="57" y="709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227" y="737"/>
                  </a:lnTo>
                  <a:lnTo>
                    <a:pt x="255" y="794"/>
                  </a:lnTo>
                  <a:lnTo>
                    <a:pt x="397" y="766"/>
                  </a:lnTo>
                  <a:lnTo>
                    <a:pt x="454" y="737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624" y="879"/>
                  </a:lnTo>
                  <a:lnTo>
                    <a:pt x="680" y="879"/>
                  </a:lnTo>
                  <a:lnTo>
                    <a:pt x="709" y="936"/>
                  </a:lnTo>
                  <a:lnTo>
                    <a:pt x="737" y="936"/>
                  </a:lnTo>
                  <a:lnTo>
                    <a:pt x="794" y="879"/>
                  </a:lnTo>
                  <a:lnTo>
                    <a:pt x="907" y="851"/>
                  </a:lnTo>
                  <a:lnTo>
                    <a:pt x="935" y="879"/>
                  </a:lnTo>
                  <a:lnTo>
                    <a:pt x="992" y="879"/>
                  </a:lnTo>
                  <a:lnTo>
                    <a:pt x="992" y="737"/>
                  </a:lnTo>
                  <a:lnTo>
                    <a:pt x="1049" y="737"/>
                  </a:lnTo>
                  <a:lnTo>
                    <a:pt x="1077" y="709"/>
                  </a:lnTo>
                  <a:lnTo>
                    <a:pt x="1077" y="681"/>
                  </a:lnTo>
                  <a:lnTo>
                    <a:pt x="1049" y="596"/>
                  </a:lnTo>
                  <a:lnTo>
                    <a:pt x="1077" y="482"/>
                  </a:lnTo>
                  <a:lnTo>
                    <a:pt x="1134" y="426"/>
                  </a:lnTo>
                  <a:lnTo>
                    <a:pt x="1219" y="284"/>
                  </a:lnTo>
                  <a:lnTo>
                    <a:pt x="1304" y="170"/>
                  </a:lnTo>
                  <a:lnTo>
                    <a:pt x="1276" y="170"/>
                  </a:lnTo>
                  <a:lnTo>
                    <a:pt x="1304" y="114"/>
                  </a:lnTo>
                  <a:lnTo>
                    <a:pt x="1361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741">
              <a:extLst>
                <a:ext uri="{FF2B5EF4-FFF2-40B4-BE49-F238E27FC236}">
                  <a16:creationId xmlns:a16="http://schemas.microsoft.com/office/drawing/2014/main" id="{BABAC50A-C47F-4801-AE71-C191D8B34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3251"/>
              <a:ext cx="1984" cy="1531"/>
            </a:xfrm>
            <a:custGeom>
              <a:avLst/>
              <a:gdLst>
                <a:gd name="T0" fmla="*/ 0 w 1984"/>
                <a:gd name="T1" fmla="*/ 255 h 1531"/>
                <a:gd name="T2" fmla="*/ 0 w 1984"/>
                <a:gd name="T3" fmla="*/ 368 h 1531"/>
                <a:gd name="T4" fmla="*/ 170 w 1984"/>
                <a:gd name="T5" fmla="*/ 340 h 1531"/>
                <a:gd name="T6" fmla="*/ 312 w 1984"/>
                <a:gd name="T7" fmla="*/ 368 h 1531"/>
                <a:gd name="T8" fmla="*/ 510 w 1984"/>
                <a:gd name="T9" fmla="*/ 453 h 1531"/>
                <a:gd name="T10" fmla="*/ 964 w 1984"/>
                <a:gd name="T11" fmla="*/ 567 h 1531"/>
                <a:gd name="T12" fmla="*/ 1276 w 1984"/>
                <a:gd name="T13" fmla="*/ 709 h 1531"/>
                <a:gd name="T14" fmla="*/ 1332 w 1984"/>
                <a:gd name="T15" fmla="*/ 1077 h 1531"/>
                <a:gd name="T16" fmla="*/ 1276 w 1984"/>
                <a:gd name="T17" fmla="*/ 1134 h 1531"/>
                <a:gd name="T18" fmla="*/ 1361 w 1984"/>
                <a:gd name="T19" fmla="*/ 1190 h 1531"/>
                <a:gd name="T20" fmla="*/ 1417 w 1984"/>
                <a:gd name="T21" fmla="*/ 1389 h 1531"/>
                <a:gd name="T22" fmla="*/ 1304 w 1984"/>
                <a:gd name="T23" fmla="*/ 1531 h 1531"/>
                <a:gd name="T24" fmla="*/ 1474 w 1984"/>
                <a:gd name="T25" fmla="*/ 1417 h 1531"/>
                <a:gd name="T26" fmla="*/ 1616 w 1984"/>
                <a:gd name="T27" fmla="*/ 1389 h 1531"/>
                <a:gd name="T28" fmla="*/ 1616 w 1984"/>
                <a:gd name="T29" fmla="*/ 1219 h 1531"/>
                <a:gd name="T30" fmla="*/ 1786 w 1984"/>
                <a:gd name="T31" fmla="*/ 1134 h 1531"/>
                <a:gd name="T32" fmla="*/ 1956 w 1984"/>
                <a:gd name="T33" fmla="*/ 1020 h 1531"/>
                <a:gd name="T34" fmla="*/ 1899 w 1984"/>
                <a:gd name="T35" fmla="*/ 907 h 1531"/>
                <a:gd name="T36" fmla="*/ 1871 w 1984"/>
                <a:gd name="T37" fmla="*/ 794 h 1531"/>
                <a:gd name="T38" fmla="*/ 1814 w 1984"/>
                <a:gd name="T39" fmla="*/ 652 h 1531"/>
                <a:gd name="T40" fmla="*/ 1616 w 1984"/>
                <a:gd name="T41" fmla="*/ 453 h 1531"/>
                <a:gd name="T42" fmla="*/ 1644 w 1984"/>
                <a:gd name="T43" fmla="*/ 368 h 1531"/>
                <a:gd name="T44" fmla="*/ 1587 w 1984"/>
                <a:gd name="T45" fmla="*/ 425 h 1531"/>
                <a:gd name="T46" fmla="*/ 1502 w 1984"/>
                <a:gd name="T47" fmla="*/ 312 h 1531"/>
                <a:gd name="T48" fmla="*/ 1446 w 1984"/>
                <a:gd name="T49" fmla="*/ 368 h 1531"/>
                <a:gd name="T50" fmla="*/ 1361 w 1984"/>
                <a:gd name="T51" fmla="*/ 283 h 1531"/>
                <a:gd name="T52" fmla="*/ 1162 w 1984"/>
                <a:gd name="T53" fmla="*/ 170 h 1531"/>
                <a:gd name="T54" fmla="*/ 1106 w 1984"/>
                <a:gd name="T55" fmla="*/ 28 h 1531"/>
                <a:gd name="T56" fmla="*/ 964 w 1984"/>
                <a:gd name="T57" fmla="*/ 0 h 1531"/>
                <a:gd name="T58" fmla="*/ 794 w 1984"/>
                <a:gd name="T59" fmla="*/ 56 h 1531"/>
                <a:gd name="T60" fmla="*/ 595 w 1984"/>
                <a:gd name="T61" fmla="*/ 85 h 1531"/>
                <a:gd name="T62" fmla="*/ 453 w 1984"/>
                <a:gd name="T63" fmla="*/ 28 h 1531"/>
                <a:gd name="T64" fmla="*/ 255 w 1984"/>
                <a:gd name="T65" fmla="*/ 28 h 1531"/>
                <a:gd name="T66" fmla="*/ 142 w 1984"/>
                <a:gd name="T67" fmla="*/ 113 h 1531"/>
                <a:gd name="T68" fmla="*/ 57 w 1984"/>
                <a:gd name="T69" fmla="*/ 142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4" h="1531">
                  <a:moveTo>
                    <a:pt x="57" y="142"/>
                  </a:moveTo>
                  <a:lnTo>
                    <a:pt x="0" y="255"/>
                  </a:lnTo>
                  <a:lnTo>
                    <a:pt x="28" y="312"/>
                  </a:lnTo>
                  <a:lnTo>
                    <a:pt x="0" y="368"/>
                  </a:lnTo>
                  <a:lnTo>
                    <a:pt x="28" y="397"/>
                  </a:lnTo>
                  <a:lnTo>
                    <a:pt x="170" y="340"/>
                  </a:lnTo>
                  <a:lnTo>
                    <a:pt x="283" y="397"/>
                  </a:lnTo>
                  <a:lnTo>
                    <a:pt x="312" y="368"/>
                  </a:lnTo>
                  <a:lnTo>
                    <a:pt x="425" y="368"/>
                  </a:lnTo>
                  <a:lnTo>
                    <a:pt x="510" y="453"/>
                  </a:lnTo>
                  <a:lnTo>
                    <a:pt x="822" y="595"/>
                  </a:lnTo>
                  <a:lnTo>
                    <a:pt x="964" y="567"/>
                  </a:lnTo>
                  <a:lnTo>
                    <a:pt x="1134" y="680"/>
                  </a:lnTo>
                  <a:lnTo>
                    <a:pt x="1276" y="709"/>
                  </a:lnTo>
                  <a:lnTo>
                    <a:pt x="1332" y="935"/>
                  </a:lnTo>
                  <a:lnTo>
                    <a:pt x="1332" y="1077"/>
                  </a:lnTo>
                  <a:lnTo>
                    <a:pt x="1276" y="1105"/>
                  </a:lnTo>
                  <a:lnTo>
                    <a:pt x="1276" y="1134"/>
                  </a:lnTo>
                  <a:lnTo>
                    <a:pt x="1304" y="1134"/>
                  </a:lnTo>
                  <a:lnTo>
                    <a:pt x="1361" y="1190"/>
                  </a:lnTo>
                  <a:lnTo>
                    <a:pt x="1361" y="1332"/>
                  </a:lnTo>
                  <a:lnTo>
                    <a:pt x="1417" y="1389"/>
                  </a:lnTo>
                  <a:lnTo>
                    <a:pt x="1332" y="1417"/>
                  </a:lnTo>
                  <a:lnTo>
                    <a:pt x="1304" y="1531"/>
                  </a:lnTo>
                  <a:lnTo>
                    <a:pt x="1446" y="1502"/>
                  </a:lnTo>
                  <a:lnTo>
                    <a:pt x="1474" y="1417"/>
                  </a:lnTo>
                  <a:lnTo>
                    <a:pt x="1531" y="1389"/>
                  </a:lnTo>
                  <a:lnTo>
                    <a:pt x="1616" y="1389"/>
                  </a:lnTo>
                  <a:lnTo>
                    <a:pt x="1644" y="1276"/>
                  </a:lnTo>
                  <a:lnTo>
                    <a:pt x="1616" y="1219"/>
                  </a:lnTo>
                  <a:lnTo>
                    <a:pt x="1729" y="1134"/>
                  </a:lnTo>
                  <a:lnTo>
                    <a:pt x="1786" y="1134"/>
                  </a:lnTo>
                  <a:lnTo>
                    <a:pt x="1786" y="1049"/>
                  </a:lnTo>
                  <a:lnTo>
                    <a:pt x="1956" y="1020"/>
                  </a:lnTo>
                  <a:lnTo>
                    <a:pt x="1984" y="992"/>
                  </a:lnTo>
                  <a:lnTo>
                    <a:pt x="1899" y="907"/>
                  </a:lnTo>
                  <a:lnTo>
                    <a:pt x="1928" y="850"/>
                  </a:lnTo>
                  <a:lnTo>
                    <a:pt x="1871" y="794"/>
                  </a:lnTo>
                  <a:lnTo>
                    <a:pt x="1871" y="709"/>
                  </a:lnTo>
                  <a:lnTo>
                    <a:pt x="1814" y="652"/>
                  </a:lnTo>
                  <a:lnTo>
                    <a:pt x="1758" y="709"/>
                  </a:lnTo>
                  <a:lnTo>
                    <a:pt x="1616" y="453"/>
                  </a:lnTo>
                  <a:lnTo>
                    <a:pt x="1672" y="453"/>
                  </a:lnTo>
                  <a:lnTo>
                    <a:pt x="1644" y="368"/>
                  </a:lnTo>
                  <a:lnTo>
                    <a:pt x="1616" y="368"/>
                  </a:lnTo>
                  <a:lnTo>
                    <a:pt x="1587" y="425"/>
                  </a:lnTo>
                  <a:lnTo>
                    <a:pt x="1559" y="368"/>
                  </a:lnTo>
                  <a:lnTo>
                    <a:pt x="1502" y="312"/>
                  </a:lnTo>
                  <a:lnTo>
                    <a:pt x="1474" y="312"/>
                  </a:lnTo>
                  <a:lnTo>
                    <a:pt x="1446" y="368"/>
                  </a:lnTo>
                  <a:lnTo>
                    <a:pt x="1389" y="397"/>
                  </a:lnTo>
                  <a:lnTo>
                    <a:pt x="1361" y="283"/>
                  </a:lnTo>
                  <a:lnTo>
                    <a:pt x="1304" y="227"/>
                  </a:lnTo>
                  <a:lnTo>
                    <a:pt x="1162" y="170"/>
                  </a:lnTo>
                  <a:lnTo>
                    <a:pt x="1077" y="56"/>
                  </a:lnTo>
                  <a:lnTo>
                    <a:pt x="1106" y="28"/>
                  </a:lnTo>
                  <a:lnTo>
                    <a:pt x="1106" y="0"/>
                  </a:lnTo>
                  <a:lnTo>
                    <a:pt x="964" y="0"/>
                  </a:lnTo>
                  <a:lnTo>
                    <a:pt x="935" y="28"/>
                  </a:lnTo>
                  <a:lnTo>
                    <a:pt x="794" y="56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67" y="28"/>
                  </a:lnTo>
                  <a:lnTo>
                    <a:pt x="453" y="28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27" y="28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742">
              <a:extLst>
                <a:ext uri="{FF2B5EF4-FFF2-40B4-BE49-F238E27FC236}">
                  <a16:creationId xmlns:a16="http://schemas.microsoft.com/office/drawing/2014/main" id="{7C091025-39D2-4203-9651-0C853131E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2429"/>
              <a:ext cx="1078" cy="1445"/>
            </a:xfrm>
            <a:custGeom>
              <a:avLst/>
              <a:gdLst>
                <a:gd name="T0" fmla="*/ 341 w 1078"/>
                <a:gd name="T1" fmla="*/ 1360 h 1445"/>
                <a:gd name="T2" fmla="*/ 284 w 1078"/>
                <a:gd name="T3" fmla="*/ 1417 h 1445"/>
                <a:gd name="T4" fmla="*/ 227 w 1078"/>
                <a:gd name="T5" fmla="*/ 1417 h 1445"/>
                <a:gd name="T6" fmla="*/ 199 w 1078"/>
                <a:gd name="T7" fmla="*/ 1445 h 1445"/>
                <a:gd name="T8" fmla="*/ 170 w 1078"/>
                <a:gd name="T9" fmla="*/ 1445 h 1445"/>
                <a:gd name="T10" fmla="*/ 142 w 1078"/>
                <a:gd name="T11" fmla="*/ 1389 h 1445"/>
                <a:gd name="T12" fmla="*/ 142 w 1078"/>
                <a:gd name="T13" fmla="*/ 1304 h 1445"/>
                <a:gd name="T14" fmla="*/ 85 w 1078"/>
                <a:gd name="T15" fmla="*/ 1275 h 1445"/>
                <a:gd name="T16" fmla="*/ 85 w 1078"/>
                <a:gd name="T17" fmla="*/ 1219 h 1445"/>
                <a:gd name="T18" fmla="*/ 170 w 1078"/>
                <a:gd name="T19" fmla="*/ 1190 h 1445"/>
                <a:gd name="T20" fmla="*/ 142 w 1078"/>
                <a:gd name="T21" fmla="*/ 1077 h 1445"/>
                <a:gd name="T22" fmla="*/ 114 w 1078"/>
                <a:gd name="T23" fmla="*/ 1049 h 1445"/>
                <a:gd name="T24" fmla="*/ 142 w 1078"/>
                <a:gd name="T25" fmla="*/ 964 h 1445"/>
                <a:gd name="T26" fmla="*/ 0 w 1078"/>
                <a:gd name="T27" fmla="*/ 907 h 1445"/>
                <a:gd name="T28" fmla="*/ 0 w 1078"/>
                <a:gd name="T29" fmla="*/ 822 h 1445"/>
                <a:gd name="T30" fmla="*/ 57 w 1078"/>
                <a:gd name="T31" fmla="*/ 793 h 1445"/>
                <a:gd name="T32" fmla="*/ 142 w 1078"/>
                <a:gd name="T33" fmla="*/ 850 h 1445"/>
                <a:gd name="T34" fmla="*/ 227 w 1078"/>
                <a:gd name="T35" fmla="*/ 765 h 1445"/>
                <a:gd name="T36" fmla="*/ 255 w 1078"/>
                <a:gd name="T37" fmla="*/ 793 h 1445"/>
                <a:gd name="T38" fmla="*/ 312 w 1078"/>
                <a:gd name="T39" fmla="*/ 708 h 1445"/>
                <a:gd name="T40" fmla="*/ 199 w 1078"/>
                <a:gd name="T41" fmla="*/ 652 h 1445"/>
                <a:gd name="T42" fmla="*/ 227 w 1078"/>
                <a:gd name="T43" fmla="*/ 623 h 1445"/>
                <a:gd name="T44" fmla="*/ 284 w 1078"/>
                <a:gd name="T45" fmla="*/ 623 h 1445"/>
                <a:gd name="T46" fmla="*/ 284 w 1078"/>
                <a:gd name="T47" fmla="*/ 538 h 1445"/>
                <a:gd name="T48" fmla="*/ 341 w 1078"/>
                <a:gd name="T49" fmla="*/ 510 h 1445"/>
                <a:gd name="T50" fmla="*/ 369 w 1078"/>
                <a:gd name="T51" fmla="*/ 368 h 1445"/>
                <a:gd name="T52" fmla="*/ 284 w 1078"/>
                <a:gd name="T53" fmla="*/ 283 h 1445"/>
                <a:gd name="T54" fmla="*/ 284 w 1078"/>
                <a:gd name="T55" fmla="*/ 198 h 1445"/>
                <a:gd name="T56" fmla="*/ 312 w 1078"/>
                <a:gd name="T57" fmla="*/ 85 h 1445"/>
                <a:gd name="T58" fmla="*/ 397 w 1078"/>
                <a:gd name="T59" fmla="*/ 0 h 1445"/>
                <a:gd name="T60" fmla="*/ 426 w 1078"/>
                <a:gd name="T61" fmla="*/ 56 h 1445"/>
                <a:gd name="T62" fmla="*/ 482 w 1078"/>
                <a:gd name="T63" fmla="*/ 56 h 1445"/>
                <a:gd name="T64" fmla="*/ 511 w 1078"/>
                <a:gd name="T65" fmla="*/ 113 h 1445"/>
                <a:gd name="T66" fmla="*/ 652 w 1078"/>
                <a:gd name="T67" fmla="*/ 113 h 1445"/>
                <a:gd name="T68" fmla="*/ 709 w 1078"/>
                <a:gd name="T69" fmla="*/ 170 h 1445"/>
                <a:gd name="T70" fmla="*/ 766 w 1078"/>
                <a:gd name="T71" fmla="*/ 170 h 1445"/>
                <a:gd name="T72" fmla="*/ 851 w 1078"/>
                <a:gd name="T73" fmla="*/ 198 h 1445"/>
                <a:gd name="T74" fmla="*/ 908 w 1078"/>
                <a:gd name="T75" fmla="*/ 141 h 1445"/>
                <a:gd name="T76" fmla="*/ 936 w 1078"/>
                <a:gd name="T77" fmla="*/ 170 h 1445"/>
                <a:gd name="T78" fmla="*/ 993 w 1078"/>
                <a:gd name="T79" fmla="*/ 141 h 1445"/>
                <a:gd name="T80" fmla="*/ 1078 w 1078"/>
                <a:gd name="T81" fmla="*/ 283 h 1445"/>
                <a:gd name="T82" fmla="*/ 936 w 1078"/>
                <a:gd name="T83" fmla="*/ 453 h 1445"/>
                <a:gd name="T84" fmla="*/ 879 w 1078"/>
                <a:gd name="T85" fmla="*/ 453 h 1445"/>
                <a:gd name="T86" fmla="*/ 851 w 1078"/>
                <a:gd name="T87" fmla="*/ 425 h 1445"/>
                <a:gd name="T88" fmla="*/ 737 w 1078"/>
                <a:gd name="T89" fmla="*/ 623 h 1445"/>
                <a:gd name="T90" fmla="*/ 652 w 1078"/>
                <a:gd name="T91" fmla="*/ 623 h 1445"/>
                <a:gd name="T92" fmla="*/ 596 w 1078"/>
                <a:gd name="T93" fmla="*/ 652 h 1445"/>
                <a:gd name="T94" fmla="*/ 511 w 1078"/>
                <a:gd name="T95" fmla="*/ 680 h 1445"/>
                <a:gd name="T96" fmla="*/ 539 w 1078"/>
                <a:gd name="T97" fmla="*/ 737 h 1445"/>
                <a:gd name="T98" fmla="*/ 426 w 1078"/>
                <a:gd name="T99" fmla="*/ 765 h 1445"/>
                <a:gd name="T100" fmla="*/ 426 w 1078"/>
                <a:gd name="T101" fmla="*/ 822 h 1445"/>
                <a:gd name="T102" fmla="*/ 369 w 1078"/>
                <a:gd name="T103" fmla="*/ 907 h 1445"/>
                <a:gd name="T104" fmla="*/ 312 w 1078"/>
                <a:gd name="T105" fmla="*/ 907 h 1445"/>
                <a:gd name="T106" fmla="*/ 227 w 1078"/>
                <a:gd name="T107" fmla="*/ 1105 h 1445"/>
                <a:gd name="T108" fmla="*/ 255 w 1078"/>
                <a:gd name="T109" fmla="*/ 1162 h 1445"/>
                <a:gd name="T110" fmla="*/ 227 w 1078"/>
                <a:gd name="T111" fmla="*/ 1190 h 1445"/>
                <a:gd name="T112" fmla="*/ 227 w 1078"/>
                <a:gd name="T113" fmla="*/ 1219 h 1445"/>
                <a:gd name="T114" fmla="*/ 255 w 1078"/>
                <a:gd name="T115" fmla="*/ 1219 h 1445"/>
                <a:gd name="T116" fmla="*/ 341 w 1078"/>
                <a:gd name="T117" fmla="*/ 1304 h 1445"/>
                <a:gd name="T118" fmla="*/ 341 w 1078"/>
                <a:gd name="T119" fmla="*/ 136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8" h="1445">
                  <a:moveTo>
                    <a:pt x="341" y="1360"/>
                  </a:moveTo>
                  <a:lnTo>
                    <a:pt x="284" y="1417"/>
                  </a:lnTo>
                  <a:lnTo>
                    <a:pt x="227" y="1417"/>
                  </a:lnTo>
                  <a:lnTo>
                    <a:pt x="199" y="1445"/>
                  </a:lnTo>
                  <a:lnTo>
                    <a:pt x="170" y="1445"/>
                  </a:lnTo>
                  <a:lnTo>
                    <a:pt x="142" y="1389"/>
                  </a:lnTo>
                  <a:lnTo>
                    <a:pt x="142" y="1304"/>
                  </a:lnTo>
                  <a:lnTo>
                    <a:pt x="85" y="1275"/>
                  </a:lnTo>
                  <a:lnTo>
                    <a:pt x="85" y="1219"/>
                  </a:lnTo>
                  <a:lnTo>
                    <a:pt x="170" y="1190"/>
                  </a:lnTo>
                  <a:lnTo>
                    <a:pt x="142" y="1077"/>
                  </a:lnTo>
                  <a:lnTo>
                    <a:pt x="114" y="1049"/>
                  </a:lnTo>
                  <a:lnTo>
                    <a:pt x="142" y="964"/>
                  </a:lnTo>
                  <a:lnTo>
                    <a:pt x="0" y="907"/>
                  </a:lnTo>
                  <a:lnTo>
                    <a:pt x="0" y="822"/>
                  </a:lnTo>
                  <a:lnTo>
                    <a:pt x="57" y="793"/>
                  </a:lnTo>
                  <a:lnTo>
                    <a:pt x="142" y="850"/>
                  </a:lnTo>
                  <a:lnTo>
                    <a:pt x="227" y="765"/>
                  </a:lnTo>
                  <a:lnTo>
                    <a:pt x="255" y="793"/>
                  </a:lnTo>
                  <a:lnTo>
                    <a:pt x="312" y="708"/>
                  </a:lnTo>
                  <a:lnTo>
                    <a:pt x="199" y="652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38"/>
                  </a:lnTo>
                  <a:lnTo>
                    <a:pt x="341" y="510"/>
                  </a:lnTo>
                  <a:lnTo>
                    <a:pt x="369" y="368"/>
                  </a:lnTo>
                  <a:lnTo>
                    <a:pt x="284" y="283"/>
                  </a:lnTo>
                  <a:lnTo>
                    <a:pt x="284" y="198"/>
                  </a:lnTo>
                  <a:lnTo>
                    <a:pt x="312" y="85"/>
                  </a:lnTo>
                  <a:lnTo>
                    <a:pt x="397" y="0"/>
                  </a:lnTo>
                  <a:lnTo>
                    <a:pt x="426" y="56"/>
                  </a:lnTo>
                  <a:lnTo>
                    <a:pt x="482" y="56"/>
                  </a:lnTo>
                  <a:lnTo>
                    <a:pt x="511" y="113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766" y="170"/>
                  </a:lnTo>
                  <a:lnTo>
                    <a:pt x="851" y="198"/>
                  </a:lnTo>
                  <a:lnTo>
                    <a:pt x="908" y="141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78" y="283"/>
                  </a:lnTo>
                  <a:lnTo>
                    <a:pt x="936" y="453"/>
                  </a:lnTo>
                  <a:lnTo>
                    <a:pt x="879" y="453"/>
                  </a:lnTo>
                  <a:lnTo>
                    <a:pt x="851" y="425"/>
                  </a:lnTo>
                  <a:lnTo>
                    <a:pt x="737" y="623"/>
                  </a:lnTo>
                  <a:lnTo>
                    <a:pt x="652" y="623"/>
                  </a:lnTo>
                  <a:lnTo>
                    <a:pt x="596" y="652"/>
                  </a:lnTo>
                  <a:lnTo>
                    <a:pt x="511" y="680"/>
                  </a:lnTo>
                  <a:lnTo>
                    <a:pt x="539" y="737"/>
                  </a:lnTo>
                  <a:lnTo>
                    <a:pt x="426" y="765"/>
                  </a:lnTo>
                  <a:lnTo>
                    <a:pt x="426" y="822"/>
                  </a:lnTo>
                  <a:lnTo>
                    <a:pt x="369" y="907"/>
                  </a:lnTo>
                  <a:lnTo>
                    <a:pt x="312" y="907"/>
                  </a:lnTo>
                  <a:lnTo>
                    <a:pt x="227" y="1105"/>
                  </a:lnTo>
                  <a:lnTo>
                    <a:pt x="255" y="1162"/>
                  </a:lnTo>
                  <a:lnTo>
                    <a:pt x="227" y="1190"/>
                  </a:lnTo>
                  <a:lnTo>
                    <a:pt x="227" y="1219"/>
                  </a:lnTo>
                  <a:lnTo>
                    <a:pt x="255" y="1219"/>
                  </a:lnTo>
                  <a:lnTo>
                    <a:pt x="341" y="1304"/>
                  </a:lnTo>
                  <a:lnTo>
                    <a:pt x="341" y="136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744">
              <a:extLst>
                <a:ext uri="{FF2B5EF4-FFF2-40B4-BE49-F238E27FC236}">
                  <a16:creationId xmlns:a16="http://schemas.microsoft.com/office/drawing/2014/main" id="{CC157B4F-E261-414B-8E72-4E997A998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854"/>
              <a:ext cx="681" cy="1077"/>
            </a:xfrm>
            <a:custGeom>
              <a:avLst/>
              <a:gdLst>
                <a:gd name="T0" fmla="*/ 652 w 681"/>
                <a:gd name="T1" fmla="*/ 28 h 1077"/>
                <a:gd name="T2" fmla="*/ 624 w 681"/>
                <a:gd name="T3" fmla="*/ 0 h 1077"/>
                <a:gd name="T4" fmla="*/ 510 w 681"/>
                <a:gd name="T5" fmla="*/ 198 h 1077"/>
                <a:gd name="T6" fmla="*/ 425 w 681"/>
                <a:gd name="T7" fmla="*/ 198 h 1077"/>
                <a:gd name="T8" fmla="*/ 369 w 681"/>
                <a:gd name="T9" fmla="*/ 227 h 1077"/>
                <a:gd name="T10" fmla="*/ 284 w 681"/>
                <a:gd name="T11" fmla="*/ 255 h 1077"/>
                <a:gd name="T12" fmla="*/ 312 w 681"/>
                <a:gd name="T13" fmla="*/ 312 h 1077"/>
                <a:gd name="T14" fmla="*/ 199 w 681"/>
                <a:gd name="T15" fmla="*/ 340 h 1077"/>
                <a:gd name="T16" fmla="*/ 199 w 681"/>
                <a:gd name="T17" fmla="*/ 397 h 1077"/>
                <a:gd name="T18" fmla="*/ 142 w 681"/>
                <a:gd name="T19" fmla="*/ 482 h 1077"/>
                <a:gd name="T20" fmla="*/ 85 w 681"/>
                <a:gd name="T21" fmla="*/ 482 h 1077"/>
                <a:gd name="T22" fmla="*/ 0 w 681"/>
                <a:gd name="T23" fmla="*/ 680 h 1077"/>
                <a:gd name="T24" fmla="*/ 28 w 681"/>
                <a:gd name="T25" fmla="*/ 737 h 1077"/>
                <a:gd name="T26" fmla="*/ 0 w 681"/>
                <a:gd name="T27" fmla="*/ 765 h 1077"/>
                <a:gd name="T28" fmla="*/ 0 w 681"/>
                <a:gd name="T29" fmla="*/ 794 h 1077"/>
                <a:gd name="T30" fmla="*/ 28 w 681"/>
                <a:gd name="T31" fmla="*/ 794 h 1077"/>
                <a:gd name="T32" fmla="*/ 114 w 681"/>
                <a:gd name="T33" fmla="*/ 879 h 1077"/>
                <a:gd name="T34" fmla="*/ 114 w 681"/>
                <a:gd name="T35" fmla="*/ 935 h 1077"/>
                <a:gd name="T36" fmla="*/ 170 w 681"/>
                <a:gd name="T37" fmla="*/ 964 h 1077"/>
                <a:gd name="T38" fmla="*/ 227 w 681"/>
                <a:gd name="T39" fmla="*/ 1049 h 1077"/>
                <a:gd name="T40" fmla="*/ 284 w 681"/>
                <a:gd name="T41" fmla="*/ 1077 h 1077"/>
                <a:gd name="T42" fmla="*/ 312 w 681"/>
                <a:gd name="T43" fmla="*/ 1020 h 1077"/>
                <a:gd name="T44" fmla="*/ 340 w 681"/>
                <a:gd name="T45" fmla="*/ 1020 h 1077"/>
                <a:gd name="T46" fmla="*/ 369 w 681"/>
                <a:gd name="T47" fmla="*/ 1020 h 1077"/>
                <a:gd name="T48" fmla="*/ 312 w 681"/>
                <a:gd name="T49" fmla="*/ 907 h 1077"/>
                <a:gd name="T50" fmla="*/ 454 w 681"/>
                <a:gd name="T51" fmla="*/ 680 h 1077"/>
                <a:gd name="T52" fmla="*/ 539 w 681"/>
                <a:gd name="T53" fmla="*/ 539 h 1077"/>
                <a:gd name="T54" fmla="*/ 539 w 681"/>
                <a:gd name="T55" fmla="*/ 510 h 1077"/>
                <a:gd name="T56" fmla="*/ 595 w 681"/>
                <a:gd name="T57" fmla="*/ 539 h 1077"/>
                <a:gd name="T58" fmla="*/ 624 w 681"/>
                <a:gd name="T59" fmla="*/ 510 h 1077"/>
                <a:gd name="T60" fmla="*/ 652 w 681"/>
                <a:gd name="T61" fmla="*/ 425 h 1077"/>
                <a:gd name="T62" fmla="*/ 567 w 681"/>
                <a:gd name="T63" fmla="*/ 368 h 1077"/>
                <a:gd name="T64" fmla="*/ 567 w 681"/>
                <a:gd name="T65" fmla="*/ 283 h 1077"/>
                <a:gd name="T66" fmla="*/ 681 w 681"/>
                <a:gd name="T67" fmla="*/ 142 h 1077"/>
                <a:gd name="T68" fmla="*/ 624 w 681"/>
                <a:gd name="T69" fmla="*/ 113 h 1077"/>
                <a:gd name="T70" fmla="*/ 652 w 681"/>
                <a:gd name="T71" fmla="*/ 2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1" h="1077">
                  <a:moveTo>
                    <a:pt x="652" y="28"/>
                  </a:moveTo>
                  <a:lnTo>
                    <a:pt x="624" y="0"/>
                  </a:lnTo>
                  <a:lnTo>
                    <a:pt x="510" y="198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284" y="255"/>
                  </a:lnTo>
                  <a:lnTo>
                    <a:pt x="312" y="312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680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114" y="879"/>
                  </a:lnTo>
                  <a:lnTo>
                    <a:pt x="114" y="935"/>
                  </a:lnTo>
                  <a:lnTo>
                    <a:pt x="170" y="964"/>
                  </a:lnTo>
                  <a:lnTo>
                    <a:pt x="227" y="1049"/>
                  </a:lnTo>
                  <a:lnTo>
                    <a:pt x="284" y="1077"/>
                  </a:lnTo>
                  <a:lnTo>
                    <a:pt x="312" y="1020"/>
                  </a:lnTo>
                  <a:lnTo>
                    <a:pt x="340" y="1020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454" y="680"/>
                  </a:lnTo>
                  <a:lnTo>
                    <a:pt x="539" y="539"/>
                  </a:lnTo>
                  <a:lnTo>
                    <a:pt x="539" y="510"/>
                  </a:lnTo>
                  <a:lnTo>
                    <a:pt x="595" y="539"/>
                  </a:lnTo>
                  <a:lnTo>
                    <a:pt x="624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67" y="283"/>
                  </a:lnTo>
                  <a:lnTo>
                    <a:pt x="681" y="142"/>
                  </a:lnTo>
                  <a:lnTo>
                    <a:pt x="624" y="113"/>
                  </a:lnTo>
                  <a:lnTo>
                    <a:pt x="652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45">
              <a:extLst>
                <a:ext uri="{FF2B5EF4-FFF2-40B4-BE49-F238E27FC236}">
                  <a16:creationId xmlns:a16="http://schemas.microsoft.com/office/drawing/2014/main" id="{754878C4-1E9F-4E6C-BA3E-C715BDF4C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287"/>
              <a:ext cx="482" cy="454"/>
            </a:xfrm>
            <a:custGeom>
              <a:avLst/>
              <a:gdLst>
                <a:gd name="T0" fmla="*/ 142 w 482"/>
                <a:gd name="T1" fmla="*/ 425 h 454"/>
                <a:gd name="T2" fmla="*/ 113 w 482"/>
                <a:gd name="T3" fmla="*/ 312 h 454"/>
                <a:gd name="T4" fmla="*/ 28 w 482"/>
                <a:gd name="T5" fmla="*/ 255 h 454"/>
                <a:gd name="T6" fmla="*/ 0 w 482"/>
                <a:gd name="T7" fmla="*/ 85 h 454"/>
                <a:gd name="T8" fmla="*/ 28 w 482"/>
                <a:gd name="T9" fmla="*/ 28 h 454"/>
                <a:gd name="T10" fmla="*/ 170 w 482"/>
                <a:gd name="T11" fmla="*/ 28 h 454"/>
                <a:gd name="T12" fmla="*/ 227 w 482"/>
                <a:gd name="T13" fmla="*/ 0 h 454"/>
                <a:gd name="T14" fmla="*/ 255 w 482"/>
                <a:gd name="T15" fmla="*/ 57 h 454"/>
                <a:gd name="T16" fmla="*/ 340 w 482"/>
                <a:gd name="T17" fmla="*/ 28 h 454"/>
                <a:gd name="T18" fmla="*/ 368 w 482"/>
                <a:gd name="T19" fmla="*/ 85 h 454"/>
                <a:gd name="T20" fmla="*/ 453 w 482"/>
                <a:gd name="T21" fmla="*/ 85 h 454"/>
                <a:gd name="T22" fmla="*/ 453 w 482"/>
                <a:gd name="T23" fmla="*/ 142 h 454"/>
                <a:gd name="T24" fmla="*/ 425 w 482"/>
                <a:gd name="T25" fmla="*/ 170 h 454"/>
                <a:gd name="T26" fmla="*/ 453 w 482"/>
                <a:gd name="T27" fmla="*/ 283 h 454"/>
                <a:gd name="T28" fmla="*/ 453 w 482"/>
                <a:gd name="T29" fmla="*/ 340 h 454"/>
                <a:gd name="T30" fmla="*/ 482 w 482"/>
                <a:gd name="T31" fmla="*/ 368 h 454"/>
                <a:gd name="T32" fmla="*/ 340 w 482"/>
                <a:gd name="T33" fmla="*/ 454 h 454"/>
                <a:gd name="T34" fmla="*/ 255 w 482"/>
                <a:gd name="T35" fmla="*/ 397 h 454"/>
                <a:gd name="T36" fmla="*/ 227 w 482"/>
                <a:gd name="T37" fmla="*/ 425 h 454"/>
                <a:gd name="T38" fmla="*/ 198 w 482"/>
                <a:gd name="T39" fmla="*/ 397 h 454"/>
                <a:gd name="T40" fmla="*/ 142 w 482"/>
                <a:gd name="T41" fmla="*/ 42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454">
                  <a:moveTo>
                    <a:pt x="142" y="425"/>
                  </a:moveTo>
                  <a:lnTo>
                    <a:pt x="113" y="312"/>
                  </a:lnTo>
                  <a:lnTo>
                    <a:pt x="28" y="25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482" y="368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42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46">
              <a:extLst>
                <a:ext uri="{FF2B5EF4-FFF2-40B4-BE49-F238E27FC236}">
                  <a16:creationId xmlns:a16="http://schemas.microsoft.com/office/drawing/2014/main" id="{E5B25686-AA8B-4669-9170-A729836EA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1748"/>
              <a:ext cx="1730" cy="1078"/>
            </a:xfrm>
            <a:custGeom>
              <a:avLst/>
              <a:gdLst>
                <a:gd name="T0" fmla="*/ 709 w 1730"/>
                <a:gd name="T1" fmla="*/ 993 h 1078"/>
                <a:gd name="T2" fmla="*/ 681 w 1730"/>
                <a:gd name="T3" fmla="*/ 936 h 1078"/>
                <a:gd name="T4" fmla="*/ 681 w 1730"/>
                <a:gd name="T5" fmla="*/ 879 h 1078"/>
                <a:gd name="T6" fmla="*/ 737 w 1730"/>
                <a:gd name="T7" fmla="*/ 907 h 1078"/>
                <a:gd name="T8" fmla="*/ 766 w 1730"/>
                <a:gd name="T9" fmla="*/ 907 h 1078"/>
                <a:gd name="T10" fmla="*/ 794 w 1730"/>
                <a:gd name="T11" fmla="*/ 907 h 1078"/>
                <a:gd name="T12" fmla="*/ 879 w 1730"/>
                <a:gd name="T13" fmla="*/ 936 h 1078"/>
                <a:gd name="T14" fmla="*/ 936 w 1730"/>
                <a:gd name="T15" fmla="*/ 879 h 1078"/>
                <a:gd name="T16" fmla="*/ 1134 w 1730"/>
                <a:gd name="T17" fmla="*/ 993 h 1078"/>
                <a:gd name="T18" fmla="*/ 1191 w 1730"/>
                <a:gd name="T19" fmla="*/ 964 h 1078"/>
                <a:gd name="T20" fmla="*/ 1248 w 1730"/>
                <a:gd name="T21" fmla="*/ 993 h 1078"/>
                <a:gd name="T22" fmla="*/ 1248 w 1730"/>
                <a:gd name="T23" fmla="*/ 936 h 1078"/>
                <a:gd name="T24" fmla="*/ 1333 w 1730"/>
                <a:gd name="T25" fmla="*/ 936 h 1078"/>
                <a:gd name="T26" fmla="*/ 1361 w 1730"/>
                <a:gd name="T27" fmla="*/ 964 h 1078"/>
                <a:gd name="T28" fmla="*/ 1503 w 1730"/>
                <a:gd name="T29" fmla="*/ 964 h 1078"/>
                <a:gd name="T30" fmla="*/ 1645 w 1730"/>
                <a:gd name="T31" fmla="*/ 1078 h 1078"/>
                <a:gd name="T32" fmla="*/ 1673 w 1730"/>
                <a:gd name="T33" fmla="*/ 1049 h 1078"/>
                <a:gd name="T34" fmla="*/ 1673 w 1730"/>
                <a:gd name="T35" fmla="*/ 1021 h 1078"/>
                <a:gd name="T36" fmla="*/ 1645 w 1730"/>
                <a:gd name="T37" fmla="*/ 964 h 1078"/>
                <a:gd name="T38" fmla="*/ 1673 w 1730"/>
                <a:gd name="T39" fmla="*/ 936 h 1078"/>
                <a:gd name="T40" fmla="*/ 1730 w 1730"/>
                <a:gd name="T41" fmla="*/ 964 h 1078"/>
                <a:gd name="T42" fmla="*/ 1701 w 1730"/>
                <a:gd name="T43" fmla="*/ 851 h 1078"/>
                <a:gd name="T44" fmla="*/ 1616 w 1730"/>
                <a:gd name="T45" fmla="*/ 794 h 1078"/>
                <a:gd name="T46" fmla="*/ 1588 w 1730"/>
                <a:gd name="T47" fmla="*/ 624 h 1078"/>
                <a:gd name="T48" fmla="*/ 1616 w 1730"/>
                <a:gd name="T49" fmla="*/ 567 h 1078"/>
                <a:gd name="T50" fmla="*/ 1559 w 1730"/>
                <a:gd name="T51" fmla="*/ 511 h 1078"/>
                <a:gd name="T52" fmla="*/ 1474 w 1730"/>
                <a:gd name="T53" fmla="*/ 539 h 1078"/>
                <a:gd name="T54" fmla="*/ 1333 w 1730"/>
                <a:gd name="T55" fmla="*/ 539 h 1078"/>
                <a:gd name="T56" fmla="*/ 1304 w 1730"/>
                <a:gd name="T57" fmla="*/ 397 h 1078"/>
                <a:gd name="T58" fmla="*/ 1333 w 1730"/>
                <a:gd name="T59" fmla="*/ 340 h 1078"/>
                <a:gd name="T60" fmla="*/ 1219 w 1730"/>
                <a:gd name="T61" fmla="*/ 227 h 1078"/>
                <a:gd name="T62" fmla="*/ 1219 w 1730"/>
                <a:gd name="T63" fmla="*/ 142 h 1078"/>
                <a:gd name="T64" fmla="*/ 1163 w 1730"/>
                <a:gd name="T65" fmla="*/ 114 h 1078"/>
                <a:gd name="T66" fmla="*/ 1078 w 1730"/>
                <a:gd name="T67" fmla="*/ 85 h 1078"/>
                <a:gd name="T68" fmla="*/ 1021 w 1730"/>
                <a:gd name="T69" fmla="*/ 29 h 1078"/>
                <a:gd name="T70" fmla="*/ 879 w 1730"/>
                <a:gd name="T71" fmla="*/ 0 h 1078"/>
                <a:gd name="T72" fmla="*/ 822 w 1730"/>
                <a:gd name="T73" fmla="*/ 142 h 1078"/>
                <a:gd name="T74" fmla="*/ 766 w 1730"/>
                <a:gd name="T75" fmla="*/ 142 h 1078"/>
                <a:gd name="T76" fmla="*/ 454 w 1730"/>
                <a:gd name="T77" fmla="*/ 227 h 1078"/>
                <a:gd name="T78" fmla="*/ 397 w 1730"/>
                <a:gd name="T79" fmla="*/ 312 h 1078"/>
                <a:gd name="T80" fmla="*/ 340 w 1730"/>
                <a:gd name="T81" fmla="*/ 255 h 1078"/>
                <a:gd name="T82" fmla="*/ 284 w 1730"/>
                <a:gd name="T83" fmla="*/ 340 h 1078"/>
                <a:gd name="T84" fmla="*/ 170 w 1730"/>
                <a:gd name="T85" fmla="*/ 284 h 1078"/>
                <a:gd name="T86" fmla="*/ 0 w 1730"/>
                <a:gd name="T87" fmla="*/ 369 h 1078"/>
                <a:gd name="T88" fmla="*/ 0 w 1730"/>
                <a:gd name="T89" fmla="*/ 426 h 1078"/>
                <a:gd name="T90" fmla="*/ 57 w 1730"/>
                <a:gd name="T91" fmla="*/ 511 h 1078"/>
                <a:gd name="T92" fmla="*/ 85 w 1730"/>
                <a:gd name="T93" fmla="*/ 511 h 1078"/>
                <a:gd name="T94" fmla="*/ 57 w 1730"/>
                <a:gd name="T95" fmla="*/ 596 h 1078"/>
                <a:gd name="T96" fmla="*/ 170 w 1730"/>
                <a:gd name="T97" fmla="*/ 596 h 1078"/>
                <a:gd name="T98" fmla="*/ 227 w 1730"/>
                <a:gd name="T99" fmla="*/ 652 h 1078"/>
                <a:gd name="T100" fmla="*/ 284 w 1730"/>
                <a:gd name="T101" fmla="*/ 652 h 1078"/>
                <a:gd name="T102" fmla="*/ 340 w 1730"/>
                <a:gd name="T103" fmla="*/ 624 h 1078"/>
                <a:gd name="T104" fmla="*/ 397 w 1730"/>
                <a:gd name="T105" fmla="*/ 652 h 1078"/>
                <a:gd name="T106" fmla="*/ 482 w 1730"/>
                <a:gd name="T107" fmla="*/ 794 h 1078"/>
                <a:gd name="T108" fmla="*/ 425 w 1730"/>
                <a:gd name="T109" fmla="*/ 879 h 1078"/>
                <a:gd name="T110" fmla="*/ 340 w 1730"/>
                <a:gd name="T111" fmla="*/ 907 h 1078"/>
                <a:gd name="T112" fmla="*/ 340 w 1730"/>
                <a:gd name="T113" fmla="*/ 964 h 1078"/>
                <a:gd name="T114" fmla="*/ 425 w 1730"/>
                <a:gd name="T115" fmla="*/ 1021 h 1078"/>
                <a:gd name="T116" fmla="*/ 454 w 1730"/>
                <a:gd name="T117" fmla="*/ 1078 h 1078"/>
                <a:gd name="T118" fmla="*/ 511 w 1730"/>
                <a:gd name="T119" fmla="*/ 1078 h 1078"/>
                <a:gd name="T120" fmla="*/ 567 w 1730"/>
                <a:gd name="T121" fmla="*/ 1049 h 1078"/>
                <a:gd name="T122" fmla="*/ 681 w 1730"/>
                <a:gd name="T123" fmla="*/ 1049 h 1078"/>
                <a:gd name="T124" fmla="*/ 709 w 1730"/>
                <a:gd name="T125" fmla="*/ 993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0" h="1078">
                  <a:moveTo>
                    <a:pt x="709" y="993"/>
                  </a:moveTo>
                  <a:lnTo>
                    <a:pt x="681" y="936"/>
                  </a:lnTo>
                  <a:lnTo>
                    <a:pt x="681" y="879"/>
                  </a:lnTo>
                  <a:lnTo>
                    <a:pt x="737" y="907"/>
                  </a:lnTo>
                  <a:lnTo>
                    <a:pt x="766" y="907"/>
                  </a:lnTo>
                  <a:lnTo>
                    <a:pt x="794" y="907"/>
                  </a:lnTo>
                  <a:lnTo>
                    <a:pt x="879" y="936"/>
                  </a:lnTo>
                  <a:lnTo>
                    <a:pt x="936" y="879"/>
                  </a:lnTo>
                  <a:lnTo>
                    <a:pt x="1134" y="993"/>
                  </a:lnTo>
                  <a:lnTo>
                    <a:pt x="1191" y="964"/>
                  </a:lnTo>
                  <a:lnTo>
                    <a:pt x="1248" y="993"/>
                  </a:lnTo>
                  <a:lnTo>
                    <a:pt x="1248" y="936"/>
                  </a:lnTo>
                  <a:lnTo>
                    <a:pt x="1333" y="936"/>
                  </a:lnTo>
                  <a:lnTo>
                    <a:pt x="1361" y="964"/>
                  </a:lnTo>
                  <a:lnTo>
                    <a:pt x="1503" y="964"/>
                  </a:lnTo>
                  <a:lnTo>
                    <a:pt x="1645" y="1078"/>
                  </a:lnTo>
                  <a:lnTo>
                    <a:pt x="1673" y="1049"/>
                  </a:lnTo>
                  <a:lnTo>
                    <a:pt x="1673" y="1021"/>
                  </a:lnTo>
                  <a:lnTo>
                    <a:pt x="1645" y="964"/>
                  </a:lnTo>
                  <a:lnTo>
                    <a:pt x="1673" y="936"/>
                  </a:lnTo>
                  <a:lnTo>
                    <a:pt x="1730" y="964"/>
                  </a:lnTo>
                  <a:lnTo>
                    <a:pt x="1701" y="851"/>
                  </a:lnTo>
                  <a:lnTo>
                    <a:pt x="1616" y="794"/>
                  </a:lnTo>
                  <a:lnTo>
                    <a:pt x="1588" y="624"/>
                  </a:lnTo>
                  <a:lnTo>
                    <a:pt x="1616" y="567"/>
                  </a:lnTo>
                  <a:lnTo>
                    <a:pt x="1559" y="511"/>
                  </a:lnTo>
                  <a:lnTo>
                    <a:pt x="1474" y="539"/>
                  </a:lnTo>
                  <a:lnTo>
                    <a:pt x="1333" y="539"/>
                  </a:lnTo>
                  <a:lnTo>
                    <a:pt x="1304" y="397"/>
                  </a:lnTo>
                  <a:lnTo>
                    <a:pt x="1333" y="340"/>
                  </a:lnTo>
                  <a:lnTo>
                    <a:pt x="1219" y="227"/>
                  </a:lnTo>
                  <a:lnTo>
                    <a:pt x="1219" y="142"/>
                  </a:lnTo>
                  <a:lnTo>
                    <a:pt x="1163" y="114"/>
                  </a:lnTo>
                  <a:lnTo>
                    <a:pt x="1078" y="85"/>
                  </a:lnTo>
                  <a:lnTo>
                    <a:pt x="1021" y="29"/>
                  </a:lnTo>
                  <a:lnTo>
                    <a:pt x="879" y="0"/>
                  </a:lnTo>
                  <a:lnTo>
                    <a:pt x="822" y="142"/>
                  </a:lnTo>
                  <a:lnTo>
                    <a:pt x="766" y="142"/>
                  </a:lnTo>
                  <a:lnTo>
                    <a:pt x="454" y="227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84" y="340"/>
                  </a:lnTo>
                  <a:lnTo>
                    <a:pt x="170" y="284"/>
                  </a:lnTo>
                  <a:lnTo>
                    <a:pt x="0" y="369"/>
                  </a:lnTo>
                  <a:lnTo>
                    <a:pt x="0" y="426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57" y="596"/>
                  </a:lnTo>
                  <a:lnTo>
                    <a:pt x="170" y="596"/>
                  </a:lnTo>
                  <a:lnTo>
                    <a:pt x="227" y="652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97" y="652"/>
                  </a:lnTo>
                  <a:lnTo>
                    <a:pt x="482" y="794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425" y="1021"/>
                  </a:lnTo>
                  <a:lnTo>
                    <a:pt x="454" y="1078"/>
                  </a:lnTo>
                  <a:lnTo>
                    <a:pt x="511" y="1078"/>
                  </a:lnTo>
                  <a:lnTo>
                    <a:pt x="567" y="1049"/>
                  </a:lnTo>
                  <a:lnTo>
                    <a:pt x="681" y="1049"/>
                  </a:lnTo>
                  <a:lnTo>
                    <a:pt x="709" y="99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47">
              <a:extLst>
                <a:ext uri="{FF2B5EF4-FFF2-40B4-BE49-F238E27FC236}">
                  <a16:creationId xmlns:a16="http://schemas.microsoft.com/office/drawing/2014/main" id="{C8587FFF-5E5E-4F83-B298-8C062FFED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2712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68 w 680"/>
                <a:gd name="T3" fmla="*/ 851 h 907"/>
                <a:gd name="T4" fmla="*/ 340 w 680"/>
                <a:gd name="T5" fmla="*/ 794 h 907"/>
                <a:gd name="T6" fmla="*/ 397 w 680"/>
                <a:gd name="T7" fmla="*/ 681 h 907"/>
                <a:gd name="T8" fmla="*/ 368 w 680"/>
                <a:gd name="T9" fmla="*/ 624 h 907"/>
                <a:gd name="T10" fmla="*/ 312 w 680"/>
                <a:gd name="T11" fmla="*/ 595 h 907"/>
                <a:gd name="T12" fmla="*/ 340 w 680"/>
                <a:gd name="T13" fmla="*/ 539 h 907"/>
                <a:gd name="T14" fmla="*/ 312 w 680"/>
                <a:gd name="T15" fmla="*/ 454 h 907"/>
                <a:gd name="T16" fmla="*/ 368 w 680"/>
                <a:gd name="T17" fmla="*/ 340 h 907"/>
                <a:gd name="T18" fmla="*/ 397 w 680"/>
                <a:gd name="T19" fmla="*/ 340 h 907"/>
                <a:gd name="T20" fmla="*/ 425 w 680"/>
                <a:gd name="T21" fmla="*/ 312 h 907"/>
                <a:gd name="T22" fmla="*/ 482 w 680"/>
                <a:gd name="T23" fmla="*/ 340 h 907"/>
                <a:gd name="T24" fmla="*/ 595 w 680"/>
                <a:gd name="T25" fmla="*/ 255 h 907"/>
                <a:gd name="T26" fmla="*/ 652 w 680"/>
                <a:gd name="T27" fmla="*/ 255 h 907"/>
                <a:gd name="T28" fmla="*/ 680 w 680"/>
                <a:gd name="T29" fmla="*/ 227 h 907"/>
                <a:gd name="T30" fmla="*/ 680 w 680"/>
                <a:gd name="T31" fmla="*/ 170 h 907"/>
                <a:gd name="T32" fmla="*/ 652 w 680"/>
                <a:gd name="T33" fmla="*/ 85 h 907"/>
                <a:gd name="T34" fmla="*/ 567 w 680"/>
                <a:gd name="T35" fmla="*/ 85 h 907"/>
                <a:gd name="T36" fmla="*/ 510 w 680"/>
                <a:gd name="T37" fmla="*/ 29 h 907"/>
                <a:gd name="T38" fmla="*/ 482 w 680"/>
                <a:gd name="T39" fmla="*/ 85 h 907"/>
                <a:gd name="T40" fmla="*/ 368 w 680"/>
                <a:gd name="T41" fmla="*/ 85 h 907"/>
                <a:gd name="T42" fmla="*/ 312 w 680"/>
                <a:gd name="T43" fmla="*/ 114 h 907"/>
                <a:gd name="T44" fmla="*/ 255 w 680"/>
                <a:gd name="T45" fmla="*/ 114 h 907"/>
                <a:gd name="T46" fmla="*/ 226 w 680"/>
                <a:gd name="T47" fmla="*/ 57 h 907"/>
                <a:gd name="T48" fmla="*/ 141 w 680"/>
                <a:gd name="T49" fmla="*/ 0 h 907"/>
                <a:gd name="T50" fmla="*/ 113 w 680"/>
                <a:gd name="T51" fmla="*/ 29 h 907"/>
                <a:gd name="T52" fmla="*/ 85 w 680"/>
                <a:gd name="T53" fmla="*/ 85 h 907"/>
                <a:gd name="T54" fmla="*/ 141 w 680"/>
                <a:gd name="T55" fmla="*/ 114 h 907"/>
                <a:gd name="T56" fmla="*/ 141 w 680"/>
                <a:gd name="T57" fmla="*/ 170 h 907"/>
                <a:gd name="T58" fmla="*/ 113 w 680"/>
                <a:gd name="T59" fmla="*/ 227 h 907"/>
                <a:gd name="T60" fmla="*/ 170 w 680"/>
                <a:gd name="T61" fmla="*/ 284 h 907"/>
                <a:gd name="T62" fmla="*/ 113 w 680"/>
                <a:gd name="T63" fmla="*/ 340 h 907"/>
                <a:gd name="T64" fmla="*/ 28 w 680"/>
                <a:gd name="T65" fmla="*/ 255 h 907"/>
                <a:gd name="T66" fmla="*/ 0 w 680"/>
                <a:gd name="T67" fmla="*/ 284 h 907"/>
                <a:gd name="T68" fmla="*/ 0 w 680"/>
                <a:gd name="T69" fmla="*/ 397 h 907"/>
                <a:gd name="T70" fmla="*/ 56 w 680"/>
                <a:gd name="T71" fmla="*/ 482 h 907"/>
                <a:gd name="T72" fmla="*/ 28 w 680"/>
                <a:gd name="T73" fmla="*/ 652 h 907"/>
                <a:gd name="T74" fmla="*/ 85 w 680"/>
                <a:gd name="T75" fmla="*/ 681 h 907"/>
                <a:gd name="T76" fmla="*/ 56 w 680"/>
                <a:gd name="T77" fmla="*/ 737 h 907"/>
                <a:gd name="T78" fmla="*/ 28 w 680"/>
                <a:gd name="T79" fmla="*/ 794 h 907"/>
                <a:gd name="T80" fmla="*/ 28 w 680"/>
                <a:gd name="T81" fmla="*/ 879 h 907"/>
                <a:gd name="T82" fmla="*/ 141 w 680"/>
                <a:gd name="T83" fmla="*/ 851 h 907"/>
                <a:gd name="T84" fmla="*/ 226 w 680"/>
                <a:gd name="T85" fmla="*/ 851 h 907"/>
                <a:gd name="T86" fmla="*/ 255 w 680"/>
                <a:gd name="T87" fmla="*/ 907 h 907"/>
                <a:gd name="T88" fmla="*/ 312 w 680"/>
                <a:gd name="T89" fmla="*/ 879 h 907"/>
                <a:gd name="T90" fmla="*/ 340 w 680"/>
                <a:gd name="T9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68" y="851"/>
                  </a:lnTo>
                  <a:lnTo>
                    <a:pt x="340" y="794"/>
                  </a:lnTo>
                  <a:lnTo>
                    <a:pt x="397" y="681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340" y="539"/>
                  </a:lnTo>
                  <a:lnTo>
                    <a:pt x="312" y="454"/>
                  </a:lnTo>
                  <a:lnTo>
                    <a:pt x="368" y="340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482" y="340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10" y="29"/>
                  </a:lnTo>
                  <a:lnTo>
                    <a:pt x="482" y="85"/>
                  </a:lnTo>
                  <a:lnTo>
                    <a:pt x="368" y="85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6" y="57"/>
                  </a:lnTo>
                  <a:lnTo>
                    <a:pt x="141" y="0"/>
                  </a:lnTo>
                  <a:lnTo>
                    <a:pt x="113" y="29"/>
                  </a:lnTo>
                  <a:lnTo>
                    <a:pt x="85" y="85"/>
                  </a:lnTo>
                  <a:lnTo>
                    <a:pt x="141" y="114"/>
                  </a:lnTo>
                  <a:lnTo>
                    <a:pt x="141" y="170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113" y="340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85" y="681"/>
                  </a:lnTo>
                  <a:lnTo>
                    <a:pt x="56" y="737"/>
                  </a:lnTo>
                  <a:lnTo>
                    <a:pt x="28" y="794"/>
                  </a:lnTo>
                  <a:lnTo>
                    <a:pt x="28" y="879"/>
                  </a:lnTo>
                  <a:lnTo>
                    <a:pt x="141" y="851"/>
                  </a:lnTo>
                  <a:lnTo>
                    <a:pt x="226" y="851"/>
                  </a:lnTo>
                  <a:lnTo>
                    <a:pt x="255" y="907"/>
                  </a:lnTo>
                  <a:lnTo>
                    <a:pt x="312" y="879"/>
                  </a:lnTo>
                  <a:lnTo>
                    <a:pt x="340" y="90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49">
              <a:extLst>
                <a:ext uri="{FF2B5EF4-FFF2-40B4-BE49-F238E27FC236}">
                  <a16:creationId xmlns:a16="http://schemas.microsoft.com/office/drawing/2014/main" id="{40E28B28-12F9-4F23-9895-9CEE1F717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344"/>
              <a:ext cx="425" cy="453"/>
            </a:xfrm>
            <a:custGeom>
              <a:avLst/>
              <a:gdLst>
                <a:gd name="T0" fmla="*/ 0 w 425"/>
                <a:gd name="T1" fmla="*/ 0 h 453"/>
                <a:gd name="T2" fmla="*/ 113 w 425"/>
                <a:gd name="T3" fmla="*/ 0 h 453"/>
                <a:gd name="T4" fmla="*/ 170 w 425"/>
                <a:gd name="T5" fmla="*/ 56 h 453"/>
                <a:gd name="T6" fmla="*/ 227 w 425"/>
                <a:gd name="T7" fmla="*/ 56 h 453"/>
                <a:gd name="T8" fmla="*/ 283 w 425"/>
                <a:gd name="T9" fmla="*/ 28 h 453"/>
                <a:gd name="T10" fmla="*/ 340 w 425"/>
                <a:gd name="T11" fmla="*/ 56 h 453"/>
                <a:gd name="T12" fmla="*/ 425 w 425"/>
                <a:gd name="T13" fmla="*/ 198 h 453"/>
                <a:gd name="T14" fmla="*/ 368 w 425"/>
                <a:gd name="T15" fmla="*/ 283 h 453"/>
                <a:gd name="T16" fmla="*/ 283 w 425"/>
                <a:gd name="T17" fmla="*/ 311 h 453"/>
                <a:gd name="T18" fmla="*/ 283 w 425"/>
                <a:gd name="T19" fmla="*/ 368 h 453"/>
                <a:gd name="T20" fmla="*/ 255 w 425"/>
                <a:gd name="T21" fmla="*/ 397 h 453"/>
                <a:gd name="T22" fmla="*/ 227 w 425"/>
                <a:gd name="T23" fmla="*/ 453 h 453"/>
                <a:gd name="T24" fmla="*/ 170 w 425"/>
                <a:gd name="T25" fmla="*/ 397 h 453"/>
                <a:gd name="T26" fmla="*/ 113 w 425"/>
                <a:gd name="T27" fmla="*/ 368 h 453"/>
                <a:gd name="T28" fmla="*/ 113 w 425"/>
                <a:gd name="T29" fmla="*/ 311 h 453"/>
                <a:gd name="T30" fmla="*/ 57 w 425"/>
                <a:gd name="T31" fmla="*/ 283 h 453"/>
                <a:gd name="T32" fmla="*/ 57 w 425"/>
                <a:gd name="T33" fmla="*/ 226 h 453"/>
                <a:gd name="T34" fmla="*/ 0 w 425"/>
                <a:gd name="T35" fmla="*/ 170 h 453"/>
                <a:gd name="T36" fmla="*/ 28 w 425"/>
                <a:gd name="T37" fmla="*/ 113 h 453"/>
                <a:gd name="T38" fmla="*/ 0 w 425"/>
                <a:gd name="T3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453">
                  <a:moveTo>
                    <a:pt x="0" y="0"/>
                  </a:moveTo>
                  <a:lnTo>
                    <a:pt x="113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83" y="28"/>
                  </a:lnTo>
                  <a:lnTo>
                    <a:pt x="340" y="56"/>
                  </a:lnTo>
                  <a:lnTo>
                    <a:pt x="425" y="198"/>
                  </a:lnTo>
                  <a:lnTo>
                    <a:pt x="368" y="283"/>
                  </a:lnTo>
                  <a:lnTo>
                    <a:pt x="283" y="311"/>
                  </a:lnTo>
                  <a:lnTo>
                    <a:pt x="283" y="368"/>
                  </a:lnTo>
                  <a:lnTo>
                    <a:pt x="255" y="397"/>
                  </a:lnTo>
                  <a:lnTo>
                    <a:pt x="227" y="453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113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50">
              <a:extLst>
                <a:ext uri="{FF2B5EF4-FFF2-40B4-BE49-F238E27FC236}">
                  <a16:creationId xmlns:a16="http://schemas.microsoft.com/office/drawing/2014/main" id="{FBBE3553-CC2E-42BB-87BA-7723EE7BC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2344"/>
              <a:ext cx="879" cy="1360"/>
            </a:xfrm>
            <a:custGeom>
              <a:avLst/>
              <a:gdLst>
                <a:gd name="T0" fmla="*/ 737 w 879"/>
                <a:gd name="T1" fmla="*/ 1247 h 1360"/>
                <a:gd name="T2" fmla="*/ 737 w 879"/>
                <a:gd name="T3" fmla="*/ 1162 h 1360"/>
                <a:gd name="T4" fmla="*/ 794 w 879"/>
                <a:gd name="T5" fmla="*/ 1049 h 1360"/>
                <a:gd name="T6" fmla="*/ 737 w 879"/>
                <a:gd name="T7" fmla="*/ 1020 h 1360"/>
                <a:gd name="T8" fmla="*/ 765 w 879"/>
                <a:gd name="T9" fmla="*/ 850 h 1360"/>
                <a:gd name="T10" fmla="*/ 709 w 879"/>
                <a:gd name="T11" fmla="*/ 765 h 1360"/>
                <a:gd name="T12" fmla="*/ 709 w 879"/>
                <a:gd name="T13" fmla="*/ 652 h 1360"/>
                <a:gd name="T14" fmla="*/ 737 w 879"/>
                <a:gd name="T15" fmla="*/ 623 h 1360"/>
                <a:gd name="T16" fmla="*/ 822 w 879"/>
                <a:gd name="T17" fmla="*/ 708 h 1360"/>
                <a:gd name="T18" fmla="*/ 879 w 879"/>
                <a:gd name="T19" fmla="*/ 652 h 1360"/>
                <a:gd name="T20" fmla="*/ 822 w 879"/>
                <a:gd name="T21" fmla="*/ 595 h 1360"/>
                <a:gd name="T22" fmla="*/ 850 w 879"/>
                <a:gd name="T23" fmla="*/ 538 h 1360"/>
                <a:gd name="T24" fmla="*/ 850 w 879"/>
                <a:gd name="T25" fmla="*/ 482 h 1360"/>
                <a:gd name="T26" fmla="*/ 794 w 879"/>
                <a:gd name="T27" fmla="*/ 453 h 1360"/>
                <a:gd name="T28" fmla="*/ 737 w 879"/>
                <a:gd name="T29" fmla="*/ 397 h 1360"/>
                <a:gd name="T30" fmla="*/ 680 w 879"/>
                <a:gd name="T31" fmla="*/ 368 h 1360"/>
                <a:gd name="T32" fmla="*/ 680 w 879"/>
                <a:gd name="T33" fmla="*/ 311 h 1360"/>
                <a:gd name="T34" fmla="*/ 624 w 879"/>
                <a:gd name="T35" fmla="*/ 283 h 1360"/>
                <a:gd name="T36" fmla="*/ 624 w 879"/>
                <a:gd name="T37" fmla="*/ 226 h 1360"/>
                <a:gd name="T38" fmla="*/ 567 w 879"/>
                <a:gd name="T39" fmla="*/ 170 h 1360"/>
                <a:gd name="T40" fmla="*/ 595 w 879"/>
                <a:gd name="T41" fmla="*/ 113 h 1360"/>
                <a:gd name="T42" fmla="*/ 567 w 879"/>
                <a:gd name="T43" fmla="*/ 0 h 1360"/>
                <a:gd name="T44" fmla="*/ 397 w 879"/>
                <a:gd name="T45" fmla="*/ 56 h 1360"/>
                <a:gd name="T46" fmla="*/ 368 w 879"/>
                <a:gd name="T47" fmla="*/ 28 h 1360"/>
                <a:gd name="T48" fmla="*/ 255 w 879"/>
                <a:gd name="T49" fmla="*/ 85 h 1360"/>
                <a:gd name="T50" fmla="*/ 255 w 879"/>
                <a:gd name="T51" fmla="*/ 198 h 1360"/>
                <a:gd name="T52" fmla="*/ 170 w 879"/>
                <a:gd name="T53" fmla="*/ 226 h 1360"/>
                <a:gd name="T54" fmla="*/ 170 w 879"/>
                <a:gd name="T55" fmla="*/ 283 h 1360"/>
                <a:gd name="T56" fmla="*/ 113 w 879"/>
                <a:gd name="T57" fmla="*/ 311 h 1360"/>
                <a:gd name="T58" fmla="*/ 85 w 879"/>
                <a:gd name="T59" fmla="*/ 425 h 1360"/>
                <a:gd name="T60" fmla="*/ 142 w 879"/>
                <a:gd name="T61" fmla="*/ 482 h 1360"/>
                <a:gd name="T62" fmla="*/ 142 w 879"/>
                <a:gd name="T63" fmla="*/ 510 h 1360"/>
                <a:gd name="T64" fmla="*/ 57 w 879"/>
                <a:gd name="T65" fmla="*/ 595 h 1360"/>
                <a:gd name="T66" fmla="*/ 57 w 879"/>
                <a:gd name="T67" fmla="*/ 652 h 1360"/>
                <a:gd name="T68" fmla="*/ 28 w 879"/>
                <a:gd name="T69" fmla="*/ 708 h 1360"/>
                <a:gd name="T70" fmla="*/ 28 w 879"/>
                <a:gd name="T71" fmla="*/ 793 h 1360"/>
                <a:gd name="T72" fmla="*/ 0 w 879"/>
                <a:gd name="T73" fmla="*/ 878 h 1360"/>
                <a:gd name="T74" fmla="*/ 28 w 879"/>
                <a:gd name="T75" fmla="*/ 907 h 1360"/>
                <a:gd name="T76" fmla="*/ 28 w 879"/>
                <a:gd name="T77" fmla="*/ 1190 h 1360"/>
                <a:gd name="T78" fmla="*/ 85 w 879"/>
                <a:gd name="T79" fmla="*/ 1190 h 1360"/>
                <a:gd name="T80" fmla="*/ 198 w 879"/>
                <a:gd name="T81" fmla="*/ 1247 h 1360"/>
                <a:gd name="T82" fmla="*/ 283 w 879"/>
                <a:gd name="T83" fmla="*/ 1275 h 1360"/>
                <a:gd name="T84" fmla="*/ 283 w 879"/>
                <a:gd name="T85" fmla="*/ 1332 h 1360"/>
                <a:gd name="T86" fmla="*/ 368 w 879"/>
                <a:gd name="T87" fmla="*/ 1360 h 1360"/>
                <a:gd name="T88" fmla="*/ 397 w 879"/>
                <a:gd name="T89" fmla="*/ 1275 h 1360"/>
                <a:gd name="T90" fmla="*/ 482 w 879"/>
                <a:gd name="T91" fmla="*/ 1275 h 1360"/>
                <a:gd name="T92" fmla="*/ 567 w 879"/>
                <a:gd name="T93" fmla="*/ 1332 h 1360"/>
                <a:gd name="T94" fmla="*/ 624 w 879"/>
                <a:gd name="T95" fmla="*/ 1332 h 1360"/>
                <a:gd name="T96" fmla="*/ 652 w 879"/>
                <a:gd name="T97" fmla="*/ 1275 h 1360"/>
                <a:gd name="T98" fmla="*/ 737 w 879"/>
                <a:gd name="T99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9" h="1360">
                  <a:moveTo>
                    <a:pt x="737" y="1247"/>
                  </a:moveTo>
                  <a:lnTo>
                    <a:pt x="737" y="1162"/>
                  </a:lnTo>
                  <a:lnTo>
                    <a:pt x="794" y="1049"/>
                  </a:lnTo>
                  <a:lnTo>
                    <a:pt x="737" y="1020"/>
                  </a:lnTo>
                  <a:lnTo>
                    <a:pt x="765" y="850"/>
                  </a:lnTo>
                  <a:lnTo>
                    <a:pt x="709" y="765"/>
                  </a:lnTo>
                  <a:lnTo>
                    <a:pt x="709" y="652"/>
                  </a:lnTo>
                  <a:lnTo>
                    <a:pt x="737" y="623"/>
                  </a:lnTo>
                  <a:lnTo>
                    <a:pt x="822" y="708"/>
                  </a:lnTo>
                  <a:lnTo>
                    <a:pt x="879" y="652"/>
                  </a:lnTo>
                  <a:lnTo>
                    <a:pt x="822" y="595"/>
                  </a:lnTo>
                  <a:lnTo>
                    <a:pt x="850" y="538"/>
                  </a:lnTo>
                  <a:lnTo>
                    <a:pt x="850" y="482"/>
                  </a:lnTo>
                  <a:lnTo>
                    <a:pt x="794" y="453"/>
                  </a:lnTo>
                  <a:lnTo>
                    <a:pt x="737" y="397"/>
                  </a:lnTo>
                  <a:lnTo>
                    <a:pt x="680" y="368"/>
                  </a:lnTo>
                  <a:lnTo>
                    <a:pt x="680" y="311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595" y="113"/>
                  </a:lnTo>
                  <a:lnTo>
                    <a:pt x="567" y="0"/>
                  </a:lnTo>
                  <a:lnTo>
                    <a:pt x="397" y="56"/>
                  </a:lnTo>
                  <a:lnTo>
                    <a:pt x="368" y="28"/>
                  </a:lnTo>
                  <a:lnTo>
                    <a:pt x="255" y="85"/>
                  </a:lnTo>
                  <a:lnTo>
                    <a:pt x="255" y="198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311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142" y="510"/>
                  </a:lnTo>
                  <a:lnTo>
                    <a:pt x="57" y="595"/>
                  </a:lnTo>
                  <a:lnTo>
                    <a:pt x="57" y="652"/>
                  </a:lnTo>
                  <a:lnTo>
                    <a:pt x="2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28" y="907"/>
                  </a:lnTo>
                  <a:lnTo>
                    <a:pt x="28" y="1190"/>
                  </a:lnTo>
                  <a:lnTo>
                    <a:pt x="85" y="1190"/>
                  </a:lnTo>
                  <a:lnTo>
                    <a:pt x="198" y="1247"/>
                  </a:lnTo>
                  <a:lnTo>
                    <a:pt x="283" y="1275"/>
                  </a:lnTo>
                  <a:lnTo>
                    <a:pt x="283" y="1332"/>
                  </a:lnTo>
                  <a:lnTo>
                    <a:pt x="368" y="1360"/>
                  </a:lnTo>
                  <a:lnTo>
                    <a:pt x="397" y="1275"/>
                  </a:lnTo>
                  <a:lnTo>
                    <a:pt x="482" y="1275"/>
                  </a:lnTo>
                  <a:lnTo>
                    <a:pt x="567" y="1332"/>
                  </a:lnTo>
                  <a:lnTo>
                    <a:pt x="624" y="1332"/>
                  </a:lnTo>
                  <a:lnTo>
                    <a:pt x="652" y="1275"/>
                  </a:lnTo>
                  <a:lnTo>
                    <a:pt x="737" y="124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1CF04C0-5390-4175-ABD0-DF91A30216BA}"/>
              </a:ext>
            </a:extLst>
          </p:cNvPr>
          <p:cNvGrpSpPr/>
          <p:nvPr/>
        </p:nvGrpSpPr>
        <p:grpSpPr>
          <a:xfrm>
            <a:off x="3670866" y="4452450"/>
            <a:ext cx="1086064" cy="681083"/>
            <a:chOff x="3358410" y="2686051"/>
            <a:chExt cx="3435243" cy="2154281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2E25F4E4-E7AB-45B3-9BE5-5B34C412778F}"/>
                </a:ext>
              </a:extLst>
            </p:cNvPr>
            <p:cNvSpPr/>
            <p:nvPr/>
          </p:nvSpPr>
          <p:spPr>
            <a:xfrm>
              <a:off x="3358411" y="2883308"/>
              <a:ext cx="3430588" cy="1474876"/>
            </a:xfrm>
            <a:prstGeom prst="rect">
              <a:avLst/>
            </a:prstGeom>
            <a:pattFill prst="horzBrick">
              <a:fgClr>
                <a:srgbClr val="ED7D31">
                  <a:lumMod val="40000"/>
                  <a:lumOff val="6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D463E2B1-E53F-4B78-9DB1-7D40D2861C1A}"/>
                </a:ext>
              </a:extLst>
            </p:cNvPr>
            <p:cNvSpPr/>
            <p:nvPr/>
          </p:nvSpPr>
          <p:spPr>
            <a:xfrm>
              <a:off x="4809137" y="3829050"/>
              <a:ext cx="534388" cy="507508"/>
            </a:xfrm>
            <a:custGeom>
              <a:avLst/>
              <a:gdLst>
                <a:gd name="connsiteX0" fmla="*/ 245270 w 490539"/>
                <a:gd name="connsiteY0" fmla="*/ 0 h 544555"/>
                <a:gd name="connsiteX1" fmla="*/ 490539 w 490539"/>
                <a:gd name="connsiteY1" fmla="*/ 116681 h 544555"/>
                <a:gd name="connsiteX2" fmla="*/ 490537 w 490539"/>
                <a:gd name="connsiteY2" fmla="*/ 116691 h 544555"/>
                <a:gd name="connsiteX3" fmla="*/ 490537 w 490539"/>
                <a:gd name="connsiteY3" fmla="*/ 544555 h 544555"/>
                <a:gd name="connsiteX4" fmla="*/ 0 w 490539"/>
                <a:gd name="connsiteY4" fmla="*/ 544555 h 544555"/>
                <a:gd name="connsiteX5" fmla="*/ 0 w 490539"/>
                <a:gd name="connsiteY5" fmla="*/ 116680 h 544555"/>
                <a:gd name="connsiteX6" fmla="*/ 1 w 490539"/>
                <a:gd name="connsiteY6" fmla="*/ 116680 h 544555"/>
                <a:gd name="connsiteX7" fmla="*/ 4984 w 490539"/>
                <a:gd name="connsiteY7" fmla="*/ 93166 h 544555"/>
                <a:gd name="connsiteX8" fmla="*/ 245270 w 490539"/>
                <a:gd name="connsiteY8" fmla="*/ 0 h 544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539" h="544555">
                  <a:moveTo>
                    <a:pt x="245270" y="0"/>
                  </a:moveTo>
                  <a:cubicBezTo>
                    <a:pt x="380728" y="0"/>
                    <a:pt x="490539" y="52240"/>
                    <a:pt x="490539" y="116681"/>
                  </a:cubicBezTo>
                  <a:lnTo>
                    <a:pt x="490537" y="116691"/>
                  </a:lnTo>
                  <a:lnTo>
                    <a:pt x="490537" y="544555"/>
                  </a:lnTo>
                  <a:lnTo>
                    <a:pt x="0" y="544555"/>
                  </a:lnTo>
                  <a:lnTo>
                    <a:pt x="0" y="116680"/>
                  </a:lnTo>
                  <a:lnTo>
                    <a:pt x="1" y="116680"/>
                  </a:lnTo>
                  <a:lnTo>
                    <a:pt x="4984" y="93166"/>
                  </a:lnTo>
                  <a:cubicBezTo>
                    <a:pt x="27855" y="39996"/>
                    <a:pt x="126745" y="0"/>
                    <a:pt x="245270" y="0"/>
                  </a:cubicBezTo>
                  <a:close/>
                </a:path>
              </a:pathLst>
            </a:custGeom>
            <a:pattFill prst="horzBrick">
              <a:fgClr>
                <a:srgbClr val="ED7D31">
                  <a:lumMod val="40000"/>
                  <a:lumOff val="6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05D575E1-8604-45D2-BCA2-11415E2421E1}"/>
                </a:ext>
              </a:extLst>
            </p:cNvPr>
            <p:cNvSpPr/>
            <p:nvPr/>
          </p:nvSpPr>
          <p:spPr>
            <a:xfrm>
              <a:off x="3358411" y="4300300"/>
              <a:ext cx="3430588" cy="7783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D8A68BF5-F882-47B9-9B74-7555C60B406A}"/>
                </a:ext>
              </a:extLst>
            </p:cNvPr>
            <p:cNvSpPr/>
            <p:nvPr/>
          </p:nvSpPr>
          <p:spPr>
            <a:xfrm>
              <a:off x="3359150" y="4368844"/>
              <a:ext cx="3430588" cy="471488"/>
            </a:xfrm>
            <a:prstGeom prst="rect">
              <a:avLst/>
            </a:prstGeom>
            <a:gradFill>
              <a:gsLst>
                <a:gs pos="0">
                  <a:srgbClr val="70AD47">
                    <a:lumMod val="75000"/>
                  </a:srgbClr>
                </a:gs>
                <a:gs pos="100000">
                  <a:srgbClr val="70AD47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A9557AB3-53B6-4094-9191-F498C7011CDC}"/>
                </a:ext>
              </a:extLst>
            </p:cNvPr>
            <p:cNvSpPr/>
            <p:nvPr/>
          </p:nvSpPr>
          <p:spPr>
            <a:xfrm>
              <a:off x="3829050" y="4368844"/>
              <a:ext cx="2490788" cy="471488"/>
            </a:xfrm>
            <a:prstGeom prst="trapezoid">
              <a:avLst>
                <a:gd name="adj" fmla="val 160353"/>
              </a:avLst>
            </a:prstGeom>
            <a:gradFill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C18F2ED-0E6B-4D8E-8928-49477C3710F9}"/>
                </a:ext>
              </a:extLst>
            </p:cNvPr>
            <p:cNvSpPr/>
            <p:nvPr/>
          </p:nvSpPr>
          <p:spPr>
            <a:xfrm>
              <a:off x="4818662" y="3857624"/>
              <a:ext cx="515338" cy="509845"/>
            </a:xfrm>
            <a:custGeom>
              <a:avLst/>
              <a:gdLst>
                <a:gd name="connsiteX0" fmla="*/ 245270 w 490539"/>
                <a:gd name="connsiteY0" fmla="*/ 0 h 544555"/>
                <a:gd name="connsiteX1" fmla="*/ 490539 w 490539"/>
                <a:gd name="connsiteY1" fmla="*/ 116681 h 544555"/>
                <a:gd name="connsiteX2" fmla="*/ 490537 w 490539"/>
                <a:gd name="connsiteY2" fmla="*/ 116691 h 544555"/>
                <a:gd name="connsiteX3" fmla="*/ 490537 w 490539"/>
                <a:gd name="connsiteY3" fmla="*/ 544555 h 544555"/>
                <a:gd name="connsiteX4" fmla="*/ 0 w 490539"/>
                <a:gd name="connsiteY4" fmla="*/ 544555 h 544555"/>
                <a:gd name="connsiteX5" fmla="*/ 0 w 490539"/>
                <a:gd name="connsiteY5" fmla="*/ 116680 h 544555"/>
                <a:gd name="connsiteX6" fmla="*/ 1 w 490539"/>
                <a:gd name="connsiteY6" fmla="*/ 116680 h 544555"/>
                <a:gd name="connsiteX7" fmla="*/ 4984 w 490539"/>
                <a:gd name="connsiteY7" fmla="*/ 93166 h 544555"/>
                <a:gd name="connsiteX8" fmla="*/ 245270 w 490539"/>
                <a:gd name="connsiteY8" fmla="*/ 0 h 544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539" h="544555">
                  <a:moveTo>
                    <a:pt x="245270" y="0"/>
                  </a:moveTo>
                  <a:cubicBezTo>
                    <a:pt x="380728" y="0"/>
                    <a:pt x="490539" y="52240"/>
                    <a:pt x="490539" y="116681"/>
                  </a:cubicBezTo>
                  <a:lnTo>
                    <a:pt x="490537" y="116691"/>
                  </a:lnTo>
                  <a:lnTo>
                    <a:pt x="490537" y="544555"/>
                  </a:lnTo>
                  <a:lnTo>
                    <a:pt x="0" y="544555"/>
                  </a:lnTo>
                  <a:lnTo>
                    <a:pt x="0" y="116680"/>
                  </a:lnTo>
                  <a:lnTo>
                    <a:pt x="1" y="116680"/>
                  </a:lnTo>
                  <a:lnTo>
                    <a:pt x="4984" y="93166"/>
                  </a:lnTo>
                  <a:cubicBezTo>
                    <a:pt x="27855" y="39996"/>
                    <a:pt x="126745" y="0"/>
                    <a:pt x="2452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144A2F4-03C0-4403-B9A1-4F553259E511}"/>
                </a:ext>
              </a:extLst>
            </p:cNvPr>
            <p:cNvSpPr/>
            <p:nvPr/>
          </p:nvSpPr>
          <p:spPr>
            <a:xfrm>
              <a:off x="4366618" y="3858401"/>
              <a:ext cx="321468" cy="101084"/>
            </a:xfrm>
            <a:custGeom>
              <a:avLst/>
              <a:gdLst>
                <a:gd name="connsiteX0" fmla="*/ 128738 w 257477"/>
                <a:gd name="connsiteY0" fmla="*/ 0 h 80963"/>
                <a:gd name="connsiteX1" fmla="*/ 250511 w 257477"/>
                <a:gd name="connsiteY1" fmla="*/ 56720 h 80963"/>
                <a:gd name="connsiteX2" fmla="*/ 257477 w 257477"/>
                <a:gd name="connsiteY2" fmla="*/ 80963 h 80963"/>
                <a:gd name="connsiteX3" fmla="*/ 0 w 257477"/>
                <a:gd name="connsiteY3" fmla="*/ 80963 h 80963"/>
                <a:gd name="connsiteX4" fmla="*/ 6965 w 257477"/>
                <a:gd name="connsiteY4" fmla="*/ 56720 h 80963"/>
                <a:gd name="connsiteX5" fmla="*/ 128738 w 257477"/>
                <a:gd name="connsiteY5" fmla="*/ 0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477" h="80963">
                  <a:moveTo>
                    <a:pt x="128738" y="0"/>
                  </a:moveTo>
                  <a:cubicBezTo>
                    <a:pt x="183480" y="0"/>
                    <a:pt x="230449" y="23388"/>
                    <a:pt x="250511" y="56720"/>
                  </a:cubicBezTo>
                  <a:lnTo>
                    <a:pt x="257477" y="80963"/>
                  </a:lnTo>
                  <a:lnTo>
                    <a:pt x="0" y="80963"/>
                  </a:lnTo>
                  <a:lnTo>
                    <a:pt x="6965" y="56720"/>
                  </a:lnTo>
                  <a:cubicBezTo>
                    <a:pt x="27028" y="23388"/>
                    <a:pt x="73997" y="0"/>
                    <a:pt x="128738" y="0"/>
                  </a:cubicBezTo>
                  <a:close/>
                </a:path>
              </a:pathLst>
            </a:custGeom>
            <a:pattFill prst="horzBrick">
              <a:fgClr>
                <a:srgbClr val="ED7D31">
                  <a:lumMod val="40000"/>
                  <a:lumOff val="6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E3ED8F3-063C-43DB-B85A-EC10F33BA30C}"/>
                </a:ext>
              </a:extLst>
            </p:cNvPr>
            <p:cNvSpPr/>
            <p:nvPr/>
          </p:nvSpPr>
          <p:spPr>
            <a:xfrm>
              <a:off x="4398614" y="3879057"/>
              <a:ext cx="257477" cy="80963"/>
            </a:xfrm>
            <a:custGeom>
              <a:avLst/>
              <a:gdLst>
                <a:gd name="connsiteX0" fmla="*/ 128738 w 257477"/>
                <a:gd name="connsiteY0" fmla="*/ 0 h 80963"/>
                <a:gd name="connsiteX1" fmla="*/ 250511 w 257477"/>
                <a:gd name="connsiteY1" fmla="*/ 56720 h 80963"/>
                <a:gd name="connsiteX2" fmla="*/ 257477 w 257477"/>
                <a:gd name="connsiteY2" fmla="*/ 80963 h 80963"/>
                <a:gd name="connsiteX3" fmla="*/ 0 w 257477"/>
                <a:gd name="connsiteY3" fmla="*/ 80963 h 80963"/>
                <a:gd name="connsiteX4" fmla="*/ 6965 w 257477"/>
                <a:gd name="connsiteY4" fmla="*/ 56720 h 80963"/>
                <a:gd name="connsiteX5" fmla="*/ 128738 w 257477"/>
                <a:gd name="connsiteY5" fmla="*/ 0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477" h="80963">
                  <a:moveTo>
                    <a:pt x="128738" y="0"/>
                  </a:moveTo>
                  <a:cubicBezTo>
                    <a:pt x="183480" y="0"/>
                    <a:pt x="230449" y="23388"/>
                    <a:pt x="250511" y="56720"/>
                  </a:cubicBezTo>
                  <a:lnTo>
                    <a:pt x="257477" y="80963"/>
                  </a:lnTo>
                  <a:lnTo>
                    <a:pt x="0" y="80963"/>
                  </a:lnTo>
                  <a:lnTo>
                    <a:pt x="6965" y="56720"/>
                  </a:lnTo>
                  <a:cubicBezTo>
                    <a:pt x="27028" y="23388"/>
                    <a:pt x="73997" y="0"/>
                    <a:pt x="1287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388564A6-BAC4-4D0C-BF73-D37943194E73}"/>
                </a:ext>
              </a:extLst>
            </p:cNvPr>
            <p:cNvSpPr/>
            <p:nvPr/>
          </p:nvSpPr>
          <p:spPr>
            <a:xfrm>
              <a:off x="4772820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6A192444-E442-4D9F-91A0-1E6E6BB70567}"/>
                </a:ext>
              </a:extLst>
            </p:cNvPr>
            <p:cNvSpPr/>
            <p:nvPr/>
          </p:nvSpPr>
          <p:spPr>
            <a:xfrm>
              <a:off x="4758532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621C0A25-AC9F-4560-BC61-013DCD3BC241}"/>
                </a:ext>
              </a:extLst>
            </p:cNvPr>
            <p:cNvSpPr/>
            <p:nvPr/>
          </p:nvSpPr>
          <p:spPr>
            <a:xfrm>
              <a:off x="4332686" y="3991790"/>
              <a:ext cx="389333" cy="37651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54E37BE7-2602-44EA-AE7E-67B107FE324A}"/>
                </a:ext>
              </a:extLst>
            </p:cNvPr>
            <p:cNvSpPr/>
            <p:nvPr/>
          </p:nvSpPr>
          <p:spPr>
            <a:xfrm>
              <a:off x="4356499" y="4014455"/>
              <a:ext cx="68517" cy="20988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B76A58E2-AA5F-41F9-B928-057E22E48962}"/>
                </a:ext>
              </a:extLst>
            </p:cNvPr>
            <p:cNvSpPr/>
            <p:nvPr/>
          </p:nvSpPr>
          <p:spPr>
            <a:xfrm>
              <a:off x="4446769" y="4014455"/>
              <a:ext cx="68517" cy="20988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B6EAA12B-CAAA-4B4D-B25F-9EDB9BA77FA9}"/>
                </a:ext>
              </a:extLst>
            </p:cNvPr>
            <p:cNvSpPr/>
            <p:nvPr/>
          </p:nvSpPr>
          <p:spPr>
            <a:xfrm>
              <a:off x="4537039" y="4014455"/>
              <a:ext cx="68517" cy="20988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C3221071-DAED-4A52-8A7C-5FBD6DC9CE44}"/>
                </a:ext>
              </a:extLst>
            </p:cNvPr>
            <p:cNvSpPr/>
            <p:nvPr/>
          </p:nvSpPr>
          <p:spPr>
            <a:xfrm>
              <a:off x="4627308" y="4014455"/>
              <a:ext cx="68517" cy="20988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A8ACC8ED-73FD-4973-87AF-C6E94512A623}"/>
                </a:ext>
              </a:extLst>
            </p:cNvPr>
            <p:cNvSpPr/>
            <p:nvPr/>
          </p:nvSpPr>
          <p:spPr>
            <a:xfrm>
              <a:off x="3358411" y="3795713"/>
              <a:ext cx="1414410" cy="4571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CAD2411F-1735-4B76-913A-CDB3EEF167F2}"/>
                </a:ext>
              </a:extLst>
            </p:cNvPr>
            <p:cNvSpPr/>
            <p:nvPr/>
          </p:nvSpPr>
          <p:spPr>
            <a:xfrm>
              <a:off x="4412510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CE198F47-F7F8-4C3E-B2EB-CE550A99E88E}"/>
                </a:ext>
              </a:extLst>
            </p:cNvPr>
            <p:cNvGrpSpPr/>
            <p:nvPr/>
          </p:nvGrpSpPr>
          <p:grpSpPr>
            <a:xfrm>
              <a:off x="4434861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54184B7C-48C0-43BF-9B27-23181D6E0ADE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DE102FCC-04AF-4DAD-A692-0E1017C38981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1FBD79C-5F35-4D97-8A6A-3735CC99BFDC}"/>
                </a:ext>
              </a:extLst>
            </p:cNvPr>
            <p:cNvSpPr/>
            <p:nvPr/>
          </p:nvSpPr>
          <p:spPr>
            <a:xfrm>
              <a:off x="4412510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C92CD2B0-016E-4973-86AA-BD729B3D4BE7}"/>
                </a:ext>
              </a:extLst>
            </p:cNvPr>
            <p:cNvGrpSpPr/>
            <p:nvPr/>
          </p:nvGrpSpPr>
          <p:grpSpPr>
            <a:xfrm>
              <a:off x="4434861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13A06838-D1D1-4E8A-9607-221752029CCD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5883A7D0-5C8D-4C9C-B7E3-B9CF92EFA5B8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E44EC528-2955-4125-9FB2-701D42082339}"/>
                </a:ext>
              </a:extLst>
            </p:cNvPr>
            <p:cNvSpPr/>
            <p:nvPr/>
          </p:nvSpPr>
          <p:spPr>
            <a:xfrm>
              <a:off x="3866410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345ECF76-A8FB-4B79-A832-5BF39C74301D}"/>
                </a:ext>
              </a:extLst>
            </p:cNvPr>
            <p:cNvGrpSpPr/>
            <p:nvPr/>
          </p:nvGrpSpPr>
          <p:grpSpPr>
            <a:xfrm>
              <a:off x="3888761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15C4A40F-2F21-4F2F-8F80-A0FC6502EE6E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92E7ABEA-D1FB-4305-AF3F-B789F231EFEF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4893AEDA-7FC6-4165-AC7A-B0ADF28F0ED7}"/>
                </a:ext>
              </a:extLst>
            </p:cNvPr>
            <p:cNvSpPr/>
            <p:nvPr/>
          </p:nvSpPr>
          <p:spPr>
            <a:xfrm>
              <a:off x="3866410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33CF318-2845-4F26-A080-51B5DD2AB0BF}"/>
                </a:ext>
              </a:extLst>
            </p:cNvPr>
            <p:cNvGrpSpPr/>
            <p:nvPr/>
          </p:nvGrpSpPr>
          <p:grpSpPr>
            <a:xfrm>
              <a:off x="3888761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18070304-F78E-40C7-81FB-1152953A9A7C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122A9B4B-10DB-4736-9110-CB7F680BEA1C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04644406-32BA-48F6-A019-F0ED538D7CEF}"/>
                </a:ext>
              </a:extLst>
            </p:cNvPr>
            <p:cNvSpPr/>
            <p:nvPr/>
          </p:nvSpPr>
          <p:spPr>
            <a:xfrm>
              <a:off x="3358410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5CE90C98-BCBF-4606-845C-A8A07ACF4B5E}"/>
                </a:ext>
              </a:extLst>
            </p:cNvPr>
            <p:cNvGrpSpPr/>
            <p:nvPr/>
          </p:nvGrpSpPr>
          <p:grpSpPr>
            <a:xfrm>
              <a:off x="3380761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8B7626AA-BFC4-460F-8E09-A52FAC74FD1E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64800DDD-82A4-441C-BAB8-804EC96DDD44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A6A4EDD3-ED8B-4015-8F0F-D8B4715A8D3F}"/>
                </a:ext>
              </a:extLst>
            </p:cNvPr>
            <p:cNvSpPr/>
            <p:nvPr/>
          </p:nvSpPr>
          <p:spPr>
            <a:xfrm>
              <a:off x="3358410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64EAD6C-6B45-4A6E-BFC8-4B1BABC08984}"/>
                </a:ext>
              </a:extLst>
            </p:cNvPr>
            <p:cNvGrpSpPr/>
            <p:nvPr/>
          </p:nvGrpSpPr>
          <p:grpSpPr>
            <a:xfrm>
              <a:off x="3380761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57C0B317-6A69-4D5A-ACC1-86726ABBECF3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6E6E2F07-C0C1-42E8-B6F2-5D0E61B556F4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61E82D-EB83-4A76-95C6-D608A39DA7EA}"/>
                </a:ext>
              </a:extLst>
            </p:cNvPr>
            <p:cNvSpPr/>
            <p:nvPr/>
          </p:nvSpPr>
          <p:spPr>
            <a:xfrm>
              <a:off x="3866410" y="3924776"/>
              <a:ext cx="249057" cy="27193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107135F4-E34F-4F2F-A191-4BE041B6C181}"/>
                </a:ext>
              </a:extLst>
            </p:cNvPr>
            <p:cNvGrpSpPr/>
            <p:nvPr/>
          </p:nvGrpSpPr>
          <p:grpSpPr>
            <a:xfrm>
              <a:off x="3888761" y="3943351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BC503E48-52B6-4C09-A52E-09677E3AB0FA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5749135F-EAC7-448E-889C-6F4F15B5391D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235C7966-F3C7-4124-A19A-29EC3A32195F}"/>
                </a:ext>
              </a:extLst>
            </p:cNvPr>
            <p:cNvSpPr/>
            <p:nvPr/>
          </p:nvSpPr>
          <p:spPr>
            <a:xfrm>
              <a:off x="3358410" y="3924776"/>
              <a:ext cx="249057" cy="27193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62E369B4-73EE-4BB7-82B6-DB99E84AF214}"/>
                </a:ext>
              </a:extLst>
            </p:cNvPr>
            <p:cNvGrpSpPr/>
            <p:nvPr/>
          </p:nvGrpSpPr>
          <p:grpSpPr>
            <a:xfrm>
              <a:off x="3380761" y="3943351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8DF4D3DD-ADF8-4903-B240-1B3A70162C0D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6483EBD8-2137-4D05-8DA4-C4B66B57599C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FC12DA77-0DF4-417A-AEDD-F08317EB26A5}"/>
                </a:ext>
              </a:extLst>
            </p:cNvPr>
            <p:cNvSpPr/>
            <p:nvPr/>
          </p:nvSpPr>
          <p:spPr>
            <a:xfrm>
              <a:off x="4234658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10A409A3-D104-4DDC-88E4-DD17558D38A1}"/>
                </a:ext>
              </a:extLst>
            </p:cNvPr>
            <p:cNvSpPr/>
            <p:nvPr/>
          </p:nvSpPr>
          <p:spPr>
            <a:xfrm>
              <a:off x="4220370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961C801C-D915-44F1-9CEE-3657A9544462}"/>
                </a:ext>
              </a:extLst>
            </p:cNvPr>
            <p:cNvSpPr/>
            <p:nvPr/>
          </p:nvSpPr>
          <p:spPr>
            <a:xfrm>
              <a:off x="3696496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D4732E56-8B2C-454B-8357-58DA4D0C221F}"/>
                </a:ext>
              </a:extLst>
            </p:cNvPr>
            <p:cNvSpPr/>
            <p:nvPr/>
          </p:nvSpPr>
          <p:spPr>
            <a:xfrm>
              <a:off x="3682208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4DB8E4A5-40D5-415C-B173-14AA94AF67C8}"/>
                </a:ext>
              </a:extLst>
            </p:cNvPr>
            <p:cNvSpPr/>
            <p:nvPr/>
          </p:nvSpPr>
          <p:spPr>
            <a:xfrm flipH="1">
              <a:off x="5463977" y="3858401"/>
              <a:ext cx="321468" cy="101084"/>
            </a:xfrm>
            <a:custGeom>
              <a:avLst/>
              <a:gdLst>
                <a:gd name="connsiteX0" fmla="*/ 128738 w 257477"/>
                <a:gd name="connsiteY0" fmla="*/ 0 h 80963"/>
                <a:gd name="connsiteX1" fmla="*/ 250511 w 257477"/>
                <a:gd name="connsiteY1" fmla="*/ 56720 h 80963"/>
                <a:gd name="connsiteX2" fmla="*/ 257477 w 257477"/>
                <a:gd name="connsiteY2" fmla="*/ 80963 h 80963"/>
                <a:gd name="connsiteX3" fmla="*/ 0 w 257477"/>
                <a:gd name="connsiteY3" fmla="*/ 80963 h 80963"/>
                <a:gd name="connsiteX4" fmla="*/ 6965 w 257477"/>
                <a:gd name="connsiteY4" fmla="*/ 56720 h 80963"/>
                <a:gd name="connsiteX5" fmla="*/ 128738 w 257477"/>
                <a:gd name="connsiteY5" fmla="*/ 0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477" h="80963">
                  <a:moveTo>
                    <a:pt x="128738" y="0"/>
                  </a:moveTo>
                  <a:cubicBezTo>
                    <a:pt x="183480" y="0"/>
                    <a:pt x="230449" y="23388"/>
                    <a:pt x="250511" y="56720"/>
                  </a:cubicBezTo>
                  <a:lnTo>
                    <a:pt x="257477" y="80963"/>
                  </a:lnTo>
                  <a:lnTo>
                    <a:pt x="0" y="80963"/>
                  </a:lnTo>
                  <a:lnTo>
                    <a:pt x="6965" y="56720"/>
                  </a:lnTo>
                  <a:cubicBezTo>
                    <a:pt x="27028" y="23388"/>
                    <a:pt x="73997" y="0"/>
                    <a:pt x="128738" y="0"/>
                  </a:cubicBezTo>
                  <a:close/>
                </a:path>
              </a:pathLst>
            </a:custGeom>
            <a:pattFill prst="horzBrick">
              <a:fgClr>
                <a:srgbClr val="ED7D31">
                  <a:lumMod val="40000"/>
                  <a:lumOff val="6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A2571D94-A768-49F7-9753-CA3E52EB25D8}"/>
                </a:ext>
              </a:extLst>
            </p:cNvPr>
            <p:cNvSpPr/>
            <p:nvPr/>
          </p:nvSpPr>
          <p:spPr>
            <a:xfrm flipH="1">
              <a:off x="5495972" y="3879057"/>
              <a:ext cx="257477" cy="80963"/>
            </a:xfrm>
            <a:custGeom>
              <a:avLst/>
              <a:gdLst>
                <a:gd name="connsiteX0" fmla="*/ 128738 w 257477"/>
                <a:gd name="connsiteY0" fmla="*/ 0 h 80963"/>
                <a:gd name="connsiteX1" fmla="*/ 250511 w 257477"/>
                <a:gd name="connsiteY1" fmla="*/ 56720 h 80963"/>
                <a:gd name="connsiteX2" fmla="*/ 257477 w 257477"/>
                <a:gd name="connsiteY2" fmla="*/ 80963 h 80963"/>
                <a:gd name="connsiteX3" fmla="*/ 0 w 257477"/>
                <a:gd name="connsiteY3" fmla="*/ 80963 h 80963"/>
                <a:gd name="connsiteX4" fmla="*/ 6965 w 257477"/>
                <a:gd name="connsiteY4" fmla="*/ 56720 h 80963"/>
                <a:gd name="connsiteX5" fmla="*/ 128738 w 257477"/>
                <a:gd name="connsiteY5" fmla="*/ 0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477" h="80963">
                  <a:moveTo>
                    <a:pt x="128738" y="0"/>
                  </a:moveTo>
                  <a:cubicBezTo>
                    <a:pt x="183480" y="0"/>
                    <a:pt x="230449" y="23388"/>
                    <a:pt x="250511" y="56720"/>
                  </a:cubicBezTo>
                  <a:lnTo>
                    <a:pt x="257477" y="80963"/>
                  </a:lnTo>
                  <a:lnTo>
                    <a:pt x="0" y="80963"/>
                  </a:lnTo>
                  <a:lnTo>
                    <a:pt x="6965" y="56720"/>
                  </a:lnTo>
                  <a:cubicBezTo>
                    <a:pt x="27028" y="23388"/>
                    <a:pt x="73997" y="0"/>
                    <a:pt x="1287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AEE7E374-7F6C-4CD9-908D-1EF1F13AF896}"/>
                </a:ext>
              </a:extLst>
            </p:cNvPr>
            <p:cNvSpPr/>
            <p:nvPr/>
          </p:nvSpPr>
          <p:spPr>
            <a:xfrm flipH="1">
              <a:off x="5325269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1B726E74-D2DC-4B2F-93EE-34D744F65178}"/>
                </a:ext>
              </a:extLst>
            </p:cNvPr>
            <p:cNvSpPr/>
            <p:nvPr/>
          </p:nvSpPr>
          <p:spPr>
            <a:xfrm flipH="1">
              <a:off x="5310982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D940462D-871F-4DCA-AA67-E195F81AF67A}"/>
                </a:ext>
              </a:extLst>
            </p:cNvPr>
            <p:cNvSpPr/>
            <p:nvPr/>
          </p:nvSpPr>
          <p:spPr>
            <a:xfrm flipH="1">
              <a:off x="5430044" y="3991790"/>
              <a:ext cx="389333" cy="37651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A3B84687-42D7-4058-9F78-9A1F48A30DBD}"/>
                </a:ext>
              </a:extLst>
            </p:cNvPr>
            <p:cNvGrpSpPr/>
            <p:nvPr/>
          </p:nvGrpSpPr>
          <p:grpSpPr>
            <a:xfrm flipH="1">
              <a:off x="5456238" y="4014455"/>
              <a:ext cx="339326" cy="209883"/>
              <a:chOff x="4356499" y="4014455"/>
              <a:chExt cx="371470" cy="209883"/>
            </a:xfrm>
            <a:solidFill>
              <a:sysClr val="windowText" lastClr="000000"/>
            </a:solidFill>
          </p:grpSpPr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84E0B9AF-6E20-410A-8C99-9AEF3D95CE89}"/>
                  </a:ext>
                </a:extLst>
              </p:cNvPr>
              <p:cNvSpPr/>
              <p:nvPr/>
            </p:nvSpPr>
            <p:spPr>
              <a:xfrm>
                <a:off x="4356499" y="4014455"/>
                <a:ext cx="75007" cy="209883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37559FED-437D-429B-9502-7C60FAC02281}"/>
                  </a:ext>
                </a:extLst>
              </p:cNvPr>
              <p:cNvSpPr/>
              <p:nvPr/>
            </p:nvSpPr>
            <p:spPr>
              <a:xfrm>
                <a:off x="4455320" y="4014455"/>
                <a:ext cx="75007" cy="209883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729DCC5B-9005-4D9F-BA09-E1268204ADFD}"/>
                  </a:ext>
                </a:extLst>
              </p:cNvPr>
              <p:cNvSpPr/>
              <p:nvPr/>
            </p:nvSpPr>
            <p:spPr>
              <a:xfrm>
                <a:off x="4554141" y="4014455"/>
                <a:ext cx="75007" cy="209883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60933912-C377-4DA2-9807-2784A55B3F57}"/>
                  </a:ext>
                </a:extLst>
              </p:cNvPr>
              <p:cNvSpPr/>
              <p:nvPr/>
            </p:nvSpPr>
            <p:spPr>
              <a:xfrm>
                <a:off x="4652962" y="4014455"/>
                <a:ext cx="75007" cy="209883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EE85CE2B-7749-4CB6-A42F-AA3F41992104}"/>
                </a:ext>
              </a:extLst>
            </p:cNvPr>
            <p:cNvSpPr/>
            <p:nvPr/>
          </p:nvSpPr>
          <p:spPr>
            <a:xfrm flipH="1">
              <a:off x="5379242" y="3795713"/>
              <a:ext cx="1414410" cy="4571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0A1BC1C4-3987-42C9-83FC-8B0D3464C44D}"/>
                </a:ext>
              </a:extLst>
            </p:cNvPr>
            <p:cNvSpPr/>
            <p:nvPr/>
          </p:nvSpPr>
          <p:spPr>
            <a:xfrm flipH="1">
              <a:off x="5490496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9F48B412-5147-4A94-94D9-250C7E616790}"/>
                </a:ext>
              </a:extLst>
            </p:cNvPr>
            <p:cNvGrpSpPr/>
            <p:nvPr/>
          </p:nvGrpSpPr>
          <p:grpSpPr>
            <a:xfrm flipH="1">
              <a:off x="5508085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94FA2A86-C89B-44C2-A30B-71D4ADD98A4C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A2C2C1C1-A95A-4A78-8643-775CEF837667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A9242C18-B815-4426-99BB-FA6D64F7590F}"/>
                </a:ext>
              </a:extLst>
            </p:cNvPr>
            <p:cNvSpPr/>
            <p:nvPr/>
          </p:nvSpPr>
          <p:spPr>
            <a:xfrm flipH="1">
              <a:off x="5490496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63FA02D9-6F3C-480B-BA78-2FE82EF53A6E}"/>
                </a:ext>
              </a:extLst>
            </p:cNvPr>
            <p:cNvGrpSpPr/>
            <p:nvPr/>
          </p:nvGrpSpPr>
          <p:grpSpPr>
            <a:xfrm flipH="1">
              <a:off x="5508085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1B4FB108-5E22-4E66-97AD-AE1729A97663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907E621B-D335-479B-8E0D-7513B5550A28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AD68A84C-798D-417D-8113-5828D6E98BCF}"/>
                </a:ext>
              </a:extLst>
            </p:cNvPr>
            <p:cNvSpPr/>
            <p:nvPr/>
          </p:nvSpPr>
          <p:spPr>
            <a:xfrm flipH="1">
              <a:off x="6036596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82404330-00CA-440D-9E83-0F5354027C4F}"/>
                </a:ext>
              </a:extLst>
            </p:cNvPr>
            <p:cNvGrpSpPr/>
            <p:nvPr/>
          </p:nvGrpSpPr>
          <p:grpSpPr>
            <a:xfrm flipH="1">
              <a:off x="6054185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7499163B-4C5B-45A9-A500-BD9E31017858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01D0AD1F-27F5-45DF-92D0-6093FE769FF2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2B86EE40-6905-4713-BABA-FDDFF4B76541}"/>
                </a:ext>
              </a:extLst>
            </p:cNvPr>
            <p:cNvSpPr/>
            <p:nvPr/>
          </p:nvSpPr>
          <p:spPr>
            <a:xfrm flipH="1">
              <a:off x="6036596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5E93CF20-2074-4313-865A-2E2EE16F4997}"/>
                </a:ext>
              </a:extLst>
            </p:cNvPr>
            <p:cNvGrpSpPr/>
            <p:nvPr/>
          </p:nvGrpSpPr>
          <p:grpSpPr>
            <a:xfrm flipH="1">
              <a:off x="6054185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3A682AD4-C494-47B6-BDC9-EBEED4512465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1B225E73-9336-434D-8A88-10730A0E0EEA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D8D39F9D-049A-4A8E-B2C1-F4E8937DB61B}"/>
                </a:ext>
              </a:extLst>
            </p:cNvPr>
            <p:cNvSpPr/>
            <p:nvPr/>
          </p:nvSpPr>
          <p:spPr>
            <a:xfrm flipH="1">
              <a:off x="6544596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789B4FB6-88DA-4DFF-97EF-82450DC527D3}"/>
                </a:ext>
              </a:extLst>
            </p:cNvPr>
            <p:cNvGrpSpPr/>
            <p:nvPr/>
          </p:nvGrpSpPr>
          <p:grpSpPr>
            <a:xfrm flipH="1">
              <a:off x="6562185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AC65DA53-78A2-4310-84B6-8766D4270297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2293979B-FB4C-42A3-8847-8B62E88E8D2F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ABA4044D-ECCC-4EA2-ADD9-3013E1120999}"/>
                </a:ext>
              </a:extLst>
            </p:cNvPr>
            <p:cNvSpPr/>
            <p:nvPr/>
          </p:nvSpPr>
          <p:spPr>
            <a:xfrm flipH="1">
              <a:off x="6544596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DFB4159E-8782-4C1F-B826-884BBCB51870}"/>
                </a:ext>
              </a:extLst>
            </p:cNvPr>
            <p:cNvGrpSpPr/>
            <p:nvPr/>
          </p:nvGrpSpPr>
          <p:grpSpPr>
            <a:xfrm flipH="1">
              <a:off x="6562185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91A79B1D-73C3-44A4-A419-804DFB76CF77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34F16734-FF3A-4B02-B2DB-563A8981E4D6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4A89A697-4C98-4AA1-BC64-14ED21E5D59B}"/>
                </a:ext>
              </a:extLst>
            </p:cNvPr>
            <p:cNvSpPr/>
            <p:nvPr/>
          </p:nvSpPr>
          <p:spPr>
            <a:xfrm flipH="1">
              <a:off x="6036596" y="3924776"/>
              <a:ext cx="249057" cy="27193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608235B2-9AA5-4168-BED6-370A8DBADC25}"/>
                </a:ext>
              </a:extLst>
            </p:cNvPr>
            <p:cNvGrpSpPr/>
            <p:nvPr/>
          </p:nvGrpSpPr>
          <p:grpSpPr>
            <a:xfrm flipH="1">
              <a:off x="6054185" y="3943351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EC4F89DE-27CF-4AD7-9F2B-B9D1DE9001BB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2B6F12B7-55E1-475E-8994-BFFD29DA71CD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122AD89A-CF8A-4687-992F-0763C45103AF}"/>
                </a:ext>
              </a:extLst>
            </p:cNvPr>
            <p:cNvSpPr/>
            <p:nvPr/>
          </p:nvSpPr>
          <p:spPr>
            <a:xfrm flipH="1">
              <a:off x="6544596" y="3924776"/>
              <a:ext cx="249057" cy="27193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5FB6A871-568E-4588-87A8-47118308BF46}"/>
                </a:ext>
              </a:extLst>
            </p:cNvPr>
            <p:cNvGrpSpPr/>
            <p:nvPr/>
          </p:nvGrpSpPr>
          <p:grpSpPr>
            <a:xfrm flipH="1">
              <a:off x="6562185" y="3943351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830DE925-BA85-4BFE-9478-D07DDCC047F9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6ACB9A76-DA71-436A-A39B-BF7640316053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3D390175-B4D1-44A0-BA80-A2197190123F}"/>
                </a:ext>
              </a:extLst>
            </p:cNvPr>
            <p:cNvSpPr/>
            <p:nvPr/>
          </p:nvSpPr>
          <p:spPr>
            <a:xfrm flipH="1">
              <a:off x="5863431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E4DD886E-BF00-49FA-BAA2-BFB779794321}"/>
                </a:ext>
              </a:extLst>
            </p:cNvPr>
            <p:cNvSpPr/>
            <p:nvPr/>
          </p:nvSpPr>
          <p:spPr>
            <a:xfrm flipH="1">
              <a:off x="5849144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6BE2691B-98C3-4FE0-8A4F-475DC34604A1}"/>
                </a:ext>
              </a:extLst>
            </p:cNvPr>
            <p:cNvSpPr/>
            <p:nvPr/>
          </p:nvSpPr>
          <p:spPr>
            <a:xfrm flipH="1">
              <a:off x="6401593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C72577BD-7C5E-4FA6-8764-B9EFC983F2FD}"/>
                </a:ext>
              </a:extLst>
            </p:cNvPr>
            <p:cNvSpPr/>
            <p:nvPr/>
          </p:nvSpPr>
          <p:spPr>
            <a:xfrm flipH="1">
              <a:off x="6387306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1F738E4D-7BEC-4201-9FA8-1F9E41F0242D}"/>
                </a:ext>
              </a:extLst>
            </p:cNvPr>
            <p:cNvGrpSpPr/>
            <p:nvPr/>
          </p:nvGrpSpPr>
          <p:grpSpPr>
            <a:xfrm>
              <a:off x="4971473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B9306C97-1089-4628-909D-D18CA4E612F0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346C409E-F780-4BCF-8901-E0E8AFA17BC1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9676EC18-84ED-4D82-AB68-988A589208C4}"/>
                </a:ext>
              </a:extLst>
            </p:cNvPr>
            <p:cNvGrpSpPr/>
            <p:nvPr/>
          </p:nvGrpSpPr>
          <p:grpSpPr>
            <a:xfrm>
              <a:off x="4971473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72778DAB-6F5A-4D46-83E5-9377EAD4C0B8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106FEE3F-39E0-4986-B39E-166D4AABF456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528023CE-9786-4845-B88F-091FE361D455}"/>
                </a:ext>
              </a:extLst>
            </p:cNvPr>
            <p:cNvSpPr/>
            <p:nvPr/>
          </p:nvSpPr>
          <p:spPr>
            <a:xfrm>
              <a:off x="3358411" y="3043064"/>
              <a:ext cx="3430588" cy="95504"/>
            </a:xfrm>
            <a:prstGeom prst="rect">
              <a:avLst/>
            </a:pr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711EB25F-E72E-4D43-B511-EEF782DBEA9C}"/>
                </a:ext>
              </a:extLst>
            </p:cNvPr>
            <p:cNvSpPr/>
            <p:nvPr/>
          </p:nvSpPr>
          <p:spPr>
            <a:xfrm>
              <a:off x="3358411" y="2995613"/>
              <a:ext cx="3430588" cy="4571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CFD96D19-310B-4127-B598-76A6B886D522}"/>
                </a:ext>
              </a:extLst>
            </p:cNvPr>
            <p:cNvSpPr/>
            <p:nvPr/>
          </p:nvSpPr>
          <p:spPr>
            <a:xfrm>
              <a:off x="3358411" y="2967038"/>
              <a:ext cx="3430588" cy="4571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824E0117-3EF1-4590-BBE5-C1DE0C025B68}"/>
                </a:ext>
              </a:extLst>
            </p:cNvPr>
            <p:cNvSpPr/>
            <p:nvPr/>
          </p:nvSpPr>
          <p:spPr>
            <a:xfrm>
              <a:off x="3358411" y="2746376"/>
              <a:ext cx="3430588" cy="247332"/>
            </a:xfrm>
            <a:prstGeom prst="rect">
              <a:avLst/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9ED89C27-A564-4DBC-9982-3783D7708566}"/>
                </a:ext>
              </a:extLst>
            </p:cNvPr>
            <p:cNvSpPr/>
            <p:nvPr/>
          </p:nvSpPr>
          <p:spPr>
            <a:xfrm>
              <a:off x="3358411" y="2686051"/>
              <a:ext cx="3430588" cy="59790"/>
            </a:xfrm>
            <a:prstGeom prst="rect">
              <a:avLst/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A48D1BBC-371D-49B9-A436-679758FBE396}"/>
                </a:ext>
              </a:extLst>
            </p:cNvPr>
            <p:cNvSpPr/>
            <p:nvPr/>
          </p:nvSpPr>
          <p:spPr>
            <a:xfrm>
              <a:off x="3358411" y="2749823"/>
              <a:ext cx="3430588" cy="235130"/>
            </a:xfrm>
            <a:prstGeom prst="rect">
              <a:avLst/>
            </a:prstGeom>
            <a:gradFill>
              <a:gsLst>
                <a:gs pos="0">
                  <a:sysClr val="window" lastClr="FFFFFF">
                    <a:alpha val="3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345087AB-B329-4146-97AF-A0B616997C45}"/>
              </a:ext>
            </a:extLst>
          </p:cNvPr>
          <p:cNvSpPr txBox="1"/>
          <p:nvPr/>
        </p:nvSpPr>
        <p:spPr>
          <a:xfrm>
            <a:off x="3583450" y="5157755"/>
            <a:ext cx="121058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富岡製糸場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2C72D59-0F01-45CA-A90D-C84509BF3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1036" y="4680745"/>
            <a:ext cx="1223462" cy="1647435"/>
          </a:xfrm>
          <a:prstGeom prst="rect">
            <a:avLst/>
          </a:prstGeom>
        </p:spPr>
      </p:pic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7982094A-4D22-490A-B464-4945320FAD56}"/>
              </a:ext>
            </a:extLst>
          </p:cNvPr>
          <p:cNvSpPr txBox="1"/>
          <p:nvPr/>
        </p:nvSpPr>
        <p:spPr>
          <a:xfrm>
            <a:off x="7861473" y="6359234"/>
            <a:ext cx="1415772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高崎ダルマ市</a:t>
            </a:r>
          </a:p>
        </p:txBody>
      </p: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4BE4BB5A-293E-4F14-8021-E709DE0E710B}"/>
              </a:ext>
            </a:extLst>
          </p:cNvPr>
          <p:cNvGrpSpPr/>
          <p:nvPr/>
        </p:nvGrpSpPr>
        <p:grpSpPr>
          <a:xfrm>
            <a:off x="2496967" y="2401943"/>
            <a:ext cx="1108734" cy="980634"/>
            <a:chOff x="2313094" y="4734228"/>
            <a:chExt cx="1538595" cy="1360831"/>
          </a:xfrm>
        </p:grpSpPr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01F6D771-F8CD-406E-A78E-CD59753F73A7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F282CB6F-2D9E-43FA-B44F-C0E8E1BD9BFA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E803ACA9-EDAE-46C6-BF57-2FD10039F0E2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67793ACA-C2B4-4F2D-80E2-3A271E092ED6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F3656325-EF0C-40B1-8B25-A6EDA01E80A8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249" name="月 248">
                  <a:extLst>
                    <a:ext uri="{FF2B5EF4-FFF2-40B4-BE49-F238E27FC236}">
                      <a16:creationId xmlns:a16="http://schemas.microsoft.com/office/drawing/2014/main" id="{07A8CC55-9477-4A38-BCD7-45320B5FD31B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0" name="月 249">
                  <a:extLst>
                    <a:ext uri="{FF2B5EF4-FFF2-40B4-BE49-F238E27FC236}">
                      <a16:creationId xmlns:a16="http://schemas.microsoft.com/office/drawing/2014/main" id="{E3E43ADD-3E65-40C4-8EE5-A94A5A743BB3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A4FB9D1C-C86F-43A4-8121-87C97B4ABCED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2F29D50A-110F-42E6-8DD4-3D60C0067B46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242" name="円/楕円 834">
                  <a:extLst>
                    <a:ext uri="{FF2B5EF4-FFF2-40B4-BE49-F238E27FC236}">
                      <a16:creationId xmlns:a16="http://schemas.microsoft.com/office/drawing/2014/main" id="{9943A18C-7B62-4EE9-9974-58AD556BF5C1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円/楕円 835">
                  <a:extLst>
                    <a:ext uri="{FF2B5EF4-FFF2-40B4-BE49-F238E27FC236}">
                      <a16:creationId xmlns:a16="http://schemas.microsoft.com/office/drawing/2014/main" id="{684634FD-AB13-4672-9AA9-C0A659EC2FC8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円/楕円 836">
                  <a:extLst>
                    <a:ext uri="{FF2B5EF4-FFF2-40B4-BE49-F238E27FC236}">
                      <a16:creationId xmlns:a16="http://schemas.microsoft.com/office/drawing/2014/main" id="{37B151C1-0040-4E9A-8C18-A10D24103680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円/楕円 837">
                  <a:extLst>
                    <a:ext uri="{FF2B5EF4-FFF2-40B4-BE49-F238E27FC236}">
                      <a16:creationId xmlns:a16="http://schemas.microsoft.com/office/drawing/2014/main" id="{108D1F14-E335-4E83-B5A9-60508576C5C8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9CCD7951-E1FF-44E5-9FED-757992089C21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240" name="円/楕円 838">
                  <a:extLst>
                    <a:ext uri="{FF2B5EF4-FFF2-40B4-BE49-F238E27FC236}">
                      <a16:creationId xmlns:a16="http://schemas.microsoft.com/office/drawing/2014/main" id="{3A16719A-6CD0-45BB-BFF9-EECB810741BA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円/楕円 839">
                  <a:extLst>
                    <a:ext uri="{FF2B5EF4-FFF2-40B4-BE49-F238E27FC236}">
                      <a16:creationId xmlns:a16="http://schemas.microsoft.com/office/drawing/2014/main" id="{AE63C122-9D23-4578-BDE2-47DA7545D13C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3" name="円/楕円 840">
                <a:extLst>
                  <a:ext uri="{FF2B5EF4-FFF2-40B4-BE49-F238E27FC236}">
                    <a16:creationId xmlns:a16="http://schemas.microsoft.com/office/drawing/2014/main" id="{355E1BBE-4421-4E9A-91A1-4416231CA3BD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697645D6-9235-409A-A8F8-747138722224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238" name="フローチャート: 端子 685">
                  <a:extLst>
                    <a:ext uri="{FF2B5EF4-FFF2-40B4-BE49-F238E27FC236}">
                      <a16:creationId xmlns:a16="http://schemas.microsoft.com/office/drawing/2014/main" id="{ED960A2E-D25C-483B-AC56-0E537CF99034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ローチャート: 端子 686">
                  <a:extLst>
                    <a:ext uri="{FF2B5EF4-FFF2-40B4-BE49-F238E27FC236}">
                      <a16:creationId xmlns:a16="http://schemas.microsoft.com/office/drawing/2014/main" id="{DAD79297-2E2D-47E4-867E-9D9DB27AE3E1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5" name="台形 234">
                <a:extLst>
                  <a:ext uri="{FF2B5EF4-FFF2-40B4-BE49-F238E27FC236}">
                    <a16:creationId xmlns:a16="http://schemas.microsoft.com/office/drawing/2014/main" id="{F6CA6783-8375-4B19-827A-33D999CD2FEA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フリーフォーム 1196">
                <a:extLst>
                  <a:ext uri="{FF2B5EF4-FFF2-40B4-BE49-F238E27FC236}">
                    <a16:creationId xmlns:a16="http://schemas.microsoft.com/office/drawing/2014/main" id="{A7D7B28F-2CF4-4AF5-8112-F25892E40CD5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円/楕円 4">
                <a:extLst>
                  <a:ext uri="{FF2B5EF4-FFF2-40B4-BE49-F238E27FC236}">
                    <a16:creationId xmlns:a16="http://schemas.microsoft.com/office/drawing/2014/main" id="{7768E57F-3367-4DC1-A929-91A243996000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3" name="月 202">
              <a:extLst>
                <a:ext uri="{FF2B5EF4-FFF2-40B4-BE49-F238E27FC236}">
                  <a16:creationId xmlns:a16="http://schemas.microsoft.com/office/drawing/2014/main" id="{06455568-ACE4-4FB2-B758-95785E284A1B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4" name="月 203">
              <a:extLst>
                <a:ext uri="{FF2B5EF4-FFF2-40B4-BE49-F238E27FC236}">
                  <a16:creationId xmlns:a16="http://schemas.microsoft.com/office/drawing/2014/main" id="{754A52EC-D4AB-4A68-BB60-5974B13CA7F5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BA5887C7-D8AF-41D3-AF97-7BB8B5245417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E12C2246-4096-413C-9FD4-460C298FCD2C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C899EBD7-DC3E-4EF6-B39E-1DB83DBB40A1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A15223F3-32A1-4FC7-B53C-93B64F3603F0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A2F4F1FB-955C-4616-888C-FB932ABEB82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4158E581-4116-4843-B831-75E114DDB44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D3A4E69C-2D43-4B76-AA8C-CEB6BC672CA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528B33F6-7D06-4A10-ACDC-91833242E6C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F0595A43-AA38-49AF-A22F-0BCE5E0A293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B53A3BF7-4331-4EC3-BDDA-40E13C44DACF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C87130CA-54AC-40BA-82F2-B5A2C72510B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16BE9E99-AD25-4593-86FB-14C48284E6D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47563680-48CF-4C92-8D49-0E5A17760C3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7B7C6BDF-C216-4423-A0F1-3381F882BFA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A4A10DBD-F892-4328-A036-886AC6EAD83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45EF69F8-3682-4CCE-BFBC-C64C2B89486D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06D8ADF4-38D6-42EA-9001-039338295F8F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4FC03769-62AF-4497-95E9-0D00D10F0FD1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3B18C967-AE26-4032-8B2E-4EFB3A7C4879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E9728B2A-AC1C-4EAB-AB7F-0C4B8B8FC699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C113EB9D-D36E-46C2-BED1-AEB3F60C27F5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7A360B3F-7B3A-4B51-8BC4-437AFA2B923A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E40B0D8E-8120-4A6D-8420-4BE1FC251DDB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BFB2627D-0045-484B-A3B3-F93A7C316BB1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92F53255-532F-4F88-B57C-ED6128F71A3A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88DB83F6-02DF-4E12-9B7E-8D639DDDEE48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E46E0AA8-82BD-45B6-84CC-23E9F528897E}"/>
              </a:ext>
            </a:extLst>
          </p:cNvPr>
          <p:cNvSpPr txBox="1"/>
          <p:nvPr/>
        </p:nvSpPr>
        <p:spPr>
          <a:xfrm>
            <a:off x="2569621" y="3371485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草津温泉</a:t>
            </a:r>
          </a:p>
        </p:txBody>
      </p: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EED090E3-854D-4E96-8436-AC0213745742}"/>
              </a:ext>
            </a:extLst>
          </p:cNvPr>
          <p:cNvGrpSpPr/>
          <p:nvPr/>
        </p:nvGrpSpPr>
        <p:grpSpPr>
          <a:xfrm>
            <a:off x="519218" y="1057590"/>
            <a:ext cx="2185031" cy="1589763"/>
            <a:chOff x="3092450" y="4025900"/>
            <a:chExt cx="1691847" cy="1230938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BF6E9DF4-1E31-47DE-AFDA-F46DDC7B4193}"/>
                </a:ext>
              </a:extLst>
            </p:cNvPr>
            <p:cNvGrpSpPr/>
            <p:nvPr/>
          </p:nvGrpSpPr>
          <p:grpSpPr>
            <a:xfrm rot="20700000">
              <a:off x="3092450" y="4025900"/>
              <a:ext cx="806450" cy="1085850"/>
              <a:chOff x="3092450" y="4025900"/>
              <a:chExt cx="806450" cy="1085850"/>
            </a:xfrm>
          </p:grpSpPr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54F7BDEF-2C8D-4668-8F59-43C0FB87EBB1}"/>
                  </a:ext>
                </a:extLst>
              </p:cNvPr>
              <p:cNvSpPr/>
              <p:nvPr/>
            </p:nvSpPr>
            <p:spPr>
              <a:xfrm>
                <a:off x="3092450" y="4025900"/>
                <a:ext cx="806450" cy="1085850"/>
              </a:xfrm>
              <a:prstGeom prst="rect">
                <a:avLst/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AD59E7B2-CF4A-400F-8D17-BFC303438E54}"/>
                  </a:ext>
                </a:extLst>
              </p:cNvPr>
              <p:cNvSpPr/>
              <p:nvPr/>
            </p:nvSpPr>
            <p:spPr>
              <a:xfrm>
                <a:off x="3149401" y="4251608"/>
                <a:ext cx="692548" cy="831850"/>
              </a:xfrm>
              <a:custGeom>
                <a:avLst/>
                <a:gdLst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290512 w 414338"/>
                  <a:gd name="connsiteY2" fmla="*/ 35719 h 497681"/>
                  <a:gd name="connsiteX3" fmla="*/ 333375 w 414338"/>
                  <a:gd name="connsiteY3" fmla="*/ 54769 h 497681"/>
                  <a:gd name="connsiteX4" fmla="*/ 336027 w 414338"/>
                  <a:gd name="connsiteY4" fmla="*/ 52780 h 497681"/>
                  <a:gd name="connsiteX5" fmla="*/ 338137 w 414338"/>
                  <a:gd name="connsiteY5" fmla="*/ 92868 h 497681"/>
                  <a:gd name="connsiteX6" fmla="*/ 314325 w 414338"/>
                  <a:gd name="connsiteY6" fmla="*/ 173831 h 497681"/>
                  <a:gd name="connsiteX7" fmla="*/ 352425 w 414338"/>
                  <a:gd name="connsiteY7" fmla="*/ 216693 h 497681"/>
                  <a:gd name="connsiteX8" fmla="*/ 309562 w 414338"/>
                  <a:gd name="connsiteY8" fmla="*/ 295274 h 497681"/>
                  <a:gd name="connsiteX9" fmla="*/ 326231 w 414338"/>
                  <a:gd name="connsiteY9" fmla="*/ 340518 h 497681"/>
                  <a:gd name="connsiteX10" fmla="*/ 385762 w 414338"/>
                  <a:gd name="connsiteY10" fmla="*/ 340518 h 497681"/>
                  <a:gd name="connsiteX11" fmla="*/ 414338 w 414338"/>
                  <a:gd name="connsiteY11" fmla="*/ 373606 h 497681"/>
                  <a:gd name="connsiteX12" fmla="*/ 411956 w 414338"/>
                  <a:gd name="connsiteY12" fmla="*/ 376239 h 497681"/>
                  <a:gd name="connsiteX13" fmla="*/ 413832 w 414338"/>
                  <a:gd name="connsiteY13" fmla="*/ 380648 h 497681"/>
                  <a:gd name="connsiteX14" fmla="*/ 333374 w 414338"/>
                  <a:gd name="connsiteY14" fmla="*/ 397668 h 497681"/>
                  <a:gd name="connsiteX15" fmla="*/ 290511 w 414338"/>
                  <a:gd name="connsiteY15" fmla="*/ 364331 h 497681"/>
                  <a:gd name="connsiteX16" fmla="*/ 230980 w 414338"/>
                  <a:gd name="connsiteY16" fmla="*/ 361949 h 497681"/>
                  <a:gd name="connsiteX17" fmla="*/ 195261 w 414338"/>
                  <a:gd name="connsiteY17" fmla="*/ 428624 h 497681"/>
                  <a:gd name="connsiteX18" fmla="*/ 152399 w 414338"/>
                  <a:gd name="connsiteY18" fmla="*/ 431006 h 497681"/>
                  <a:gd name="connsiteX19" fmla="*/ 80961 w 414338"/>
                  <a:gd name="connsiteY19" fmla="*/ 497681 h 497681"/>
                  <a:gd name="connsiteX20" fmla="*/ 59531 w 414338"/>
                  <a:gd name="connsiteY20" fmla="*/ 469107 h 497681"/>
                  <a:gd name="connsiteX21" fmla="*/ 54769 w 414338"/>
                  <a:gd name="connsiteY21" fmla="*/ 369094 h 497681"/>
                  <a:gd name="connsiteX22" fmla="*/ 85725 w 414338"/>
                  <a:gd name="connsiteY22" fmla="*/ 307182 h 497681"/>
                  <a:gd name="connsiteX23" fmla="*/ 71437 w 414338"/>
                  <a:gd name="connsiteY23" fmla="*/ 280988 h 497681"/>
                  <a:gd name="connsiteX24" fmla="*/ 30956 w 414338"/>
                  <a:gd name="connsiteY24" fmla="*/ 292894 h 497681"/>
                  <a:gd name="connsiteX25" fmla="*/ 0 w 414338"/>
                  <a:gd name="connsiteY25" fmla="*/ 269082 h 497681"/>
                  <a:gd name="connsiteX26" fmla="*/ 21431 w 414338"/>
                  <a:gd name="connsiteY26" fmla="*/ 197644 h 497681"/>
                  <a:gd name="connsiteX27" fmla="*/ 69056 w 414338"/>
                  <a:gd name="connsiteY27" fmla="*/ 142875 h 497681"/>
                  <a:gd name="connsiteX28" fmla="*/ 109537 w 414338"/>
                  <a:gd name="connsiteY28" fmla="*/ 135732 h 497681"/>
                  <a:gd name="connsiteX29" fmla="*/ 108271 w 414338"/>
                  <a:gd name="connsiteY29" fmla="*/ 128769 h 497681"/>
                  <a:gd name="connsiteX30" fmla="*/ 138112 w 414338"/>
                  <a:gd name="connsiteY30" fmla="*/ 135732 h 497681"/>
                  <a:gd name="connsiteX31" fmla="*/ 202406 w 414338"/>
                  <a:gd name="connsiteY31" fmla="*/ 57150 h 497681"/>
                  <a:gd name="connsiteX32" fmla="*/ 207169 w 414338"/>
                  <a:gd name="connsiteY32" fmla="*/ 11907 h 497681"/>
                  <a:gd name="connsiteX33" fmla="*/ 257175 w 414338"/>
                  <a:gd name="connsiteY33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290512 w 414338"/>
                  <a:gd name="connsiteY2" fmla="*/ 35719 h 497681"/>
                  <a:gd name="connsiteX3" fmla="*/ 333375 w 414338"/>
                  <a:gd name="connsiteY3" fmla="*/ 54769 h 497681"/>
                  <a:gd name="connsiteX4" fmla="*/ 336027 w 414338"/>
                  <a:gd name="connsiteY4" fmla="*/ 52780 h 497681"/>
                  <a:gd name="connsiteX5" fmla="*/ 338137 w 414338"/>
                  <a:gd name="connsiteY5" fmla="*/ 92868 h 497681"/>
                  <a:gd name="connsiteX6" fmla="*/ 314325 w 414338"/>
                  <a:gd name="connsiteY6" fmla="*/ 173831 h 497681"/>
                  <a:gd name="connsiteX7" fmla="*/ 352425 w 414338"/>
                  <a:gd name="connsiteY7" fmla="*/ 216693 h 497681"/>
                  <a:gd name="connsiteX8" fmla="*/ 309562 w 414338"/>
                  <a:gd name="connsiteY8" fmla="*/ 295274 h 497681"/>
                  <a:gd name="connsiteX9" fmla="*/ 326231 w 414338"/>
                  <a:gd name="connsiteY9" fmla="*/ 340518 h 497681"/>
                  <a:gd name="connsiteX10" fmla="*/ 385762 w 414338"/>
                  <a:gd name="connsiteY10" fmla="*/ 340518 h 497681"/>
                  <a:gd name="connsiteX11" fmla="*/ 414338 w 414338"/>
                  <a:gd name="connsiteY11" fmla="*/ 373606 h 497681"/>
                  <a:gd name="connsiteX12" fmla="*/ 411956 w 414338"/>
                  <a:gd name="connsiteY12" fmla="*/ 376239 h 497681"/>
                  <a:gd name="connsiteX13" fmla="*/ 413832 w 414338"/>
                  <a:gd name="connsiteY13" fmla="*/ 380648 h 497681"/>
                  <a:gd name="connsiteX14" fmla="*/ 333374 w 414338"/>
                  <a:gd name="connsiteY14" fmla="*/ 397668 h 497681"/>
                  <a:gd name="connsiteX15" fmla="*/ 290511 w 414338"/>
                  <a:gd name="connsiteY15" fmla="*/ 364331 h 497681"/>
                  <a:gd name="connsiteX16" fmla="*/ 230980 w 414338"/>
                  <a:gd name="connsiteY16" fmla="*/ 361949 h 497681"/>
                  <a:gd name="connsiteX17" fmla="*/ 195261 w 414338"/>
                  <a:gd name="connsiteY17" fmla="*/ 428624 h 497681"/>
                  <a:gd name="connsiteX18" fmla="*/ 152399 w 414338"/>
                  <a:gd name="connsiteY18" fmla="*/ 431006 h 497681"/>
                  <a:gd name="connsiteX19" fmla="*/ 80961 w 414338"/>
                  <a:gd name="connsiteY19" fmla="*/ 497681 h 497681"/>
                  <a:gd name="connsiteX20" fmla="*/ 59531 w 414338"/>
                  <a:gd name="connsiteY20" fmla="*/ 469107 h 497681"/>
                  <a:gd name="connsiteX21" fmla="*/ 54769 w 414338"/>
                  <a:gd name="connsiteY21" fmla="*/ 369094 h 497681"/>
                  <a:gd name="connsiteX22" fmla="*/ 85725 w 414338"/>
                  <a:gd name="connsiteY22" fmla="*/ 307182 h 497681"/>
                  <a:gd name="connsiteX23" fmla="*/ 71437 w 414338"/>
                  <a:gd name="connsiteY23" fmla="*/ 280988 h 497681"/>
                  <a:gd name="connsiteX24" fmla="*/ 30956 w 414338"/>
                  <a:gd name="connsiteY24" fmla="*/ 292894 h 497681"/>
                  <a:gd name="connsiteX25" fmla="*/ 0 w 414338"/>
                  <a:gd name="connsiteY25" fmla="*/ 269082 h 497681"/>
                  <a:gd name="connsiteX26" fmla="*/ 21431 w 414338"/>
                  <a:gd name="connsiteY26" fmla="*/ 197644 h 497681"/>
                  <a:gd name="connsiteX27" fmla="*/ 69056 w 414338"/>
                  <a:gd name="connsiteY27" fmla="*/ 142875 h 497681"/>
                  <a:gd name="connsiteX28" fmla="*/ 98140 w 414338"/>
                  <a:gd name="connsiteY28" fmla="*/ 135732 h 497681"/>
                  <a:gd name="connsiteX29" fmla="*/ 108271 w 414338"/>
                  <a:gd name="connsiteY29" fmla="*/ 128769 h 497681"/>
                  <a:gd name="connsiteX30" fmla="*/ 138112 w 414338"/>
                  <a:gd name="connsiteY30" fmla="*/ 135732 h 497681"/>
                  <a:gd name="connsiteX31" fmla="*/ 202406 w 414338"/>
                  <a:gd name="connsiteY31" fmla="*/ 57150 h 497681"/>
                  <a:gd name="connsiteX32" fmla="*/ 207169 w 414338"/>
                  <a:gd name="connsiteY32" fmla="*/ 11907 h 497681"/>
                  <a:gd name="connsiteX33" fmla="*/ 257175 w 414338"/>
                  <a:gd name="connsiteY33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333375 w 414338"/>
                  <a:gd name="connsiteY2" fmla="*/ 54769 h 497681"/>
                  <a:gd name="connsiteX3" fmla="*/ 336027 w 414338"/>
                  <a:gd name="connsiteY3" fmla="*/ 52780 h 497681"/>
                  <a:gd name="connsiteX4" fmla="*/ 338137 w 414338"/>
                  <a:gd name="connsiteY4" fmla="*/ 92868 h 497681"/>
                  <a:gd name="connsiteX5" fmla="*/ 314325 w 414338"/>
                  <a:gd name="connsiteY5" fmla="*/ 173831 h 497681"/>
                  <a:gd name="connsiteX6" fmla="*/ 352425 w 414338"/>
                  <a:gd name="connsiteY6" fmla="*/ 216693 h 497681"/>
                  <a:gd name="connsiteX7" fmla="*/ 309562 w 414338"/>
                  <a:gd name="connsiteY7" fmla="*/ 295274 h 497681"/>
                  <a:gd name="connsiteX8" fmla="*/ 326231 w 414338"/>
                  <a:gd name="connsiteY8" fmla="*/ 340518 h 497681"/>
                  <a:gd name="connsiteX9" fmla="*/ 385762 w 414338"/>
                  <a:gd name="connsiteY9" fmla="*/ 340518 h 497681"/>
                  <a:gd name="connsiteX10" fmla="*/ 414338 w 414338"/>
                  <a:gd name="connsiteY10" fmla="*/ 373606 h 497681"/>
                  <a:gd name="connsiteX11" fmla="*/ 411956 w 414338"/>
                  <a:gd name="connsiteY11" fmla="*/ 376239 h 497681"/>
                  <a:gd name="connsiteX12" fmla="*/ 413832 w 414338"/>
                  <a:gd name="connsiteY12" fmla="*/ 380648 h 497681"/>
                  <a:gd name="connsiteX13" fmla="*/ 333374 w 414338"/>
                  <a:gd name="connsiteY13" fmla="*/ 397668 h 497681"/>
                  <a:gd name="connsiteX14" fmla="*/ 290511 w 414338"/>
                  <a:gd name="connsiteY14" fmla="*/ 364331 h 497681"/>
                  <a:gd name="connsiteX15" fmla="*/ 230980 w 414338"/>
                  <a:gd name="connsiteY15" fmla="*/ 361949 h 497681"/>
                  <a:gd name="connsiteX16" fmla="*/ 195261 w 414338"/>
                  <a:gd name="connsiteY16" fmla="*/ 428624 h 497681"/>
                  <a:gd name="connsiteX17" fmla="*/ 152399 w 414338"/>
                  <a:gd name="connsiteY17" fmla="*/ 431006 h 497681"/>
                  <a:gd name="connsiteX18" fmla="*/ 80961 w 414338"/>
                  <a:gd name="connsiteY18" fmla="*/ 497681 h 497681"/>
                  <a:gd name="connsiteX19" fmla="*/ 59531 w 414338"/>
                  <a:gd name="connsiteY19" fmla="*/ 469107 h 497681"/>
                  <a:gd name="connsiteX20" fmla="*/ 54769 w 414338"/>
                  <a:gd name="connsiteY20" fmla="*/ 369094 h 497681"/>
                  <a:gd name="connsiteX21" fmla="*/ 85725 w 414338"/>
                  <a:gd name="connsiteY21" fmla="*/ 307182 h 497681"/>
                  <a:gd name="connsiteX22" fmla="*/ 71437 w 414338"/>
                  <a:gd name="connsiteY22" fmla="*/ 280988 h 497681"/>
                  <a:gd name="connsiteX23" fmla="*/ 30956 w 414338"/>
                  <a:gd name="connsiteY23" fmla="*/ 292894 h 497681"/>
                  <a:gd name="connsiteX24" fmla="*/ 0 w 414338"/>
                  <a:gd name="connsiteY24" fmla="*/ 269082 h 497681"/>
                  <a:gd name="connsiteX25" fmla="*/ 21431 w 414338"/>
                  <a:gd name="connsiteY25" fmla="*/ 197644 h 497681"/>
                  <a:gd name="connsiteX26" fmla="*/ 69056 w 414338"/>
                  <a:gd name="connsiteY26" fmla="*/ 142875 h 497681"/>
                  <a:gd name="connsiteX27" fmla="*/ 98140 w 414338"/>
                  <a:gd name="connsiteY27" fmla="*/ 135732 h 497681"/>
                  <a:gd name="connsiteX28" fmla="*/ 108271 w 414338"/>
                  <a:gd name="connsiteY28" fmla="*/ 128769 h 497681"/>
                  <a:gd name="connsiteX29" fmla="*/ 138112 w 414338"/>
                  <a:gd name="connsiteY29" fmla="*/ 135732 h 497681"/>
                  <a:gd name="connsiteX30" fmla="*/ 202406 w 414338"/>
                  <a:gd name="connsiteY30" fmla="*/ 57150 h 497681"/>
                  <a:gd name="connsiteX31" fmla="*/ 207169 w 414338"/>
                  <a:gd name="connsiteY31" fmla="*/ 11907 h 497681"/>
                  <a:gd name="connsiteX32" fmla="*/ 257175 w 414338"/>
                  <a:gd name="connsiteY32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333375 w 414338"/>
                  <a:gd name="connsiteY2" fmla="*/ 54769 h 497681"/>
                  <a:gd name="connsiteX3" fmla="*/ 338137 w 414338"/>
                  <a:gd name="connsiteY3" fmla="*/ 92868 h 497681"/>
                  <a:gd name="connsiteX4" fmla="*/ 314325 w 414338"/>
                  <a:gd name="connsiteY4" fmla="*/ 173831 h 497681"/>
                  <a:gd name="connsiteX5" fmla="*/ 352425 w 414338"/>
                  <a:gd name="connsiteY5" fmla="*/ 216693 h 497681"/>
                  <a:gd name="connsiteX6" fmla="*/ 309562 w 414338"/>
                  <a:gd name="connsiteY6" fmla="*/ 295274 h 497681"/>
                  <a:gd name="connsiteX7" fmla="*/ 326231 w 414338"/>
                  <a:gd name="connsiteY7" fmla="*/ 340518 h 497681"/>
                  <a:gd name="connsiteX8" fmla="*/ 385762 w 414338"/>
                  <a:gd name="connsiteY8" fmla="*/ 340518 h 497681"/>
                  <a:gd name="connsiteX9" fmla="*/ 414338 w 414338"/>
                  <a:gd name="connsiteY9" fmla="*/ 373606 h 497681"/>
                  <a:gd name="connsiteX10" fmla="*/ 411956 w 414338"/>
                  <a:gd name="connsiteY10" fmla="*/ 376239 h 497681"/>
                  <a:gd name="connsiteX11" fmla="*/ 413832 w 414338"/>
                  <a:gd name="connsiteY11" fmla="*/ 380648 h 497681"/>
                  <a:gd name="connsiteX12" fmla="*/ 333374 w 414338"/>
                  <a:gd name="connsiteY12" fmla="*/ 397668 h 497681"/>
                  <a:gd name="connsiteX13" fmla="*/ 290511 w 414338"/>
                  <a:gd name="connsiteY13" fmla="*/ 364331 h 497681"/>
                  <a:gd name="connsiteX14" fmla="*/ 230980 w 414338"/>
                  <a:gd name="connsiteY14" fmla="*/ 361949 h 497681"/>
                  <a:gd name="connsiteX15" fmla="*/ 195261 w 414338"/>
                  <a:gd name="connsiteY15" fmla="*/ 428624 h 497681"/>
                  <a:gd name="connsiteX16" fmla="*/ 152399 w 414338"/>
                  <a:gd name="connsiteY16" fmla="*/ 431006 h 497681"/>
                  <a:gd name="connsiteX17" fmla="*/ 80961 w 414338"/>
                  <a:gd name="connsiteY17" fmla="*/ 497681 h 497681"/>
                  <a:gd name="connsiteX18" fmla="*/ 59531 w 414338"/>
                  <a:gd name="connsiteY18" fmla="*/ 469107 h 497681"/>
                  <a:gd name="connsiteX19" fmla="*/ 54769 w 414338"/>
                  <a:gd name="connsiteY19" fmla="*/ 369094 h 497681"/>
                  <a:gd name="connsiteX20" fmla="*/ 85725 w 414338"/>
                  <a:gd name="connsiteY20" fmla="*/ 307182 h 497681"/>
                  <a:gd name="connsiteX21" fmla="*/ 71437 w 414338"/>
                  <a:gd name="connsiteY21" fmla="*/ 280988 h 497681"/>
                  <a:gd name="connsiteX22" fmla="*/ 30956 w 414338"/>
                  <a:gd name="connsiteY22" fmla="*/ 292894 h 497681"/>
                  <a:gd name="connsiteX23" fmla="*/ 0 w 414338"/>
                  <a:gd name="connsiteY23" fmla="*/ 269082 h 497681"/>
                  <a:gd name="connsiteX24" fmla="*/ 21431 w 414338"/>
                  <a:gd name="connsiteY24" fmla="*/ 197644 h 497681"/>
                  <a:gd name="connsiteX25" fmla="*/ 69056 w 414338"/>
                  <a:gd name="connsiteY25" fmla="*/ 142875 h 497681"/>
                  <a:gd name="connsiteX26" fmla="*/ 98140 w 414338"/>
                  <a:gd name="connsiteY26" fmla="*/ 135732 h 497681"/>
                  <a:gd name="connsiteX27" fmla="*/ 108271 w 414338"/>
                  <a:gd name="connsiteY27" fmla="*/ 128769 h 497681"/>
                  <a:gd name="connsiteX28" fmla="*/ 138112 w 414338"/>
                  <a:gd name="connsiteY28" fmla="*/ 135732 h 497681"/>
                  <a:gd name="connsiteX29" fmla="*/ 202406 w 414338"/>
                  <a:gd name="connsiteY29" fmla="*/ 57150 h 497681"/>
                  <a:gd name="connsiteX30" fmla="*/ 207169 w 414338"/>
                  <a:gd name="connsiteY30" fmla="*/ 11907 h 497681"/>
                  <a:gd name="connsiteX31" fmla="*/ 257175 w 414338"/>
                  <a:gd name="connsiteY31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333375 w 414338"/>
                  <a:gd name="connsiteY2" fmla="*/ 54769 h 497681"/>
                  <a:gd name="connsiteX3" fmla="*/ 338137 w 414338"/>
                  <a:gd name="connsiteY3" fmla="*/ 92868 h 497681"/>
                  <a:gd name="connsiteX4" fmla="*/ 314325 w 414338"/>
                  <a:gd name="connsiteY4" fmla="*/ 173831 h 497681"/>
                  <a:gd name="connsiteX5" fmla="*/ 352425 w 414338"/>
                  <a:gd name="connsiteY5" fmla="*/ 216693 h 497681"/>
                  <a:gd name="connsiteX6" fmla="*/ 309562 w 414338"/>
                  <a:gd name="connsiteY6" fmla="*/ 295274 h 497681"/>
                  <a:gd name="connsiteX7" fmla="*/ 326231 w 414338"/>
                  <a:gd name="connsiteY7" fmla="*/ 340518 h 497681"/>
                  <a:gd name="connsiteX8" fmla="*/ 385762 w 414338"/>
                  <a:gd name="connsiteY8" fmla="*/ 340518 h 497681"/>
                  <a:gd name="connsiteX9" fmla="*/ 414338 w 414338"/>
                  <a:gd name="connsiteY9" fmla="*/ 373606 h 497681"/>
                  <a:gd name="connsiteX10" fmla="*/ 411956 w 414338"/>
                  <a:gd name="connsiteY10" fmla="*/ 376239 h 497681"/>
                  <a:gd name="connsiteX11" fmla="*/ 333374 w 414338"/>
                  <a:gd name="connsiteY11" fmla="*/ 397668 h 497681"/>
                  <a:gd name="connsiteX12" fmla="*/ 290511 w 414338"/>
                  <a:gd name="connsiteY12" fmla="*/ 364331 h 497681"/>
                  <a:gd name="connsiteX13" fmla="*/ 230980 w 414338"/>
                  <a:gd name="connsiteY13" fmla="*/ 361949 h 497681"/>
                  <a:gd name="connsiteX14" fmla="*/ 195261 w 414338"/>
                  <a:gd name="connsiteY14" fmla="*/ 428624 h 497681"/>
                  <a:gd name="connsiteX15" fmla="*/ 152399 w 414338"/>
                  <a:gd name="connsiteY15" fmla="*/ 431006 h 497681"/>
                  <a:gd name="connsiteX16" fmla="*/ 80961 w 414338"/>
                  <a:gd name="connsiteY16" fmla="*/ 497681 h 497681"/>
                  <a:gd name="connsiteX17" fmla="*/ 59531 w 414338"/>
                  <a:gd name="connsiteY17" fmla="*/ 469107 h 497681"/>
                  <a:gd name="connsiteX18" fmla="*/ 54769 w 414338"/>
                  <a:gd name="connsiteY18" fmla="*/ 369094 h 497681"/>
                  <a:gd name="connsiteX19" fmla="*/ 85725 w 414338"/>
                  <a:gd name="connsiteY19" fmla="*/ 307182 h 497681"/>
                  <a:gd name="connsiteX20" fmla="*/ 71437 w 414338"/>
                  <a:gd name="connsiteY20" fmla="*/ 280988 h 497681"/>
                  <a:gd name="connsiteX21" fmla="*/ 30956 w 414338"/>
                  <a:gd name="connsiteY21" fmla="*/ 292894 h 497681"/>
                  <a:gd name="connsiteX22" fmla="*/ 0 w 414338"/>
                  <a:gd name="connsiteY22" fmla="*/ 269082 h 497681"/>
                  <a:gd name="connsiteX23" fmla="*/ 21431 w 414338"/>
                  <a:gd name="connsiteY23" fmla="*/ 197644 h 497681"/>
                  <a:gd name="connsiteX24" fmla="*/ 69056 w 414338"/>
                  <a:gd name="connsiteY24" fmla="*/ 142875 h 497681"/>
                  <a:gd name="connsiteX25" fmla="*/ 98140 w 414338"/>
                  <a:gd name="connsiteY25" fmla="*/ 135732 h 497681"/>
                  <a:gd name="connsiteX26" fmla="*/ 108271 w 414338"/>
                  <a:gd name="connsiteY26" fmla="*/ 128769 h 497681"/>
                  <a:gd name="connsiteX27" fmla="*/ 138112 w 414338"/>
                  <a:gd name="connsiteY27" fmla="*/ 135732 h 497681"/>
                  <a:gd name="connsiteX28" fmla="*/ 202406 w 414338"/>
                  <a:gd name="connsiteY28" fmla="*/ 57150 h 497681"/>
                  <a:gd name="connsiteX29" fmla="*/ 207169 w 414338"/>
                  <a:gd name="connsiteY29" fmla="*/ 11907 h 497681"/>
                  <a:gd name="connsiteX30" fmla="*/ 257175 w 414338"/>
                  <a:gd name="connsiteY30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333375 w 414338"/>
                  <a:gd name="connsiteY2" fmla="*/ 54769 h 497681"/>
                  <a:gd name="connsiteX3" fmla="*/ 338137 w 414338"/>
                  <a:gd name="connsiteY3" fmla="*/ 92868 h 497681"/>
                  <a:gd name="connsiteX4" fmla="*/ 314325 w 414338"/>
                  <a:gd name="connsiteY4" fmla="*/ 173831 h 497681"/>
                  <a:gd name="connsiteX5" fmla="*/ 352425 w 414338"/>
                  <a:gd name="connsiteY5" fmla="*/ 216693 h 497681"/>
                  <a:gd name="connsiteX6" fmla="*/ 309562 w 414338"/>
                  <a:gd name="connsiteY6" fmla="*/ 295274 h 497681"/>
                  <a:gd name="connsiteX7" fmla="*/ 326231 w 414338"/>
                  <a:gd name="connsiteY7" fmla="*/ 340518 h 497681"/>
                  <a:gd name="connsiteX8" fmla="*/ 385762 w 414338"/>
                  <a:gd name="connsiteY8" fmla="*/ 340518 h 497681"/>
                  <a:gd name="connsiteX9" fmla="*/ 414338 w 414338"/>
                  <a:gd name="connsiteY9" fmla="*/ 373606 h 497681"/>
                  <a:gd name="connsiteX10" fmla="*/ 333374 w 414338"/>
                  <a:gd name="connsiteY10" fmla="*/ 397668 h 497681"/>
                  <a:gd name="connsiteX11" fmla="*/ 290511 w 414338"/>
                  <a:gd name="connsiteY11" fmla="*/ 364331 h 497681"/>
                  <a:gd name="connsiteX12" fmla="*/ 230980 w 414338"/>
                  <a:gd name="connsiteY12" fmla="*/ 361949 h 497681"/>
                  <a:gd name="connsiteX13" fmla="*/ 195261 w 414338"/>
                  <a:gd name="connsiteY13" fmla="*/ 428624 h 497681"/>
                  <a:gd name="connsiteX14" fmla="*/ 152399 w 414338"/>
                  <a:gd name="connsiteY14" fmla="*/ 431006 h 497681"/>
                  <a:gd name="connsiteX15" fmla="*/ 80961 w 414338"/>
                  <a:gd name="connsiteY15" fmla="*/ 497681 h 497681"/>
                  <a:gd name="connsiteX16" fmla="*/ 59531 w 414338"/>
                  <a:gd name="connsiteY16" fmla="*/ 469107 h 497681"/>
                  <a:gd name="connsiteX17" fmla="*/ 54769 w 414338"/>
                  <a:gd name="connsiteY17" fmla="*/ 369094 h 497681"/>
                  <a:gd name="connsiteX18" fmla="*/ 85725 w 414338"/>
                  <a:gd name="connsiteY18" fmla="*/ 307182 h 497681"/>
                  <a:gd name="connsiteX19" fmla="*/ 71437 w 414338"/>
                  <a:gd name="connsiteY19" fmla="*/ 280988 h 497681"/>
                  <a:gd name="connsiteX20" fmla="*/ 30956 w 414338"/>
                  <a:gd name="connsiteY20" fmla="*/ 292894 h 497681"/>
                  <a:gd name="connsiteX21" fmla="*/ 0 w 414338"/>
                  <a:gd name="connsiteY21" fmla="*/ 269082 h 497681"/>
                  <a:gd name="connsiteX22" fmla="*/ 21431 w 414338"/>
                  <a:gd name="connsiteY22" fmla="*/ 197644 h 497681"/>
                  <a:gd name="connsiteX23" fmla="*/ 69056 w 414338"/>
                  <a:gd name="connsiteY23" fmla="*/ 142875 h 497681"/>
                  <a:gd name="connsiteX24" fmla="*/ 98140 w 414338"/>
                  <a:gd name="connsiteY24" fmla="*/ 135732 h 497681"/>
                  <a:gd name="connsiteX25" fmla="*/ 108271 w 414338"/>
                  <a:gd name="connsiteY25" fmla="*/ 128769 h 497681"/>
                  <a:gd name="connsiteX26" fmla="*/ 138112 w 414338"/>
                  <a:gd name="connsiteY26" fmla="*/ 135732 h 497681"/>
                  <a:gd name="connsiteX27" fmla="*/ 202406 w 414338"/>
                  <a:gd name="connsiteY27" fmla="*/ 57150 h 497681"/>
                  <a:gd name="connsiteX28" fmla="*/ 207169 w 414338"/>
                  <a:gd name="connsiteY28" fmla="*/ 11907 h 497681"/>
                  <a:gd name="connsiteX29" fmla="*/ 257175 w 414338"/>
                  <a:gd name="connsiteY29" fmla="*/ 0 h 497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4338" h="497681">
                    <a:moveTo>
                      <a:pt x="257175" y="0"/>
                    </a:moveTo>
                    <a:lnTo>
                      <a:pt x="290816" y="31663"/>
                    </a:lnTo>
                    <a:cubicBezTo>
                      <a:pt x="303516" y="40791"/>
                      <a:pt x="325840" y="51250"/>
                      <a:pt x="333375" y="54769"/>
                    </a:cubicBezTo>
                    <a:lnTo>
                      <a:pt x="338137" y="92868"/>
                    </a:lnTo>
                    <a:lnTo>
                      <a:pt x="314325" y="173831"/>
                    </a:lnTo>
                    <a:lnTo>
                      <a:pt x="352425" y="216693"/>
                    </a:lnTo>
                    <a:lnTo>
                      <a:pt x="309562" y="295274"/>
                    </a:lnTo>
                    <a:lnTo>
                      <a:pt x="326231" y="340518"/>
                    </a:lnTo>
                    <a:lnTo>
                      <a:pt x="385762" y="340518"/>
                    </a:lnTo>
                    <a:lnTo>
                      <a:pt x="414338" y="373606"/>
                    </a:lnTo>
                    <a:lnTo>
                      <a:pt x="333374" y="397668"/>
                    </a:lnTo>
                    <a:lnTo>
                      <a:pt x="290511" y="364331"/>
                    </a:lnTo>
                    <a:lnTo>
                      <a:pt x="230980" y="361949"/>
                    </a:lnTo>
                    <a:lnTo>
                      <a:pt x="195261" y="428624"/>
                    </a:lnTo>
                    <a:lnTo>
                      <a:pt x="152399" y="431006"/>
                    </a:lnTo>
                    <a:lnTo>
                      <a:pt x="80961" y="497681"/>
                    </a:lnTo>
                    <a:lnTo>
                      <a:pt x="59531" y="469107"/>
                    </a:lnTo>
                    <a:lnTo>
                      <a:pt x="54769" y="369094"/>
                    </a:lnTo>
                    <a:lnTo>
                      <a:pt x="85725" y="307182"/>
                    </a:lnTo>
                    <a:lnTo>
                      <a:pt x="71437" y="280988"/>
                    </a:lnTo>
                    <a:lnTo>
                      <a:pt x="30956" y="292894"/>
                    </a:lnTo>
                    <a:lnTo>
                      <a:pt x="0" y="269082"/>
                    </a:lnTo>
                    <a:lnTo>
                      <a:pt x="21431" y="197644"/>
                    </a:lnTo>
                    <a:lnTo>
                      <a:pt x="69056" y="142875"/>
                    </a:lnTo>
                    <a:lnTo>
                      <a:pt x="98140" y="135732"/>
                    </a:lnTo>
                    <a:lnTo>
                      <a:pt x="108271" y="128769"/>
                    </a:lnTo>
                    <a:lnTo>
                      <a:pt x="138112" y="135732"/>
                    </a:lnTo>
                    <a:lnTo>
                      <a:pt x="202406" y="57150"/>
                    </a:lnTo>
                    <a:lnTo>
                      <a:pt x="207169" y="11907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008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8221D297-BAE4-459E-AC5E-293537EC6D12}"/>
                  </a:ext>
                </a:extLst>
              </p:cNvPr>
              <p:cNvGrpSpPr/>
              <p:nvPr/>
            </p:nvGrpSpPr>
            <p:grpSpPr>
              <a:xfrm rot="687942">
                <a:off x="3114166" y="4068623"/>
                <a:ext cx="662463" cy="646670"/>
                <a:chOff x="485775" y="1114425"/>
                <a:chExt cx="2530475" cy="2470150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9C3E4573-4992-4805-8498-FC4B99E2FCFD}"/>
                    </a:ext>
                  </a:extLst>
                </p:cNvPr>
                <p:cNvSpPr/>
                <p:nvPr/>
              </p:nvSpPr>
              <p:spPr>
                <a:xfrm>
                  <a:off x="1184275" y="1114425"/>
                  <a:ext cx="762000" cy="1149350"/>
                </a:xfrm>
                <a:custGeom>
                  <a:avLst/>
                  <a:gdLst>
                    <a:gd name="connsiteX0" fmla="*/ 98425 w 762000"/>
                    <a:gd name="connsiteY0" fmla="*/ 1076325 h 1149350"/>
                    <a:gd name="connsiteX1" fmla="*/ 41275 w 762000"/>
                    <a:gd name="connsiteY1" fmla="*/ 1016000 h 1149350"/>
                    <a:gd name="connsiteX2" fmla="*/ 60325 w 762000"/>
                    <a:gd name="connsiteY2" fmla="*/ 993775 h 1149350"/>
                    <a:gd name="connsiteX3" fmla="*/ 57150 w 762000"/>
                    <a:gd name="connsiteY3" fmla="*/ 946150 h 1149350"/>
                    <a:gd name="connsiteX4" fmla="*/ 73025 w 762000"/>
                    <a:gd name="connsiteY4" fmla="*/ 923925 h 1149350"/>
                    <a:gd name="connsiteX5" fmla="*/ 28575 w 762000"/>
                    <a:gd name="connsiteY5" fmla="*/ 876300 h 1149350"/>
                    <a:gd name="connsiteX6" fmla="*/ 28575 w 762000"/>
                    <a:gd name="connsiteY6" fmla="*/ 828675 h 1149350"/>
                    <a:gd name="connsiteX7" fmla="*/ 6350 w 762000"/>
                    <a:gd name="connsiteY7" fmla="*/ 758825 h 1149350"/>
                    <a:gd name="connsiteX8" fmla="*/ 0 w 762000"/>
                    <a:gd name="connsiteY8" fmla="*/ 711200 h 1149350"/>
                    <a:gd name="connsiteX9" fmla="*/ 9525 w 762000"/>
                    <a:gd name="connsiteY9" fmla="*/ 628650 h 1149350"/>
                    <a:gd name="connsiteX10" fmla="*/ 0 w 762000"/>
                    <a:gd name="connsiteY10" fmla="*/ 587375 h 1149350"/>
                    <a:gd name="connsiteX11" fmla="*/ 0 w 762000"/>
                    <a:gd name="connsiteY11" fmla="*/ 498475 h 1149350"/>
                    <a:gd name="connsiteX12" fmla="*/ 31750 w 762000"/>
                    <a:gd name="connsiteY12" fmla="*/ 473075 h 1149350"/>
                    <a:gd name="connsiteX13" fmla="*/ 31750 w 762000"/>
                    <a:gd name="connsiteY13" fmla="*/ 387350 h 1149350"/>
                    <a:gd name="connsiteX14" fmla="*/ 95250 w 762000"/>
                    <a:gd name="connsiteY14" fmla="*/ 266700 h 1149350"/>
                    <a:gd name="connsiteX15" fmla="*/ 149225 w 762000"/>
                    <a:gd name="connsiteY15" fmla="*/ 152400 h 1149350"/>
                    <a:gd name="connsiteX16" fmla="*/ 225425 w 762000"/>
                    <a:gd name="connsiteY16" fmla="*/ 41275 h 1149350"/>
                    <a:gd name="connsiteX17" fmla="*/ 247650 w 762000"/>
                    <a:gd name="connsiteY17" fmla="*/ 57150 h 1149350"/>
                    <a:gd name="connsiteX18" fmla="*/ 231775 w 762000"/>
                    <a:gd name="connsiteY18" fmla="*/ 130175 h 1149350"/>
                    <a:gd name="connsiteX19" fmla="*/ 219075 w 762000"/>
                    <a:gd name="connsiteY19" fmla="*/ 257175 h 1149350"/>
                    <a:gd name="connsiteX20" fmla="*/ 238125 w 762000"/>
                    <a:gd name="connsiteY20" fmla="*/ 327025 h 1149350"/>
                    <a:gd name="connsiteX21" fmla="*/ 282575 w 762000"/>
                    <a:gd name="connsiteY21" fmla="*/ 177800 h 1149350"/>
                    <a:gd name="connsiteX22" fmla="*/ 339725 w 762000"/>
                    <a:gd name="connsiteY22" fmla="*/ 60325 h 1149350"/>
                    <a:gd name="connsiteX23" fmla="*/ 371475 w 762000"/>
                    <a:gd name="connsiteY23" fmla="*/ 0 h 1149350"/>
                    <a:gd name="connsiteX24" fmla="*/ 384175 w 762000"/>
                    <a:gd name="connsiteY24" fmla="*/ 28575 h 1149350"/>
                    <a:gd name="connsiteX25" fmla="*/ 384175 w 762000"/>
                    <a:gd name="connsiteY25" fmla="*/ 98425 h 1149350"/>
                    <a:gd name="connsiteX26" fmla="*/ 346075 w 762000"/>
                    <a:gd name="connsiteY26" fmla="*/ 273050 h 1149350"/>
                    <a:gd name="connsiteX27" fmla="*/ 355600 w 762000"/>
                    <a:gd name="connsiteY27" fmla="*/ 361950 h 1149350"/>
                    <a:gd name="connsiteX28" fmla="*/ 390525 w 762000"/>
                    <a:gd name="connsiteY28" fmla="*/ 346075 h 1149350"/>
                    <a:gd name="connsiteX29" fmla="*/ 454025 w 762000"/>
                    <a:gd name="connsiteY29" fmla="*/ 206375 h 1149350"/>
                    <a:gd name="connsiteX30" fmla="*/ 482600 w 762000"/>
                    <a:gd name="connsiteY30" fmla="*/ 107950 h 1149350"/>
                    <a:gd name="connsiteX31" fmla="*/ 552450 w 762000"/>
                    <a:gd name="connsiteY31" fmla="*/ 25400 h 1149350"/>
                    <a:gd name="connsiteX32" fmla="*/ 561975 w 762000"/>
                    <a:gd name="connsiteY32" fmla="*/ 57150 h 1149350"/>
                    <a:gd name="connsiteX33" fmla="*/ 530225 w 762000"/>
                    <a:gd name="connsiteY33" fmla="*/ 165100 h 1149350"/>
                    <a:gd name="connsiteX34" fmla="*/ 504825 w 762000"/>
                    <a:gd name="connsiteY34" fmla="*/ 314325 h 1149350"/>
                    <a:gd name="connsiteX35" fmla="*/ 498475 w 762000"/>
                    <a:gd name="connsiteY35" fmla="*/ 384175 h 1149350"/>
                    <a:gd name="connsiteX36" fmla="*/ 517525 w 762000"/>
                    <a:gd name="connsiteY36" fmla="*/ 374650 h 1149350"/>
                    <a:gd name="connsiteX37" fmla="*/ 584200 w 762000"/>
                    <a:gd name="connsiteY37" fmla="*/ 203200 h 1149350"/>
                    <a:gd name="connsiteX38" fmla="*/ 619125 w 762000"/>
                    <a:gd name="connsiteY38" fmla="*/ 130175 h 1149350"/>
                    <a:gd name="connsiteX39" fmla="*/ 660400 w 762000"/>
                    <a:gd name="connsiteY39" fmla="*/ 88900 h 1149350"/>
                    <a:gd name="connsiteX40" fmla="*/ 666750 w 762000"/>
                    <a:gd name="connsiteY40" fmla="*/ 127000 h 1149350"/>
                    <a:gd name="connsiteX41" fmla="*/ 584200 w 762000"/>
                    <a:gd name="connsiteY41" fmla="*/ 381000 h 1149350"/>
                    <a:gd name="connsiteX42" fmla="*/ 561975 w 762000"/>
                    <a:gd name="connsiteY42" fmla="*/ 527050 h 1149350"/>
                    <a:gd name="connsiteX43" fmla="*/ 558800 w 762000"/>
                    <a:gd name="connsiteY43" fmla="*/ 568325 h 1149350"/>
                    <a:gd name="connsiteX44" fmla="*/ 584200 w 762000"/>
                    <a:gd name="connsiteY44" fmla="*/ 657225 h 1149350"/>
                    <a:gd name="connsiteX45" fmla="*/ 581025 w 762000"/>
                    <a:gd name="connsiteY45" fmla="*/ 704850 h 1149350"/>
                    <a:gd name="connsiteX46" fmla="*/ 587375 w 762000"/>
                    <a:gd name="connsiteY46" fmla="*/ 749300 h 1149350"/>
                    <a:gd name="connsiteX47" fmla="*/ 609600 w 762000"/>
                    <a:gd name="connsiteY47" fmla="*/ 803275 h 1149350"/>
                    <a:gd name="connsiteX48" fmla="*/ 622300 w 762000"/>
                    <a:gd name="connsiteY48" fmla="*/ 844550 h 1149350"/>
                    <a:gd name="connsiteX49" fmla="*/ 669925 w 762000"/>
                    <a:gd name="connsiteY49" fmla="*/ 923925 h 1149350"/>
                    <a:gd name="connsiteX50" fmla="*/ 714375 w 762000"/>
                    <a:gd name="connsiteY50" fmla="*/ 1031875 h 1149350"/>
                    <a:gd name="connsiteX51" fmla="*/ 755650 w 762000"/>
                    <a:gd name="connsiteY51" fmla="*/ 1098550 h 1149350"/>
                    <a:gd name="connsiteX52" fmla="*/ 755650 w 762000"/>
                    <a:gd name="connsiteY52" fmla="*/ 1098550 h 1149350"/>
                    <a:gd name="connsiteX53" fmla="*/ 762000 w 762000"/>
                    <a:gd name="connsiteY53" fmla="*/ 1133475 h 1149350"/>
                    <a:gd name="connsiteX54" fmla="*/ 682625 w 762000"/>
                    <a:gd name="connsiteY54" fmla="*/ 1149350 h 1149350"/>
                    <a:gd name="connsiteX55" fmla="*/ 508000 w 762000"/>
                    <a:gd name="connsiteY55" fmla="*/ 1111250 h 1149350"/>
                    <a:gd name="connsiteX56" fmla="*/ 384175 w 762000"/>
                    <a:gd name="connsiteY56" fmla="*/ 1111250 h 1149350"/>
                    <a:gd name="connsiteX57" fmla="*/ 193675 w 762000"/>
                    <a:gd name="connsiteY57" fmla="*/ 1114425 h 1149350"/>
                    <a:gd name="connsiteX58" fmla="*/ 98425 w 762000"/>
                    <a:gd name="connsiteY58" fmla="*/ 1076325 h 1149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762000" h="1149350">
                      <a:moveTo>
                        <a:pt x="98425" y="1076325"/>
                      </a:moveTo>
                      <a:lnTo>
                        <a:pt x="41275" y="1016000"/>
                      </a:lnTo>
                      <a:lnTo>
                        <a:pt x="60325" y="993775"/>
                      </a:lnTo>
                      <a:lnTo>
                        <a:pt x="57150" y="946150"/>
                      </a:lnTo>
                      <a:lnTo>
                        <a:pt x="73025" y="923925"/>
                      </a:lnTo>
                      <a:lnTo>
                        <a:pt x="28575" y="876300"/>
                      </a:lnTo>
                      <a:lnTo>
                        <a:pt x="28575" y="828675"/>
                      </a:lnTo>
                      <a:lnTo>
                        <a:pt x="6350" y="758825"/>
                      </a:lnTo>
                      <a:lnTo>
                        <a:pt x="0" y="711200"/>
                      </a:lnTo>
                      <a:lnTo>
                        <a:pt x="9525" y="628650"/>
                      </a:lnTo>
                      <a:lnTo>
                        <a:pt x="0" y="587375"/>
                      </a:lnTo>
                      <a:lnTo>
                        <a:pt x="0" y="498475"/>
                      </a:lnTo>
                      <a:lnTo>
                        <a:pt x="31750" y="473075"/>
                      </a:lnTo>
                      <a:lnTo>
                        <a:pt x="31750" y="387350"/>
                      </a:lnTo>
                      <a:lnTo>
                        <a:pt x="95250" y="266700"/>
                      </a:lnTo>
                      <a:lnTo>
                        <a:pt x="149225" y="152400"/>
                      </a:lnTo>
                      <a:lnTo>
                        <a:pt x="225425" y="41275"/>
                      </a:lnTo>
                      <a:lnTo>
                        <a:pt x="247650" y="57150"/>
                      </a:lnTo>
                      <a:lnTo>
                        <a:pt x="231775" y="130175"/>
                      </a:lnTo>
                      <a:lnTo>
                        <a:pt x="219075" y="257175"/>
                      </a:lnTo>
                      <a:lnTo>
                        <a:pt x="238125" y="327025"/>
                      </a:lnTo>
                      <a:lnTo>
                        <a:pt x="282575" y="177800"/>
                      </a:lnTo>
                      <a:lnTo>
                        <a:pt x="339725" y="60325"/>
                      </a:lnTo>
                      <a:lnTo>
                        <a:pt x="371475" y="0"/>
                      </a:lnTo>
                      <a:lnTo>
                        <a:pt x="384175" y="28575"/>
                      </a:lnTo>
                      <a:lnTo>
                        <a:pt x="384175" y="98425"/>
                      </a:lnTo>
                      <a:lnTo>
                        <a:pt x="346075" y="273050"/>
                      </a:lnTo>
                      <a:lnTo>
                        <a:pt x="355600" y="361950"/>
                      </a:lnTo>
                      <a:lnTo>
                        <a:pt x="390525" y="346075"/>
                      </a:lnTo>
                      <a:lnTo>
                        <a:pt x="454025" y="206375"/>
                      </a:lnTo>
                      <a:lnTo>
                        <a:pt x="482600" y="107950"/>
                      </a:lnTo>
                      <a:lnTo>
                        <a:pt x="552450" y="25400"/>
                      </a:lnTo>
                      <a:lnTo>
                        <a:pt x="561975" y="57150"/>
                      </a:lnTo>
                      <a:lnTo>
                        <a:pt x="530225" y="165100"/>
                      </a:lnTo>
                      <a:lnTo>
                        <a:pt x="504825" y="314325"/>
                      </a:lnTo>
                      <a:lnTo>
                        <a:pt x="498475" y="384175"/>
                      </a:lnTo>
                      <a:lnTo>
                        <a:pt x="517525" y="374650"/>
                      </a:lnTo>
                      <a:lnTo>
                        <a:pt x="584200" y="203200"/>
                      </a:lnTo>
                      <a:lnTo>
                        <a:pt x="619125" y="130175"/>
                      </a:lnTo>
                      <a:lnTo>
                        <a:pt x="660400" y="88900"/>
                      </a:lnTo>
                      <a:lnTo>
                        <a:pt x="666750" y="127000"/>
                      </a:lnTo>
                      <a:lnTo>
                        <a:pt x="584200" y="381000"/>
                      </a:lnTo>
                      <a:lnTo>
                        <a:pt x="561975" y="527050"/>
                      </a:lnTo>
                      <a:lnTo>
                        <a:pt x="558800" y="568325"/>
                      </a:lnTo>
                      <a:lnTo>
                        <a:pt x="584200" y="657225"/>
                      </a:lnTo>
                      <a:lnTo>
                        <a:pt x="581025" y="704850"/>
                      </a:lnTo>
                      <a:lnTo>
                        <a:pt x="587375" y="749300"/>
                      </a:lnTo>
                      <a:lnTo>
                        <a:pt x="609600" y="803275"/>
                      </a:lnTo>
                      <a:lnTo>
                        <a:pt x="622300" y="844550"/>
                      </a:lnTo>
                      <a:lnTo>
                        <a:pt x="669925" y="923925"/>
                      </a:lnTo>
                      <a:lnTo>
                        <a:pt x="714375" y="1031875"/>
                      </a:lnTo>
                      <a:lnTo>
                        <a:pt x="755650" y="1098550"/>
                      </a:lnTo>
                      <a:lnTo>
                        <a:pt x="755650" y="1098550"/>
                      </a:lnTo>
                      <a:lnTo>
                        <a:pt x="762000" y="1133475"/>
                      </a:lnTo>
                      <a:lnTo>
                        <a:pt x="682625" y="1149350"/>
                      </a:lnTo>
                      <a:lnTo>
                        <a:pt x="508000" y="1111250"/>
                      </a:lnTo>
                      <a:lnTo>
                        <a:pt x="384175" y="1111250"/>
                      </a:lnTo>
                      <a:lnTo>
                        <a:pt x="193675" y="1114425"/>
                      </a:lnTo>
                      <a:lnTo>
                        <a:pt x="98425" y="1076325"/>
                      </a:lnTo>
                      <a:close/>
                    </a:path>
                  </a:pathLst>
                </a:custGeom>
                <a:gradFill flip="none" rotWithShape="1">
                  <a:gsLst>
                    <a:gs pos="38000">
                      <a:sysClr val="window" lastClr="FFFFFF"/>
                    </a:gs>
                    <a:gs pos="7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6CB53B09-800F-4F58-961F-87B80C46B5EC}"/>
                    </a:ext>
                  </a:extLst>
                </p:cNvPr>
                <p:cNvSpPr/>
                <p:nvPr/>
              </p:nvSpPr>
              <p:spPr>
                <a:xfrm>
                  <a:off x="1184054" y="1581151"/>
                  <a:ext cx="365347" cy="625475"/>
                </a:xfrm>
                <a:custGeom>
                  <a:avLst/>
                  <a:gdLst>
                    <a:gd name="connsiteX0" fmla="*/ 54197 w 365347"/>
                    <a:gd name="connsiteY0" fmla="*/ 0 h 625475"/>
                    <a:gd name="connsiteX1" fmla="*/ 130397 w 365347"/>
                    <a:gd name="connsiteY1" fmla="*/ 0 h 625475"/>
                    <a:gd name="connsiteX2" fmla="*/ 222472 w 365347"/>
                    <a:gd name="connsiteY2" fmla="*/ 76200 h 625475"/>
                    <a:gd name="connsiteX3" fmla="*/ 330422 w 365347"/>
                    <a:gd name="connsiteY3" fmla="*/ 130175 h 625475"/>
                    <a:gd name="connsiteX4" fmla="*/ 362172 w 365347"/>
                    <a:gd name="connsiteY4" fmla="*/ 155575 h 625475"/>
                    <a:gd name="connsiteX5" fmla="*/ 358997 w 365347"/>
                    <a:gd name="connsiteY5" fmla="*/ 212725 h 625475"/>
                    <a:gd name="connsiteX6" fmla="*/ 317722 w 365347"/>
                    <a:gd name="connsiteY6" fmla="*/ 244475 h 625475"/>
                    <a:gd name="connsiteX7" fmla="*/ 333597 w 365347"/>
                    <a:gd name="connsiteY7" fmla="*/ 301625 h 625475"/>
                    <a:gd name="connsiteX8" fmla="*/ 365347 w 365347"/>
                    <a:gd name="connsiteY8" fmla="*/ 339725 h 625475"/>
                    <a:gd name="connsiteX9" fmla="*/ 308197 w 365347"/>
                    <a:gd name="connsiteY9" fmla="*/ 393700 h 625475"/>
                    <a:gd name="connsiteX10" fmla="*/ 260572 w 365347"/>
                    <a:gd name="connsiteY10" fmla="*/ 422275 h 625475"/>
                    <a:gd name="connsiteX11" fmla="*/ 225647 w 365347"/>
                    <a:gd name="connsiteY11" fmla="*/ 469900 h 625475"/>
                    <a:gd name="connsiteX12" fmla="*/ 273272 w 365347"/>
                    <a:gd name="connsiteY12" fmla="*/ 530225 h 625475"/>
                    <a:gd name="connsiteX13" fmla="*/ 301847 w 365347"/>
                    <a:gd name="connsiteY13" fmla="*/ 549275 h 625475"/>
                    <a:gd name="connsiteX14" fmla="*/ 320897 w 365347"/>
                    <a:gd name="connsiteY14" fmla="*/ 555625 h 625475"/>
                    <a:gd name="connsiteX15" fmla="*/ 339947 w 365347"/>
                    <a:gd name="connsiteY15" fmla="*/ 574675 h 625475"/>
                    <a:gd name="connsiteX16" fmla="*/ 355822 w 365347"/>
                    <a:gd name="connsiteY16" fmla="*/ 584200 h 625475"/>
                    <a:gd name="connsiteX17" fmla="*/ 349472 w 365347"/>
                    <a:gd name="connsiteY17" fmla="*/ 625475 h 625475"/>
                    <a:gd name="connsiteX18" fmla="*/ 146272 w 365347"/>
                    <a:gd name="connsiteY18" fmla="*/ 612775 h 625475"/>
                    <a:gd name="connsiteX19" fmla="*/ 84537 w 365347"/>
                    <a:gd name="connsiteY19" fmla="*/ 594941 h 625475"/>
                    <a:gd name="connsiteX20" fmla="*/ 41275 w 365347"/>
                    <a:gd name="connsiteY20" fmla="*/ 549275 h 625475"/>
                    <a:gd name="connsiteX21" fmla="*/ 60325 w 365347"/>
                    <a:gd name="connsiteY21" fmla="*/ 527050 h 625475"/>
                    <a:gd name="connsiteX22" fmla="*/ 57150 w 365347"/>
                    <a:gd name="connsiteY22" fmla="*/ 479425 h 625475"/>
                    <a:gd name="connsiteX23" fmla="*/ 73025 w 365347"/>
                    <a:gd name="connsiteY23" fmla="*/ 457200 h 625475"/>
                    <a:gd name="connsiteX24" fmla="*/ 28575 w 365347"/>
                    <a:gd name="connsiteY24" fmla="*/ 409575 h 625475"/>
                    <a:gd name="connsiteX25" fmla="*/ 28575 w 365347"/>
                    <a:gd name="connsiteY25" fmla="*/ 361950 h 625475"/>
                    <a:gd name="connsiteX26" fmla="*/ 6350 w 365347"/>
                    <a:gd name="connsiteY26" fmla="*/ 292100 h 625475"/>
                    <a:gd name="connsiteX27" fmla="*/ 0 w 365347"/>
                    <a:gd name="connsiteY27" fmla="*/ 244475 h 625475"/>
                    <a:gd name="connsiteX28" fmla="*/ 9525 w 365347"/>
                    <a:gd name="connsiteY28" fmla="*/ 161925 h 625475"/>
                    <a:gd name="connsiteX29" fmla="*/ 0 w 365347"/>
                    <a:gd name="connsiteY29" fmla="*/ 120650 h 625475"/>
                    <a:gd name="connsiteX30" fmla="*/ 0 w 365347"/>
                    <a:gd name="connsiteY30" fmla="*/ 31750 h 625475"/>
                    <a:gd name="connsiteX31" fmla="*/ 31750 w 365347"/>
                    <a:gd name="connsiteY31" fmla="*/ 6350 h 625475"/>
                    <a:gd name="connsiteX32" fmla="*/ 31750 w 365347"/>
                    <a:gd name="connsiteY32" fmla="*/ 863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347" h="625475">
                      <a:moveTo>
                        <a:pt x="54197" y="0"/>
                      </a:moveTo>
                      <a:lnTo>
                        <a:pt x="130397" y="0"/>
                      </a:lnTo>
                      <a:lnTo>
                        <a:pt x="222472" y="76200"/>
                      </a:lnTo>
                      <a:lnTo>
                        <a:pt x="330422" y="130175"/>
                      </a:lnTo>
                      <a:lnTo>
                        <a:pt x="362172" y="155575"/>
                      </a:lnTo>
                      <a:lnTo>
                        <a:pt x="358997" y="212725"/>
                      </a:lnTo>
                      <a:lnTo>
                        <a:pt x="317722" y="244475"/>
                      </a:lnTo>
                      <a:lnTo>
                        <a:pt x="333597" y="301625"/>
                      </a:lnTo>
                      <a:lnTo>
                        <a:pt x="365347" y="339725"/>
                      </a:lnTo>
                      <a:lnTo>
                        <a:pt x="308197" y="393700"/>
                      </a:lnTo>
                      <a:lnTo>
                        <a:pt x="260572" y="422275"/>
                      </a:lnTo>
                      <a:lnTo>
                        <a:pt x="225647" y="469900"/>
                      </a:lnTo>
                      <a:lnTo>
                        <a:pt x="273272" y="530225"/>
                      </a:lnTo>
                      <a:cubicBezTo>
                        <a:pt x="282797" y="536575"/>
                        <a:pt x="291746" y="543888"/>
                        <a:pt x="301847" y="549275"/>
                      </a:cubicBezTo>
                      <a:cubicBezTo>
                        <a:pt x="307753" y="552425"/>
                        <a:pt x="320897" y="555625"/>
                        <a:pt x="320897" y="555625"/>
                      </a:cubicBezTo>
                      <a:lnTo>
                        <a:pt x="339947" y="574675"/>
                      </a:lnTo>
                      <a:lnTo>
                        <a:pt x="355822" y="584200"/>
                      </a:lnTo>
                      <a:lnTo>
                        <a:pt x="349472" y="625475"/>
                      </a:lnTo>
                      <a:lnTo>
                        <a:pt x="146272" y="612775"/>
                      </a:lnTo>
                      <a:lnTo>
                        <a:pt x="84537" y="594941"/>
                      </a:lnTo>
                      <a:lnTo>
                        <a:pt x="41275" y="549275"/>
                      </a:lnTo>
                      <a:lnTo>
                        <a:pt x="60325" y="527050"/>
                      </a:lnTo>
                      <a:lnTo>
                        <a:pt x="57150" y="479425"/>
                      </a:lnTo>
                      <a:lnTo>
                        <a:pt x="73025" y="457200"/>
                      </a:lnTo>
                      <a:lnTo>
                        <a:pt x="28575" y="409575"/>
                      </a:lnTo>
                      <a:lnTo>
                        <a:pt x="28575" y="361950"/>
                      </a:lnTo>
                      <a:lnTo>
                        <a:pt x="6350" y="292100"/>
                      </a:lnTo>
                      <a:lnTo>
                        <a:pt x="0" y="244475"/>
                      </a:lnTo>
                      <a:lnTo>
                        <a:pt x="9525" y="161925"/>
                      </a:lnTo>
                      <a:lnTo>
                        <a:pt x="0" y="120650"/>
                      </a:lnTo>
                      <a:lnTo>
                        <a:pt x="0" y="31750"/>
                      </a:lnTo>
                      <a:lnTo>
                        <a:pt x="31750" y="6350"/>
                      </a:lnTo>
                      <a:lnTo>
                        <a:pt x="31750" y="86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67F63607-425B-4FC6-8FB9-3E9740DD56AC}"/>
                    </a:ext>
                  </a:extLst>
                </p:cNvPr>
                <p:cNvSpPr/>
                <p:nvPr/>
              </p:nvSpPr>
              <p:spPr>
                <a:xfrm>
                  <a:off x="1482725" y="2486025"/>
                  <a:ext cx="939800" cy="1098550"/>
                </a:xfrm>
                <a:custGeom>
                  <a:avLst/>
                  <a:gdLst>
                    <a:gd name="connsiteX0" fmla="*/ 0 w 939800"/>
                    <a:gd name="connsiteY0" fmla="*/ 0 h 1098550"/>
                    <a:gd name="connsiteX1" fmla="*/ 47625 w 939800"/>
                    <a:gd name="connsiteY1" fmla="*/ 95250 h 1098550"/>
                    <a:gd name="connsiteX2" fmla="*/ 133350 w 939800"/>
                    <a:gd name="connsiteY2" fmla="*/ 174625 h 1098550"/>
                    <a:gd name="connsiteX3" fmla="*/ 206375 w 939800"/>
                    <a:gd name="connsiteY3" fmla="*/ 263525 h 1098550"/>
                    <a:gd name="connsiteX4" fmla="*/ 222250 w 939800"/>
                    <a:gd name="connsiteY4" fmla="*/ 330200 h 1098550"/>
                    <a:gd name="connsiteX5" fmla="*/ 254000 w 939800"/>
                    <a:gd name="connsiteY5" fmla="*/ 393700 h 1098550"/>
                    <a:gd name="connsiteX6" fmla="*/ 279400 w 939800"/>
                    <a:gd name="connsiteY6" fmla="*/ 425450 h 1098550"/>
                    <a:gd name="connsiteX7" fmla="*/ 320675 w 939800"/>
                    <a:gd name="connsiteY7" fmla="*/ 466725 h 1098550"/>
                    <a:gd name="connsiteX8" fmla="*/ 361950 w 939800"/>
                    <a:gd name="connsiteY8" fmla="*/ 533400 h 1098550"/>
                    <a:gd name="connsiteX9" fmla="*/ 384175 w 939800"/>
                    <a:gd name="connsiteY9" fmla="*/ 549275 h 1098550"/>
                    <a:gd name="connsiteX10" fmla="*/ 415925 w 939800"/>
                    <a:gd name="connsiteY10" fmla="*/ 571500 h 1098550"/>
                    <a:gd name="connsiteX11" fmla="*/ 444500 w 939800"/>
                    <a:gd name="connsiteY11" fmla="*/ 581025 h 1098550"/>
                    <a:gd name="connsiteX12" fmla="*/ 457200 w 939800"/>
                    <a:gd name="connsiteY12" fmla="*/ 584200 h 1098550"/>
                    <a:gd name="connsiteX13" fmla="*/ 466725 w 939800"/>
                    <a:gd name="connsiteY13" fmla="*/ 593725 h 1098550"/>
                    <a:gd name="connsiteX14" fmla="*/ 508000 w 939800"/>
                    <a:gd name="connsiteY14" fmla="*/ 612775 h 1098550"/>
                    <a:gd name="connsiteX15" fmla="*/ 533400 w 939800"/>
                    <a:gd name="connsiteY15" fmla="*/ 635000 h 1098550"/>
                    <a:gd name="connsiteX16" fmla="*/ 533400 w 939800"/>
                    <a:gd name="connsiteY16" fmla="*/ 635000 h 1098550"/>
                    <a:gd name="connsiteX17" fmla="*/ 542925 w 939800"/>
                    <a:gd name="connsiteY17" fmla="*/ 663575 h 1098550"/>
                    <a:gd name="connsiteX18" fmla="*/ 552450 w 939800"/>
                    <a:gd name="connsiteY18" fmla="*/ 720725 h 1098550"/>
                    <a:gd name="connsiteX19" fmla="*/ 549275 w 939800"/>
                    <a:gd name="connsiteY19" fmla="*/ 765175 h 1098550"/>
                    <a:gd name="connsiteX20" fmla="*/ 542925 w 939800"/>
                    <a:gd name="connsiteY20" fmla="*/ 812800 h 1098550"/>
                    <a:gd name="connsiteX21" fmla="*/ 549275 w 939800"/>
                    <a:gd name="connsiteY21" fmla="*/ 857250 h 1098550"/>
                    <a:gd name="connsiteX22" fmla="*/ 590550 w 939800"/>
                    <a:gd name="connsiteY22" fmla="*/ 781050 h 1098550"/>
                    <a:gd name="connsiteX23" fmla="*/ 615950 w 939800"/>
                    <a:gd name="connsiteY23" fmla="*/ 762000 h 1098550"/>
                    <a:gd name="connsiteX24" fmla="*/ 619125 w 939800"/>
                    <a:gd name="connsiteY24" fmla="*/ 793750 h 1098550"/>
                    <a:gd name="connsiteX25" fmla="*/ 593725 w 939800"/>
                    <a:gd name="connsiteY25" fmla="*/ 904875 h 1098550"/>
                    <a:gd name="connsiteX26" fmla="*/ 615950 w 939800"/>
                    <a:gd name="connsiteY26" fmla="*/ 917575 h 1098550"/>
                    <a:gd name="connsiteX27" fmla="*/ 657225 w 939800"/>
                    <a:gd name="connsiteY27" fmla="*/ 835025 h 1098550"/>
                    <a:gd name="connsiteX28" fmla="*/ 657225 w 939800"/>
                    <a:gd name="connsiteY28" fmla="*/ 917575 h 1098550"/>
                    <a:gd name="connsiteX29" fmla="*/ 660400 w 939800"/>
                    <a:gd name="connsiteY29" fmla="*/ 1003300 h 1098550"/>
                    <a:gd name="connsiteX30" fmla="*/ 692150 w 939800"/>
                    <a:gd name="connsiteY30" fmla="*/ 1006475 h 1098550"/>
                    <a:gd name="connsiteX31" fmla="*/ 727075 w 939800"/>
                    <a:gd name="connsiteY31" fmla="*/ 866775 h 1098550"/>
                    <a:gd name="connsiteX32" fmla="*/ 749300 w 939800"/>
                    <a:gd name="connsiteY32" fmla="*/ 901700 h 1098550"/>
                    <a:gd name="connsiteX33" fmla="*/ 752475 w 939800"/>
                    <a:gd name="connsiteY33" fmla="*/ 955675 h 1098550"/>
                    <a:gd name="connsiteX34" fmla="*/ 755650 w 939800"/>
                    <a:gd name="connsiteY34" fmla="*/ 1079500 h 1098550"/>
                    <a:gd name="connsiteX35" fmla="*/ 781050 w 939800"/>
                    <a:gd name="connsiteY35" fmla="*/ 1073150 h 1098550"/>
                    <a:gd name="connsiteX36" fmla="*/ 806450 w 939800"/>
                    <a:gd name="connsiteY36" fmla="*/ 993775 h 1098550"/>
                    <a:gd name="connsiteX37" fmla="*/ 838200 w 939800"/>
                    <a:gd name="connsiteY37" fmla="*/ 889000 h 1098550"/>
                    <a:gd name="connsiteX38" fmla="*/ 866775 w 939800"/>
                    <a:gd name="connsiteY38" fmla="*/ 974725 h 1098550"/>
                    <a:gd name="connsiteX39" fmla="*/ 876300 w 939800"/>
                    <a:gd name="connsiteY39" fmla="*/ 1035050 h 1098550"/>
                    <a:gd name="connsiteX40" fmla="*/ 873125 w 939800"/>
                    <a:gd name="connsiteY40" fmla="*/ 1098550 h 1098550"/>
                    <a:gd name="connsiteX41" fmla="*/ 901700 w 939800"/>
                    <a:gd name="connsiteY41" fmla="*/ 1098550 h 1098550"/>
                    <a:gd name="connsiteX42" fmla="*/ 939800 w 939800"/>
                    <a:gd name="connsiteY42" fmla="*/ 1028700 h 1098550"/>
                    <a:gd name="connsiteX43" fmla="*/ 920750 w 939800"/>
                    <a:gd name="connsiteY43" fmla="*/ 854075 h 1098550"/>
                    <a:gd name="connsiteX44" fmla="*/ 927100 w 939800"/>
                    <a:gd name="connsiteY44" fmla="*/ 765175 h 1098550"/>
                    <a:gd name="connsiteX45" fmla="*/ 825500 w 939800"/>
                    <a:gd name="connsiteY45" fmla="*/ 577850 h 1098550"/>
                    <a:gd name="connsiteX46" fmla="*/ 771525 w 939800"/>
                    <a:gd name="connsiteY46" fmla="*/ 482600 h 1098550"/>
                    <a:gd name="connsiteX47" fmla="*/ 762000 w 939800"/>
                    <a:gd name="connsiteY47" fmla="*/ 450850 h 1098550"/>
                    <a:gd name="connsiteX48" fmla="*/ 758825 w 939800"/>
                    <a:gd name="connsiteY48" fmla="*/ 428625 h 1098550"/>
                    <a:gd name="connsiteX49" fmla="*/ 742950 w 939800"/>
                    <a:gd name="connsiteY49" fmla="*/ 330200 h 1098550"/>
                    <a:gd name="connsiteX50" fmla="*/ 704850 w 939800"/>
                    <a:gd name="connsiteY50" fmla="*/ 234950 h 1098550"/>
                    <a:gd name="connsiteX51" fmla="*/ 647700 w 939800"/>
                    <a:gd name="connsiteY51" fmla="*/ 107950 h 1098550"/>
                    <a:gd name="connsiteX52" fmla="*/ 368300 w 939800"/>
                    <a:gd name="connsiteY52" fmla="*/ 60325 h 1098550"/>
                    <a:gd name="connsiteX53" fmla="*/ 0 w 939800"/>
                    <a:gd name="connsiteY53" fmla="*/ 0 h 109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939800" h="1098550">
                      <a:moveTo>
                        <a:pt x="0" y="0"/>
                      </a:moveTo>
                      <a:lnTo>
                        <a:pt x="47625" y="95250"/>
                      </a:lnTo>
                      <a:lnTo>
                        <a:pt x="133350" y="174625"/>
                      </a:lnTo>
                      <a:lnTo>
                        <a:pt x="206375" y="263525"/>
                      </a:lnTo>
                      <a:lnTo>
                        <a:pt x="222250" y="330200"/>
                      </a:lnTo>
                      <a:lnTo>
                        <a:pt x="254000" y="393700"/>
                      </a:lnTo>
                      <a:cubicBezTo>
                        <a:pt x="274846" y="421495"/>
                        <a:pt x="265566" y="411616"/>
                        <a:pt x="279400" y="425450"/>
                      </a:cubicBezTo>
                      <a:lnTo>
                        <a:pt x="320675" y="466725"/>
                      </a:lnTo>
                      <a:lnTo>
                        <a:pt x="361950" y="533400"/>
                      </a:lnTo>
                      <a:lnTo>
                        <a:pt x="384175" y="549275"/>
                      </a:lnTo>
                      <a:lnTo>
                        <a:pt x="415925" y="571500"/>
                      </a:lnTo>
                      <a:cubicBezTo>
                        <a:pt x="425450" y="574675"/>
                        <a:pt x="434904" y="578072"/>
                        <a:pt x="444500" y="581025"/>
                      </a:cubicBezTo>
                      <a:cubicBezTo>
                        <a:pt x="448671" y="582308"/>
                        <a:pt x="453411" y="582035"/>
                        <a:pt x="457200" y="584200"/>
                      </a:cubicBezTo>
                      <a:cubicBezTo>
                        <a:pt x="461099" y="586428"/>
                        <a:pt x="466725" y="593725"/>
                        <a:pt x="466725" y="593725"/>
                      </a:cubicBezTo>
                      <a:lnTo>
                        <a:pt x="508000" y="612775"/>
                      </a:lnTo>
                      <a:cubicBezTo>
                        <a:pt x="528428" y="636607"/>
                        <a:pt x="517293" y="635000"/>
                        <a:pt x="533400" y="635000"/>
                      </a:cubicBezTo>
                      <a:lnTo>
                        <a:pt x="533400" y="635000"/>
                      </a:lnTo>
                      <a:lnTo>
                        <a:pt x="542925" y="663575"/>
                      </a:lnTo>
                      <a:lnTo>
                        <a:pt x="552450" y="720725"/>
                      </a:lnTo>
                      <a:lnTo>
                        <a:pt x="549275" y="765175"/>
                      </a:lnTo>
                      <a:lnTo>
                        <a:pt x="542925" y="812800"/>
                      </a:lnTo>
                      <a:lnTo>
                        <a:pt x="549275" y="857250"/>
                      </a:lnTo>
                      <a:lnTo>
                        <a:pt x="590550" y="781050"/>
                      </a:lnTo>
                      <a:lnTo>
                        <a:pt x="615950" y="762000"/>
                      </a:lnTo>
                      <a:lnTo>
                        <a:pt x="619125" y="793750"/>
                      </a:lnTo>
                      <a:lnTo>
                        <a:pt x="593725" y="904875"/>
                      </a:lnTo>
                      <a:lnTo>
                        <a:pt x="615950" y="917575"/>
                      </a:lnTo>
                      <a:lnTo>
                        <a:pt x="657225" y="835025"/>
                      </a:lnTo>
                      <a:lnTo>
                        <a:pt x="657225" y="917575"/>
                      </a:lnTo>
                      <a:lnTo>
                        <a:pt x="660400" y="1003300"/>
                      </a:lnTo>
                      <a:lnTo>
                        <a:pt x="692150" y="1006475"/>
                      </a:lnTo>
                      <a:lnTo>
                        <a:pt x="727075" y="866775"/>
                      </a:lnTo>
                      <a:lnTo>
                        <a:pt x="749300" y="901700"/>
                      </a:lnTo>
                      <a:lnTo>
                        <a:pt x="752475" y="955675"/>
                      </a:lnTo>
                      <a:cubicBezTo>
                        <a:pt x="753533" y="996950"/>
                        <a:pt x="754592" y="1038225"/>
                        <a:pt x="755650" y="1079500"/>
                      </a:cubicBezTo>
                      <a:lnTo>
                        <a:pt x="781050" y="1073150"/>
                      </a:lnTo>
                      <a:lnTo>
                        <a:pt x="806450" y="993775"/>
                      </a:lnTo>
                      <a:lnTo>
                        <a:pt x="838200" y="889000"/>
                      </a:lnTo>
                      <a:lnTo>
                        <a:pt x="866775" y="974725"/>
                      </a:lnTo>
                      <a:lnTo>
                        <a:pt x="876300" y="1035050"/>
                      </a:lnTo>
                      <a:lnTo>
                        <a:pt x="873125" y="1098550"/>
                      </a:lnTo>
                      <a:lnTo>
                        <a:pt x="901700" y="1098550"/>
                      </a:lnTo>
                      <a:lnTo>
                        <a:pt x="939800" y="1028700"/>
                      </a:lnTo>
                      <a:lnTo>
                        <a:pt x="920750" y="854075"/>
                      </a:lnTo>
                      <a:lnTo>
                        <a:pt x="927100" y="765175"/>
                      </a:lnTo>
                      <a:lnTo>
                        <a:pt x="825500" y="577850"/>
                      </a:lnTo>
                      <a:lnTo>
                        <a:pt x="771525" y="482600"/>
                      </a:lnTo>
                      <a:cubicBezTo>
                        <a:pt x="768350" y="472017"/>
                        <a:pt x="764531" y="461606"/>
                        <a:pt x="762000" y="450850"/>
                      </a:cubicBezTo>
                      <a:cubicBezTo>
                        <a:pt x="760286" y="443565"/>
                        <a:pt x="758825" y="428625"/>
                        <a:pt x="758825" y="428625"/>
                      </a:cubicBezTo>
                      <a:lnTo>
                        <a:pt x="742950" y="330200"/>
                      </a:lnTo>
                      <a:lnTo>
                        <a:pt x="704850" y="234950"/>
                      </a:lnTo>
                      <a:lnTo>
                        <a:pt x="647700" y="107950"/>
                      </a:lnTo>
                      <a:lnTo>
                        <a:pt x="368300" y="603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38000">
                      <a:sysClr val="window" lastClr="FFFFFF"/>
                    </a:gs>
                    <a:gs pos="7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D1950744-944F-49CA-89DD-3711849BC269}"/>
                    </a:ext>
                  </a:extLst>
                </p:cNvPr>
                <p:cNvSpPr/>
                <p:nvPr/>
              </p:nvSpPr>
              <p:spPr>
                <a:xfrm>
                  <a:off x="1482725" y="2486026"/>
                  <a:ext cx="692150" cy="594195"/>
                </a:xfrm>
                <a:custGeom>
                  <a:avLst/>
                  <a:gdLst>
                    <a:gd name="connsiteX0" fmla="*/ 0 w 692150"/>
                    <a:gd name="connsiteY0" fmla="*/ 0 h 594195"/>
                    <a:gd name="connsiteX1" fmla="*/ 261074 w 692150"/>
                    <a:gd name="connsiteY1" fmla="*/ 42762 h 594195"/>
                    <a:gd name="connsiteX2" fmla="*/ 358775 w 692150"/>
                    <a:gd name="connsiteY2" fmla="*/ 117475 h 594195"/>
                    <a:gd name="connsiteX3" fmla="*/ 381000 w 692150"/>
                    <a:gd name="connsiteY3" fmla="*/ 231775 h 594195"/>
                    <a:gd name="connsiteX4" fmla="*/ 473075 w 692150"/>
                    <a:gd name="connsiteY4" fmla="*/ 288925 h 594195"/>
                    <a:gd name="connsiteX5" fmla="*/ 460375 w 692150"/>
                    <a:gd name="connsiteY5" fmla="*/ 333375 h 594195"/>
                    <a:gd name="connsiteX6" fmla="*/ 504825 w 692150"/>
                    <a:gd name="connsiteY6" fmla="*/ 368300 h 594195"/>
                    <a:gd name="connsiteX7" fmla="*/ 504825 w 692150"/>
                    <a:gd name="connsiteY7" fmla="*/ 396875 h 594195"/>
                    <a:gd name="connsiteX8" fmla="*/ 561975 w 692150"/>
                    <a:gd name="connsiteY8" fmla="*/ 434975 h 594195"/>
                    <a:gd name="connsiteX9" fmla="*/ 555625 w 692150"/>
                    <a:gd name="connsiteY9" fmla="*/ 457200 h 594195"/>
                    <a:gd name="connsiteX10" fmla="*/ 622300 w 692150"/>
                    <a:gd name="connsiteY10" fmla="*/ 520700 h 594195"/>
                    <a:gd name="connsiteX11" fmla="*/ 692150 w 692150"/>
                    <a:gd name="connsiteY11" fmla="*/ 568325 h 594195"/>
                    <a:gd name="connsiteX12" fmla="*/ 596900 w 692150"/>
                    <a:gd name="connsiteY12" fmla="*/ 571500 h 594195"/>
                    <a:gd name="connsiteX13" fmla="*/ 520700 w 692150"/>
                    <a:gd name="connsiteY13" fmla="*/ 571500 h 594195"/>
                    <a:gd name="connsiteX14" fmla="*/ 467744 w 692150"/>
                    <a:gd name="connsiteY14" fmla="*/ 594195 h 594195"/>
                    <a:gd name="connsiteX15" fmla="*/ 466725 w 692150"/>
                    <a:gd name="connsiteY15" fmla="*/ 593725 h 594195"/>
                    <a:gd name="connsiteX16" fmla="*/ 457200 w 692150"/>
                    <a:gd name="connsiteY16" fmla="*/ 584200 h 594195"/>
                    <a:gd name="connsiteX17" fmla="*/ 444500 w 692150"/>
                    <a:gd name="connsiteY17" fmla="*/ 581025 h 594195"/>
                    <a:gd name="connsiteX18" fmla="*/ 415925 w 692150"/>
                    <a:gd name="connsiteY18" fmla="*/ 571500 h 594195"/>
                    <a:gd name="connsiteX19" fmla="*/ 384175 w 692150"/>
                    <a:gd name="connsiteY19" fmla="*/ 549275 h 594195"/>
                    <a:gd name="connsiteX20" fmla="*/ 361950 w 692150"/>
                    <a:gd name="connsiteY20" fmla="*/ 533400 h 594195"/>
                    <a:gd name="connsiteX21" fmla="*/ 320675 w 692150"/>
                    <a:gd name="connsiteY21" fmla="*/ 466725 h 594195"/>
                    <a:gd name="connsiteX22" fmla="*/ 279400 w 692150"/>
                    <a:gd name="connsiteY22" fmla="*/ 425450 h 594195"/>
                    <a:gd name="connsiteX23" fmla="*/ 254000 w 692150"/>
                    <a:gd name="connsiteY23" fmla="*/ 393700 h 594195"/>
                    <a:gd name="connsiteX24" fmla="*/ 222250 w 692150"/>
                    <a:gd name="connsiteY24" fmla="*/ 330200 h 594195"/>
                    <a:gd name="connsiteX25" fmla="*/ 206375 w 692150"/>
                    <a:gd name="connsiteY25" fmla="*/ 263525 h 594195"/>
                    <a:gd name="connsiteX26" fmla="*/ 133350 w 692150"/>
                    <a:gd name="connsiteY26" fmla="*/ 174625 h 594195"/>
                    <a:gd name="connsiteX27" fmla="*/ 47625 w 692150"/>
                    <a:gd name="connsiteY27" fmla="*/ 95250 h 59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92150" h="594195">
                      <a:moveTo>
                        <a:pt x="0" y="0"/>
                      </a:moveTo>
                      <a:lnTo>
                        <a:pt x="261074" y="42762"/>
                      </a:lnTo>
                      <a:lnTo>
                        <a:pt x="358775" y="117475"/>
                      </a:lnTo>
                      <a:lnTo>
                        <a:pt x="381000" y="231775"/>
                      </a:lnTo>
                      <a:lnTo>
                        <a:pt x="473075" y="288925"/>
                      </a:lnTo>
                      <a:lnTo>
                        <a:pt x="460375" y="333375"/>
                      </a:lnTo>
                      <a:lnTo>
                        <a:pt x="504825" y="368300"/>
                      </a:lnTo>
                      <a:lnTo>
                        <a:pt x="504825" y="396875"/>
                      </a:lnTo>
                      <a:lnTo>
                        <a:pt x="561975" y="434975"/>
                      </a:lnTo>
                      <a:lnTo>
                        <a:pt x="555625" y="457200"/>
                      </a:lnTo>
                      <a:lnTo>
                        <a:pt x="622300" y="520700"/>
                      </a:lnTo>
                      <a:lnTo>
                        <a:pt x="692150" y="568325"/>
                      </a:lnTo>
                      <a:lnTo>
                        <a:pt x="596900" y="571500"/>
                      </a:lnTo>
                      <a:lnTo>
                        <a:pt x="520700" y="571500"/>
                      </a:lnTo>
                      <a:lnTo>
                        <a:pt x="467744" y="594195"/>
                      </a:lnTo>
                      <a:lnTo>
                        <a:pt x="466725" y="593725"/>
                      </a:lnTo>
                      <a:cubicBezTo>
                        <a:pt x="466725" y="593725"/>
                        <a:pt x="461099" y="586428"/>
                        <a:pt x="457200" y="584200"/>
                      </a:cubicBezTo>
                      <a:cubicBezTo>
                        <a:pt x="453411" y="582035"/>
                        <a:pt x="448671" y="582308"/>
                        <a:pt x="444500" y="581025"/>
                      </a:cubicBezTo>
                      <a:cubicBezTo>
                        <a:pt x="434904" y="578072"/>
                        <a:pt x="425450" y="574675"/>
                        <a:pt x="415925" y="571500"/>
                      </a:cubicBezTo>
                      <a:lnTo>
                        <a:pt x="384175" y="549275"/>
                      </a:lnTo>
                      <a:lnTo>
                        <a:pt x="361950" y="533400"/>
                      </a:lnTo>
                      <a:lnTo>
                        <a:pt x="320675" y="466725"/>
                      </a:lnTo>
                      <a:lnTo>
                        <a:pt x="279400" y="425450"/>
                      </a:lnTo>
                      <a:cubicBezTo>
                        <a:pt x="265566" y="411616"/>
                        <a:pt x="274846" y="421495"/>
                        <a:pt x="254000" y="393700"/>
                      </a:cubicBezTo>
                      <a:lnTo>
                        <a:pt x="222250" y="330200"/>
                      </a:lnTo>
                      <a:lnTo>
                        <a:pt x="206375" y="263525"/>
                      </a:lnTo>
                      <a:lnTo>
                        <a:pt x="133350" y="174625"/>
                      </a:lnTo>
                      <a:lnTo>
                        <a:pt x="47625" y="9525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6359E453-832B-4817-A5B5-6E971197E7DE}"/>
                    </a:ext>
                  </a:extLst>
                </p:cNvPr>
                <p:cNvSpPr/>
                <p:nvPr/>
              </p:nvSpPr>
              <p:spPr>
                <a:xfrm>
                  <a:off x="2286000" y="2632075"/>
                  <a:ext cx="565150" cy="342900"/>
                </a:xfrm>
                <a:custGeom>
                  <a:avLst/>
                  <a:gdLst>
                    <a:gd name="connsiteX0" fmla="*/ 57150 w 565150"/>
                    <a:gd name="connsiteY0" fmla="*/ 123825 h 342900"/>
                    <a:gd name="connsiteX1" fmla="*/ 241300 w 565150"/>
                    <a:gd name="connsiteY1" fmla="*/ 203200 h 342900"/>
                    <a:gd name="connsiteX2" fmla="*/ 317500 w 565150"/>
                    <a:gd name="connsiteY2" fmla="*/ 250825 h 342900"/>
                    <a:gd name="connsiteX3" fmla="*/ 396875 w 565150"/>
                    <a:gd name="connsiteY3" fmla="*/ 295275 h 342900"/>
                    <a:gd name="connsiteX4" fmla="*/ 473075 w 565150"/>
                    <a:gd name="connsiteY4" fmla="*/ 330200 h 342900"/>
                    <a:gd name="connsiteX5" fmla="*/ 501650 w 565150"/>
                    <a:gd name="connsiteY5" fmla="*/ 342900 h 342900"/>
                    <a:gd name="connsiteX6" fmla="*/ 565150 w 565150"/>
                    <a:gd name="connsiteY6" fmla="*/ 339725 h 342900"/>
                    <a:gd name="connsiteX7" fmla="*/ 565150 w 565150"/>
                    <a:gd name="connsiteY7" fmla="*/ 307975 h 342900"/>
                    <a:gd name="connsiteX8" fmla="*/ 555625 w 565150"/>
                    <a:gd name="connsiteY8" fmla="*/ 238125 h 342900"/>
                    <a:gd name="connsiteX9" fmla="*/ 533400 w 565150"/>
                    <a:gd name="connsiteY9" fmla="*/ 190500 h 342900"/>
                    <a:gd name="connsiteX10" fmla="*/ 479425 w 565150"/>
                    <a:gd name="connsiteY10" fmla="*/ 152400 h 342900"/>
                    <a:gd name="connsiteX11" fmla="*/ 409575 w 565150"/>
                    <a:gd name="connsiteY11" fmla="*/ 136525 h 342900"/>
                    <a:gd name="connsiteX12" fmla="*/ 352425 w 565150"/>
                    <a:gd name="connsiteY12" fmla="*/ 142875 h 342900"/>
                    <a:gd name="connsiteX13" fmla="*/ 307975 w 565150"/>
                    <a:gd name="connsiteY13" fmla="*/ 142875 h 342900"/>
                    <a:gd name="connsiteX14" fmla="*/ 209550 w 565150"/>
                    <a:gd name="connsiteY14" fmla="*/ 117475 h 342900"/>
                    <a:gd name="connsiteX15" fmla="*/ 88900 w 565150"/>
                    <a:gd name="connsiteY15" fmla="*/ 38100 h 342900"/>
                    <a:gd name="connsiteX16" fmla="*/ 0 w 565150"/>
                    <a:gd name="connsiteY16" fmla="*/ 0 h 342900"/>
                    <a:gd name="connsiteX17" fmla="*/ 57150 w 565150"/>
                    <a:gd name="connsiteY17" fmla="*/ 123825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65150" h="342900">
                      <a:moveTo>
                        <a:pt x="57150" y="123825"/>
                      </a:moveTo>
                      <a:lnTo>
                        <a:pt x="241300" y="203200"/>
                      </a:lnTo>
                      <a:lnTo>
                        <a:pt x="317500" y="250825"/>
                      </a:lnTo>
                      <a:lnTo>
                        <a:pt x="396875" y="295275"/>
                      </a:lnTo>
                      <a:lnTo>
                        <a:pt x="473075" y="330200"/>
                      </a:lnTo>
                      <a:lnTo>
                        <a:pt x="501650" y="342900"/>
                      </a:lnTo>
                      <a:lnTo>
                        <a:pt x="565150" y="339725"/>
                      </a:lnTo>
                      <a:lnTo>
                        <a:pt x="565150" y="307975"/>
                      </a:lnTo>
                      <a:lnTo>
                        <a:pt x="555625" y="238125"/>
                      </a:lnTo>
                      <a:lnTo>
                        <a:pt x="533400" y="190500"/>
                      </a:lnTo>
                      <a:lnTo>
                        <a:pt x="479425" y="152400"/>
                      </a:lnTo>
                      <a:lnTo>
                        <a:pt x="409575" y="136525"/>
                      </a:lnTo>
                      <a:lnTo>
                        <a:pt x="352425" y="142875"/>
                      </a:lnTo>
                      <a:lnTo>
                        <a:pt x="307975" y="142875"/>
                      </a:lnTo>
                      <a:lnTo>
                        <a:pt x="209550" y="117475"/>
                      </a:lnTo>
                      <a:lnTo>
                        <a:pt x="88900" y="38100"/>
                      </a:lnTo>
                      <a:lnTo>
                        <a:pt x="0" y="0"/>
                      </a:lnTo>
                      <a:lnTo>
                        <a:pt x="57150" y="12382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AA97BEF7-E1F2-4888-AEA1-2B660710DF22}"/>
                    </a:ext>
                  </a:extLst>
                </p:cNvPr>
                <p:cNvSpPr/>
                <p:nvPr/>
              </p:nvSpPr>
              <p:spPr>
                <a:xfrm>
                  <a:off x="2641779" y="2768600"/>
                  <a:ext cx="117296" cy="88900"/>
                </a:xfrm>
                <a:custGeom>
                  <a:avLst/>
                  <a:gdLst>
                    <a:gd name="connsiteX0" fmla="*/ 53796 w 117296"/>
                    <a:gd name="connsiteY0" fmla="*/ 0 h 88900"/>
                    <a:gd name="connsiteX1" fmla="*/ 107199 w 117296"/>
                    <a:gd name="connsiteY1" fmla="*/ 12137 h 88900"/>
                    <a:gd name="connsiteX2" fmla="*/ 117296 w 117296"/>
                    <a:gd name="connsiteY2" fmla="*/ 38100 h 88900"/>
                    <a:gd name="connsiteX3" fmla="*/ 104596 w 117296"/>
                    <a:gd name="connsiteY3" fmla="*/ 88900 h 88900"/>
                    <a:gd name="connsiteX4" fmla="*/ 60146 w 117296"/>
                    <a:gd name="connsiteY4" fmla="*/ 76200 h 88900"/>
                    <a:gd name="connsiteX5" fmla="*/ 28396 w 117296"/>
                    <a:gd name="connsiteY5" fmla="*/ 47625 h 88900"/>
                    <a:gd name="connsiteX6" fmla="*/ 0 w 117296"/>
                    <a:gd name="connsiteY6" fmla="*/ 5977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296" h="88900">
                      <a:moveTo>
                        <a:pt x="53796" y="0"/>
                      </a:moveTo>
                      <a:lnTo>
                        <a:pt x="107199" y="12137"/>
                      </a:lnTo>
                      <a:lnTo>
                        <a:pt x="117296" y="38100"/>
                      </a:lnTo>
                      <a:lnTo>
                        <a:pt x="104596" y="88900"/>
                      </a:lnTo>
                      <a:lnTo>
                        <a:pt x="60146" y="76200"/>
                      </a:lnTo>
                      <a:lnTo>
                        <a:pt x="28396" y="47625"/>
                      </a:lnTo>
                      <a:lnTo>
                        <a:pt x="0" y="597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73CE2A84-C5D7-4288-BD37-EFCED8B3F2F5}"/>
                    </a:ext>
                  </a:extLst>
                </p:cNvPr>
                <p:cNvSpPr/>
                <p:nvPr/>
              </p:nvSpPr>
              <p:spPr>
                <a:xfrm>
                  <a:off x="2759076" y="2783123"/>
                  <a:ext cx="86645" cy="116857"/>
                </a:xfrm>
                <a:custGeom>
                  <a:avLst/>
                  <a:gdLst>
                    <a:gd name="connsiteX0" fmla="*/ 1498 w 86645"/>
                    <a:gd name="connsiteY0" fmla="*/ 0 h 116857"/>
                    <a:gd name="connsiteX1" fmla="*/ 6350 w 86645"/>
                    <a:gd name="connsiteY1" fmla="*/ 1103 h 116857"/>
                    <a:gd name="connsiteX2" fmla="*/ 60325 w 86645"/>
                    <a:gd name="connsiteY2" fmla="*/ 39203 h 116857"/>
                    <a:gd name="connsiteX3" fmla="*/ 82550 w 86645"/>
                    <a:gd name="connsiteY3" fmla="*/ 86828 h 116857"/>
                    <a:gd name="connsiteX4" fmla="*/ 86645 w 86645"/>
                    <a:gd name="connsiteY4" fmla="*/ 116857 h 116857"/>
                    <a:gd name="connsiteX5" fmla="*/ 45593 w 86645"/>
                    <a:gd name="connsiteY5" fmla="*/ 94577 h 116857"/>
                    <a:gd name="connsiteX6" fmla="*/ 0 w 86645"/>
                    <a:gd name="connsiteY6" fmla="*/ 5972 h 116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645" h="116857">
                      <a:moveTo>
                        <a:pt x="1498" y="0"/>
                      </a:moveTo>
                      <a:lnTo>
                        <a:pt x="6350" y="1103"/>
                      </a:lnTo>
                      <a:lnTo>
                        <a:pt x="60325" y="39203"/>
                      </a:lnTo>
                      <a:lnTo>
                        <a:pt x="82550" y="86828"/>
                      </a:lnTo>
                      <a:lnTo>
                        <a:pt x="86645" y="116857"/>
                      </a:lnTo>
                      <a:lnTo>
                        <a:pt x="45593" y="94577"/>
                      </a:lnTo>
                      <a:cubicBezTo>
                        <a:pt x="17424" y="71901"/>
                        <a:pt x="0" y="40575"/>
                        <a:pt x="0" y="59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EAC2DB74-D250-4E57-8A61-34872AFF486C}"/>
                    </a:ext>
                  </a:extLst>
                </p:cNvPr>
                <p:cNvSpPr/>
                <p:nvPr/>
              </p:nvSpPr>
              <p:spPr>
                <a:xfrm>
                  <a:off x="2803525" y="2898775"/>
                  <a:ext cx="212725" cy="203200"/>
                </a:xfrm>
                <a:custGeom>
                  <a:avLst/>
                  <a:gdLst>
                    <a:gd name="connsiteX0" fmla="*/ 31750 w 212725"/>
                    <a:gd name="connsiteY0" fmla="*/ 0 h 203200"/>
                    <a:gd name="connsiteX1" fmla="*/ 0 w 212725"/>
                    <a:gd name="connsiteY1" fmla="*/ 41275 h 203200"/>
                    <a:gd name="connsiteX2" fmla="*/ 9525 w 212725"/>
                    <a:gd name="connsiteY2" fmla="*/ 69850 h 203200"/>
                    <a:gd name="connsiteX3" fmla="*/ 88900 w 212725"/>
                    <a:gd name="connsiteY3" fmla="*/ 123825 h 203200"/>
                    <a:gd name="connsiteX4" fmla="*/ 177800 w 212725"/>
                    <a:gd name="connsiteY4" fmla="*/ 180975 h 203200"/>
                    <a:gd name="connsiteX5" fmla="*/ 212725 w 212725"/>
                    <a:gd name="connsiteY5" fmla="*/ 203200 h 203200"/>
                    <a:gd name="connsiteX6" fmla="*/ 206375 w 212725"/>
                    <a:gd name="connsiteY6" fmla="*/ 171450 h 203200"/>
                    <a:gd name="connsiteX7" fmla="*/ 142875 w 212725"/>
                    <a:gd name="connsiteY7" fmla="*/ 88900 h 203200"/>
                    <a:gd name="connsiteX8" fmla="*/ 104775 w 212725"/>
                    <a:gd name="connsiteY8" fmla="*/ 44450 h 203200"/>
                    <a:gd name="connsiteX9" fmla="*/ 31750 w 212725"/>
                    <a:gd name="connsiteY9" fmla="*/ 0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725" h="203200">
                      <a:moveTo>
                        <a:pt x="31750" y="0"/>
                      </a:moveTo>
                      <a:lnTo>
                        <a:pt x="0" y="41275"/>
                      </a:lnTo>
                      <a:lnTo>
                        <a:pt x="9525" y="69850"/>
                      </a:lnTo>
                      <a:lnTo>
                        <a:pt x="88900" y="123825"/>
                      </a:lnTo>
                      <a:lnTo>
                        <a:pt x="177800" y="180975"/>
                      </a:lnTo>
                      <a:lnTo>
                        <a:pt x="212725" y="203200"/>
                      </a:lnTo>
                      <a:lnTo>
                        <a:pt x="206375" y="171450"/>
                      </a:lnTo>
                      <a:lnTo>
                        <a:pt x="142875" y="88900"/>
                      </a:lnTo>
                      <a:lnTo>
                        <a:pt x="104775" y="44450"/>
                      </a:lnTo>
                      <a:lnTo>
                        <a:pt x="3175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1E260951-64AD-44CC-AA7B-C57B5BB63636}"/>
                    </a:ext>
                  </a:extLst>
                </p:cNvPr>
                <p:cNvSpPr/>
                <p:nvPr/>
              </p:nvSpPr>
              <p:spPr>
                <a:xfrm>
                  <a:off x="1009650" y="2108200"/>
                  <a:ext cx="1343025" cy="654050"/>
                </a:xfrm>
                <a:custGeom>
                  <a:avLst/>
                  <a:gdLst>
                    <a:gd name="connsiteX0" fmla="*/ 231775 w 1343025"/>
                    <a:gd name="connsiteY0" fmla="*/ 0 h 679450"/>
                    <a:gd name="connsiteX1" fmla="*/ 209550 w 1343025"/>
                    <a:gd name="connsiteY1" fmla="*/ 50800 h 679450"/>
                    <a:gd name="connsiteX2" fmla="*/ 120650 w 1343025"/>
                    <a:gd name="connsiteY2" fmla="*/ 50800 h 679450"/>
                    <a:gd name="connsiteX3" fmla="*/ 41275 w 1343025"/>
                    <a:gd name="connsiteY3" fmla="*/ 25400 h 679450"/>
                    <a:gd name="connsiteX4" fmla="*/ 0 w 1343025"/>
                    <a:gd name="connsiteY4" fmla="*/ 25400 h 679450"/>
                    <a:gd name="connsiteX5" fmla="*/ 31750 w 1343025"/>
                    <a:gd name="connsiteY5" fmla="*/ 82550 h 679450"/>
                    <a:gd name="connsiteX6" fmla="*/ 12700 w 1343025"/>
                    <a:gd name="connsiteY6" fmla="*/ 104775 h 679450"/>
                    <a:gd name="connsiteX7" fmla="*/ 25400 w 1343025"/>
                    <a:gd name="connsiteY7" fmla="*/ 139700 h 679450"/>
                    <a:gd name="connsiteX8" fmla="*/ 60325 w 1343025"/>
                    <a:gd name="connsiteY8" fmla="*/ 168275 h 679450"/>
                    <a:gd name="connsiteX9" fmla="*/ 79375 w 1343025"/>
                    <a:gd name="connsiteY9" fmla="*/ 206375 h 679450"/>
                    <a:gd name="connsiteX10" fmla="*/ 95250 w 1343025"/>
                    <a:gd name="connsiteY10" fmla="*/ 231775 h 679450"/>
                    <a:gd name="connsiteX11" fmla="*/ 114300 w 1343025"/>
                    <a:gd name="connsiteY11" fmla="*/ 257175 h 679450"/>
                    <a:gd name="connsiteX12" fmla="*/ 130175 w 1343025"/>
                    <a:gd name="connsiteY12" fmla="*/ 266700 h 679450"/>
                    <a:gd name="connsiteX13" fmla="*/ 269875 w 1343025"/>
                    <a:gd name="connsiteY13" fmla="*/ 314325 h 679450"/>
                    <a:gd name="connsiteX14" fmla="*/ 352425 w 1343025"/>
                    <a:gd name="connsiteY14" fmla="*/ 333375 h 679450"/>
                    <a:gd name="connsiteX15" fmla="*/ 425450 w 1343025"/>
                    <a:gd name="connsiteY15" fmla="*/ 374650 h 679450"/>
                    <a:gd name="connsiteX16" fmla="*/ 444500 w 1343025"/>
                    <a:gd name="connsiteY16" fmla="*/ 409575 h 679450"/>
                    <a:gd name="connsiteX17" fmla="*/ 587375 w 1343025"/>
                    <a:gd name="connsiteY17" fmla="*/ 466725 h 679450"/>
                    <a:gd name="connsiteX18" fmla="*/ 755650 w 1343025"/>
                    <a:gd name="connsiteY18" fmla="*/ 549275 h 679450"/>
                    <a:gd name="connsiteX19" fmla="*/ 825500 w 1343025"/>
                    <a:gd name="connsiteY19" fmla="*/ 568325 h 679450"/>
                    <a:gd name="connsiteX20" fmla="*/ 930275 w 1343025"/>
                    <a:gd name="connsiteY20" fmla="*/ 577850 h 679450"/>
                    <a:gd name="connsiteX21" fmla="*/ 974725 w 1343025"/>
                    <a:gd name="connsiteY21" fmla="*/ 568325 h 679450"/>
                    <a:gd name="connsiteX22" fmla="*/ 1047750 w 1343025"/>
                    <a:gd name="connsiteY22" fmla="*/ 565150 h 679450"/>
                    <a:gd name="connsiteX23" fmla="*/ 1117600 w 1343025"/>
                    <a:gd name="connsiteY23" fmla="*/ 565150 h 679450"/>
                    <a:gd name="connsiteX24" fmla="*/ 1181100 w 1343025"/>
                    <a:gd name="connsiteY24" fmla="*/ 596900 h 679450"/>
                    <a:gd name="connsiteX25" fmla="*/ 1343025 w 1343025"/>
                    <a:gd name="connsiteY25" fmla="*/ 679450 h 679450"/>
                    <a:gd name="connsiteX26" fmla="*/ 1279525 w 1343025"/>
                    <a:gd name="connsiteY26" fmla="*/ 533400 h 679450"/>
                    <a:gd name="connsiteX27" fmla="*/ 1212850 w 1343025"/>
                    <a:gd name="connsiteY27" fmla="*/ 406400 h 679450"/>
                    <a:gd name="connsiteX28" fmla="*/ 1200150 w 1343025"/>
                    <a:gd name="connsiteY28" fmla="*/ 327025 h 679450"/>
                    <a:gd name="connsiteX29" fmla="*/ 1120775 w 1343025"/>
                    <a:gd name="connsiteY29" fmla="*/ 241300 h 679450"/>
                    <a:gd name="connsiteX30" fmla="*/ 933450 w 1343025"/>
                    <a:gd name="connsiteY30" fmla="*/ 149225 h 679450"/>
                    <a:gd name="connsiteX31" fmla="*/ 692150 w 1343025"/>
                    <a:gd name="connsiteY31" fmla="*/ 117475 h 679450"/>
                    <a:gd name="connsiteX32" fmla="*/ 552450 w 1343025"/>
                    <a:gd name="connsiteY32" fmla="*/ 117475 h 679450"/>
                    <a:gd name="connsiteX33" fmla="*/ 422275 w 1343025"/>
                    <a:gd name="connsiteY33" fmla="*/ 101600 h 679450"/>
                    <a:gd name="connsiteX34" fmla="*/ 377825 w 1343025"/>
                    <a:gd name="connsiteY34" fmla="*/ 101600 h 679450"/>
                    <a:gd name="connsiteX35" fmla="*/ 292100 w 1343025"/>
                    <a:gd name="connsiteY35" fmla="*/ 76200 h 679450"/>
                    <a:gd name="connsiteX36" fmla="*/ 219075 w 1343025"/>
                    <a:gd name="connsiteY36" fmla="*/ 60325 h 679450"/>
                    <a:gd name="connsiteX37" fmla="*/ 231775 w 1343025"/>
                    <a:gd name="connsiteY37" fmla="*/ 0 h 679450"/>
                    <a:gd name="connsiteX0" fmla="*/ 219075 w 1343025"/>
                    <a:gd name="connsiteY0" fmla="*/ 34925 h 654050"/>
                    <a:gd name="connsiteX1" fmla="*/ 209550 w 1343025"/>
                    <a:gd name="connsiteY1" fmla="*/ 25400 h 654050"/>
                    <a:gd name="connsiteX2" fmla="*/ 120650 w 1343025"/>
                    <a:gd name="connsiteY2" fmla="*/ 25400 h 654050"/>
                    <a:gd name="connsiteX3" fmla="*/ 41275 w 1343025"/>
                    <a:gd name="connsiteY3" fmla="*/ 0 h 654050"/>
                    <a:gd name="connsiteX4" fmla="*/ 0 w 1343025"/>
                    <a:gd name="connsiteY4" fmla="*/ 0 h 654050"/>
                    <a:gd name="connsiteX5" fmla="*/ 31750 w 1343025"/>
                    <a:gd name="connsiteY5" fmla="*/ 57150 h 654050"/>
                    <a:gd name="connsiteX6" fmla="*/ 12700 w 1343025"/>
                    <a:gd name="connsiteY6" fmla="*/ 79375 h 654050"/>
                    <a:gd name="connsiteX7" fmla="*/ 25400 w 1343025"/>
                    <a:gd name="connsiteY7" fmla="*/ 114300 h 654050"/>
                    <a:gd name="connsiteX8" fmla="*/ 60325 w 1343025"/>
                    <a:gd name="connsiteY8" fmla="*/ 142875 h 654050"/>
                    <a:gd name="connsiteX9" fmla="*/ 79375 w 1343025"/>
                    <a:gd name="connsiteY9" fmla="*/ 180975 h 654050"/>
                    <a:gd name="connsiteX10" fmla="*/ 95250 w 1343025"/>
                    <a:gd name="connsiteY10" fmla="*/ 206375 h 654050"/>
                    <a:gd name="connsiteX11" fmla="*/ 114300 w 1343025"/>
                    <a:gd name="connsiteY11" fmla="*/ 231775 h 654050"/>
                    <a:gd name="connsiteX12" fmla="*/ 130175 w 1343025"/>
                    <a:gd name="connsiteY12" fmla="*/ 241300 h 654050"/>
                    <a:gd name="connsiteX13" fmla="*/ 269875 w 1343025"/>
                    <a:gd name="connsiteY13" fmla="*/ 288925 h 654050"/>
                    <a:gd name="connsiteX14" fmla="*/ 352425 w 1343025"/>
                    <a:gd name="connsiteY14" fmla="*/ 307975 h 654050"/>
                    <a:gd name="connsiteX15" fmla="*/ 425450 w 1343025"/>
                    <a:gd name="connsiteY15" fmla="*/ 349250 h 654050"/>
                    <a:gd name="connsiteX16" fmla="*/ 444500 w 1343025"/>
                    <a:gd name="connsiteY16" fmla="*/ 384175 h 654050"/>
                    <a:gd name="connsiteX17" fmla="*/ 587375 w 1343025"/>
                    <a:gd name="connsiteY17" fmla="*/ 441325 h 654050"/>
                    <a:gd name="connsiteX18" fmla="*/ 755650 w 1343025"/>
                    <a:gd name="connsiteY18" fmla="*/ 523875 h 654050"/>
                    <a:gd name="connsiteX19" fmla="*/ 825500 w 1343025"/>
                    <a:gd name="connsiteY19" fmla="*/ 542925 h 654050"/>
                    <a:gd name="connsiteX20" fmla="*/ 930275 w 1343025"/>
                    <a:gd name="connsiteY20" fmla="*/ 552450 h 654050"/>
                    <a:gd name="connsiteX21" fmla="*/ 974725 w 1343025"/>
                    <a:gd name="connsiteY21" fmla="*/ 542925 h 654050"/>
                    <a:gd name="connsiteX22" fmla="*/ 1047750 w 1343025"/>
                    <a:gd name="connsiteY22" fmla="*/ 539750 h 654050"/>
                    <a:gd name="connsiteX23" fmla="*/ 1117600 w 1343025"/>
                    <a:gd name="connsiteY23" fmla="*/ 539750 h 654050"/>
                    <a:gd name="connsiteX24" fmla="*/ 1181100 w 1343025"/>
                    <a:gd name="connsiteY24" fmla="*/ 571500 h 654050"/>
                    <a:gd name="connsiteX25" fmla="*/ 1343025 w 1343025"/>
                    <a:gd name="connsiteY25" fmla="*/ 654050 h 654050"/>
                    <a:gd name="connsiteX26" fmla="*/ 1279525 w 1343025"/>
                    <a:gd name="connsiteY26" fmla="*/ 508000 h 654050"/>
                    <a:gd name="connsiteX27" fmla="*/ 1212850 w 1343025"/>
                    <a:gd name="connsiteY27" fmla="*/ 381000 h 654050"/>
                    <a:gd name="connsiteX28" fmla="*/ 1200150 w 1343025"/>
                    <a:gd name="connsiteY28" fmla="*/ 301625 h 654050"/>
                    <a:gd name="connsiteX29" fmla="*/ 1120775 w 1343025"/>
                    <a:gd name="connsiteY29" fmla="*/ 215900 h 654050"/>
                    <a:gd name="connsiteX30" fmla="*/ 933450 w 1343025"/>
                    <a:gd name="connsiteY30" fmla="*/ 123825 h 654050"/>
                    <a:gd name="connsiteX31" fmla="*/ 692150 w 1343025"/>
                    <a:gd name="connsiteY31" fmla="*/ 92075 h 654050"/>
                    <a:gd name="connsiteX32" fmla="*/ 552450 w 1343025"/>
                    <a:gd name="connsiteY32" fmla="*/ 92075 h 654050"/>
                    <a:gd name="connsiteX33" fmla="*/ 422275 w 1343025"/>
                    <a:gd name="connsiteY33" fmla="*/ 76200 h 654050"/>
                    <a:gd name="connsiteX34" fmla="*/ 377825 w 1343025"/>
                    <a:gd name="connsiteY34" fmla="*/ 76200 h 654050"/>
                    <a:gd name="connsiteX35" fmla="*/ 292100 w 1343025"/>
                    <a:gd name="connsiteY35" fmla="*/ 50800 h 654050"/>
                    <a:gd name="connsiteX36" fmla="*/ 219075 w 1343025"/>
                    <a:gd name="connsiteY36" fmla="*/ 34925 h 654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343025" h="654050">
                      <a:moveTo>
                        <a:pt x="219075" y="34925"/>
                      </a:moveTo>
                      <a:lnTo>
                        <a:pt x="209550" y="25400"/>
                      </a:lnTo>
                      <a:lnTo>
                        <a:pt x="120650" y="25400"/>
                      </a:lnTo>
                      <a:lnTo>
                        <a:pt x="41275" y="0"/>
                      </a:lnTo>
                      <a:lnTo>
                        <a:pt x="0" y="0"/>
                      </a:lnTo>
                      <a:lnTo>
                        <a:pt x="31750" y="57150"/>
                      </a:lnTo>
                      <a:lnTo>
                        <a:pt x="12700" y="79375"/>
                      </a:lnTo>
                      <a:lnTo>
                        <a:pt x="25400" y="114300"/>
                      </a:lnTo>
                      <a:lnTo>
                        <a:pt x="60325" y="142875"/>
                      </a:lnTo>
                      <a:lnTo>
                        <a:pt x="79375" y="180975"/>
                      </a:lnTo>
                      <a:lnTo>
                        <a:pt x="95250" y="206375"/>
                      </a:lnTo>
                      <a:cubicBezTo>
                        <a:pt x="114989" y="229404"/>
                        <a:pt x="114300" y="218843"/>
                        <a:pt x="114300" y="231775"/>
                      </a:cubicBezTo>
                      <a:lnTo>
                        <a:pt x="130175" y="241300"/>
                      </a:lnTo>
                      <a:lnTo>
                        <a:pt x="269875" y="288925"/>
                      </a:lnTo>
                      <a:lnTo>
                        <a:pt x="352425" y="307975"/>
                      </a:lnTo>
                      <a:lnTo>
                        <a:pt x="425450" y="349250"/>
                      </a:lnTo>
                      <a:lnTo>
                        <a:pt x="444500" y="384175"/>
                      </a:lnTo>
                      <a:lnTo>
                        <a:pt x="587375" y="441325"/>
                      </a:lnTo>
                      <a:lnTo>
                        <a:pt x="755650" y="523875"/>
                      </a:lnTo>
                      <a:lnTo>
                        <a:pt x="825500" y="542925"/>
                      </a:lnTo>
                      <a:lnTo>
                        <a:pt x="930275" y="552450"/>
                      </a:lnTo>
                      <a:lnTo>
                        <a:pt x="974725" y="542925"/>
                      </a:lnTo>
                      <a:lnTo>
                        <a:pt x="1047750" y="539750"/>
                      </a:lnTo>
                      <a:lnTo>
                        <a:pt x="1117600" y="539750"/>
                      </a:lnTo>
                      <a:lnTo>
                        <a:pt x="1181100" y="571500"/>
                      </a:lnTo>
                      <a:lnTo>
                        <a:pt x="1343025" y="654050"/>
                      </a:lnTo>
                      <a:lnTo>
                        <a:pt x="1279525" y="508000"/>
                      </a:lnTo>
                      <a:lnTo>
                        <a:pt x="1212850" y="381000"/>
                      </a:lnTo>
                      <a:lnTo>
                        <a:pt x="1200150" y="301625"/>
                      </a:lnTo>
                      <a:lnTo>
                        <a:pt x="1120775" y="215900"/>
                      </a:lnTo>
                      <a:lnTo>
                        <a:pt x="933450" y="123825"/>
                      </a:lnTo>
                      <a:lnTo>
                        <a:pt x="692150" y="92075"/>
                      </a:lnTo>
                      <a:lnTo>
                        <a:pt x="552450" y="92075"/>
                      </a:lnTo>
                      <a:lnTo>
                        <a:pt x="422275" y="76200"/>
                      </a:lnTo>
                      <a:lnTo>
                        <a:pt x="377825" y="76200"/>
                      </a:lnTo>
                      <a:lnTo>
                        <a:pt x="292100" y="50800"/>
                      </a:lnTo>
                      <a:lnTo>
                        <a:pt x="219075" y="34925"/>
                      </a:lnTo>
                      <a:close/>
                    </a:path>
                  </a:pathLst>
                </a:custGeom>
                <a:gradFill>
                  <a:gsLst>
                    <a:gs pos="3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2F17FE4B-2868-4FE3-9A73-57CDFD81FB6F}"/>
                    </a:ext>
                  </a:extLst>
                </p:cNvPr>
                <p:cNvSpPr/>
                <p:nvPr/>
              </p:nvSpPr>
              <p:spPr>
                <a:xfrm>
                  <a:off x="485775" y="2165350"/>
                  <a:ext cx="781050" cy="225425"/>
                </a:xfrm>
                <a:custGeom>
                  <a:avLst/>
                  <a:gdLst>
                    <a:gd name="connsiteX0" fmla="*/ 711200 w 781050"/>
                    <a:gd name="connsiteY0" fmla="*/ 69850 h 225425"/>
                    <a:gd name="connsiteX1" fmla="*/ 736600 w 781050"/>
                    <a:gd name="connsiteY1" fmla="*/ 117475 h 225425"/>
                    <a:gd name="connsiteX2" fmla="*/ 736600 w 781050"/>
                    <a:gd name="connsiteY2" fmla="*/ 133350 h 225425"/>
                    <a:gd name="connsiteX3" fmla="*/ 692150 w 781050"/>
                    <a:gd name="connsiteY3" fmla="*/ 133350 h 225425"/>
                    <a:gd name="connsiteX4" fmla="*/ 657225 w 781050"/>
                    <a:gd name="connsiteY4" fmla="*/ 127000 h 225425"/>
                    <a:gd name="connsiteX5" fmla="*/ 638175 w 781050"/>
                    <a:gd name="connsiteY5" fmla="*/ 117475 h 225425"/>
                    <a:gd name="connsiteX6" fmla="*/ 327025 w 781050"/>
                    <a:gd name="connsiteY6" fmla="*/ 79375 h 225425"/>
                    <a:gd name="connsiteX7" fmla="*/ 301625 w 781050"/>
                    <a:gd name="connsiteY7" fmla="*/ 92075 h 225425"/>
                    <a:gd name="connsiteX8" fmla="*/ 330200 w 781050"/>
                    <a:gd name="connsiteY8" fmla="*/ 117475 h 225425"/>
                    <a:gd name="connsiteX9" fmla="*/ 644525 w 781050"/>
                    <a:gd name="connsiteY9" fmla="*/ 158750 h 225425"/>
                    <a:gd name="connsiteX10" fmla="*/ 714375 w 781050"/>
                    <a:gd name="connsiteY10" fmla="*/ 158750 h 225425"/>
                    <a:gd name="connsiteX11" fmla="*/ 768350 w 781050"/>
                    <a:gd name="connsiteY11" fmla="*/ 200025 h 225425"/>
                    <a:gd name="connsiteX12" fmla="*/ 781050 w 781050"/>
                    <a:gd name="connsiteY12" fmla="*/ 219075 h 225425"/>
                    <a:gd name="connsiteX13" fmla="*/ 733425 w 781050"/>
                    <a:gd name="connsiteY13" fmla="*/ 225425 h 225425"/>
                    <a:gd name="connsiteX14" fmla="*/ 682625 w 781050"/>
                    <a:gd name="connsiteY14" fmla="*/ 209550 h 225425"/>
                    <a:gd name="connsiteX15" fmla="*/ 612775 w 781050"/>
                    <a:gd name="connsiteY15" fmla="*/ 187325 h 225425"/>
                    <a:gd name="connsiteX16" fmla="*/ 301625 w 781050"/>
                    <a:gd name="connsiteY16" fmla="*/ 133350 h 225425"/>
                    <a:gd name="connsiteX17" fmla="*/ 234950 w 781050"/>
                    <a:gd name="connsiteY17" fmla="*/ 142875 h 225425"/>
                    <a:gd name="connsiteX18" fmla="*/ 190500 w 781050"/>
                    <a:gd name="connsiteY18" fmla="*/ 123825 h 225425"/>
                    <a:gd name="connsiteX19" fmla="*/ 158750 w 781050"/>
                    <a:gd name="connsiteY19" fmla="*/ 111125 h 225425"/>
                    <a:gd name="connsiteX20" fmla="*/ 79375 w 781050"/>
                    <a:gd name="connsiteY20" fmla="*/ 88900 h 225425"/>
                    <a:gd name="connsiteX21" fmla="*/ 0 w 781050"/>
                    <a:gd name="connsiteY21" fmla="*/ 66675 h 225425"/>
                    <a:gd name="connsiteX22" fmla="*/ 0 w 781050"/>
                    <a:gd name="connsiteY22" fmla="*/ 66675 h 225425"/>
                    <a:gd name="connsiteX23" fmla="*/ 47625 w 781050"/>
                    <a:gd name="connsiteY23" fmla="*/ 57150 h 225425"/>
                    <a:gd name="connsiteX24" fmla="*/ 22225 w 781050"/>
                    <a:gd name="connsiteY24" fmla="*/ 38100 h 225425"/>
                    <a:gd name="connsiteX25" fmla="*/ 53975 w 781050"/>
                    <a:gd name="connsiteY25" fmla="*/ 34925 h 225425"/>
                    <a:gd name="connsiteX26" fmla="*/ 47625 w 781050"/>
                    <a:gd name="connsiteY26" fmla="*/ 22225 h 225425"/>
                    <a:gd name="connsiteX27" fmla="*/ 82550 w 781050"/>
                    <a:gd name="connsiteY27" fmla="*/ 22225 h 225425"/>
                    <a:gd name="connsiteX28" fmla="*/ 76200 w 781050"/>
                    <a:gd name="connsiteY28" fmla="*/ 0 h 225425"/>
                    <a:gd name="connsiteX29" fmla="*/ 231775 w 781050"/>
                    <a:gd name="connsiteY29" fmla="*/ 12700 h 225425"/>
                    <a:gd name="connsiteX30" fmla="*/ 295275 w 781050"/>
                    <a:gd name="connsiteY30" fmla="*/ 41275 h 225425"/>
                    <a:gd name="connsiteX31" fmla="*/ 317500 w 781050"/>
                    <a:gd name="connsiteY31" fmla="*/ 57150 h 225425"/>
                    <a:gd name="connsiteX32" fmla="*/ 587375 w 781050"/>
                    <a:gd name="connsiteY32" fmla="*/ 85725 h 225425"/>
                    <a:gd name="connsiteX33" fmla="*/ 644525 w 781050"/>
                    <a:gd name="connsiteY33" fmla="*/ 82550 h 225425"/>
                    <a:gd name="connsiteX34" fmla="*/ 711200 w 781050"/>
                    <a:gd name="connsiteY34" fmla="*/ 6985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781050" h="225425">
                      <a:moveTo>
                        <a:pt x="711200" y="69850"/>
                      </a:moveTo>
                      <a:lnTo>
                        <a:pt x="736600" y="117475"/>
                      </a:lnTo>
                      <a:lnTo>
                        <a:pt x="736600" y="133350"/>
                      </a:lnTo>
                      <a:lnTo>
                        <a:pt x="692150" y="133350"/>
                      </a:lnTo>
                      <a:lnTo>
                        <a:pt x="657225" y="127000"/>
                      </a:lnTo>
                      <a:lnTo>
                        <a:pt x="638175" y="117475"/>
                      </a:lnTo>
                      <a:lnTo>
                        <a:pt x="327025" y="79375"/>
                      </a:lnTo>
                      <a:lnTo>
                        <a:pt x="301625" y="92075"/>
                      </a:lnTo>
                      <a:lnTo>
                        <a:pt x="330200" y="117475"/>
                      </a:lnTo>
                      <a:lnTo>
                        <a:pt x="644525" y="158750"/>
                      </a:lnTo>
                      <a:lnTo>
                        <a:pt x="714375" y="158750"/>
                      </a:lnTo>
                      <a:lnTo>
                        <a:pt x="768350" y="200025"/>
                      </a:lnTo>
                      <a:lnTo>
                        <a:pt x="781050" y="219075"/>
                      </a:lnTo>
                      <a:lnTo>
                        <a:pt x="733425" y="225425"/>
                      </a:lnTo>
                      <a:lnTo>
                        <a:pt x="682625" y="209550"/>
                      </a:lnTo>
                      <a:lnTo>
                        <a:pt x="612775" y="187325"/>
                      </a:lnTo>
                      <a:lnTo>
                        <a:pt x="301625" y="133350"/>
                      </a:lnTo>
                      <a:lnTo>
                        <a:pt x="234950" y="142875"/>
                      </a:lnTo>
                      <a:lnTo>
                        <a:pt x="190500" y="123825"/>
                      </a:lnTo>
                      <a:lnTo>
                        <a:pt x="158750" y="111125"/>
                      </a:lnTo>
                      <a:lnTo>
                        <a:pt x="79375" y="88900"/>
                      </a:ln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47625" y="57150"/>
                      </a:lnTo>
                      <a:lnTo>
                        <a:pt x="22225" y="38100"/>
                      </a:lnTo>
                      <a:lnTo>
                        <a:pt x="53975" y="34925"/>
                      </a:lnTo>
                      <a:lnTo>
                        <a:pt x="47625" y="22225"/>
                      </a:lnTo>
                      <a:lnTo>
                        <a:pt x="82550" y="22225"/>
                      </a:lnTo>
                      <a:lnTo>
                        <a:pt x="76200" y="0"/>
                      </a:lnTo>
                      <a:lnTo>
                        <a:pt x="231775" y="12700"/>
                      </a:lnTo>
                      <a:lnTo>
                        <a:pt x="295275" y="41275"/>
                      </a:lnTo>
                      <a:lnTo>
                        <a:pt x="317500" y="57150"/>
                      </a:lnTo>
                      <a:lnTo>
                        <a:pt x="587375" y="85725"/>
                      </a:lnTo>
                      <a:lnTo>
                        <a:pt x="644525" y="82550"/>
                      </a:lnTo>
                      <a:lnTo>
                        <a:pt x="711200" y="6985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398A0CE3-D980-40C0-90CA-AF958A9C12BA}"/>
                  </a:ext>
                </a:extLst>
              </p:cNvPr>
              <p:cNvGrpSpPr/>
              <p:nvPr/>
            </p:nvGrpSpPr>
            <p:grpSpPr>
              <a:xfrm>
                <a:off x="3626645" y="4079173"/>
                <a:ext cx="213486" cy="213488"/>
                <a:chOff x="3626645" y="4079173"/>
                <a:chExt cx="213486" cy="213488"/>
              </a:xfrm>
            </p:grpSpPr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8E4B329B-2C3F-44B6-B909-3FBB77B386F5}"/>
                    </a:ext>
                  </a:extLst>
                </p:cNvPr>
                <p:cNvSpPr/>
                <p:nvPr/>
              </p:nvSpPr>
              <p:spPr>
                <a:xfrm>
                  <a:off x="3626645" y="4079173"/>
                  <a:ext cx="213486" cy="213488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テキスト ボックス 265">
                  <a:extLst>
                    <a:ext uri="{FF2B5EF4-FFF2-40B4-BE49-F238E27FC236}">
                      <a16:creationId xmlns:a16="http://schemas.microsoft.com/office/drawing/2014/main" id="{27D04542-1D0B-44E6-AD67-0B4CB84F3F03}"/>
                    </a:ext>
                  </a:extLst>
                </p:cNvPr>
                <p:cNvSpPr txBox="1"/>
                <p:nvPr/>
              </p:nvSpPr>
              <p:spPr>
                <a:xfrm>
                  <a:off x="3663228" y="4119563"/>
                  <a:ext cx="149154" cy="1407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つ</a:t>
                  </a:r>
                </a:p>
              </p:txBody>
            </p: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765438E6-78B2-46B6-BD2C-54A62D8B8D75}"/>
                </a:ext>
              </a:extLst>
            </p:cNvPr>
            <p:cNvGrpSpPr/>
            <p:nvPr/>
          </p:nvGrpSpPr>
          <p:grpSpPr>
            <a:xfrm rot="900000">
              <a:off x="3977847" y="4170988"/>
              <a:ext cx="806450" cy="1085850"/>
              <a:chOff x="4022725" y="4025900"/>
              <a:chExt cx="806450" cy="1085850"/>
            </a:xfrm>
          </p:grpSpPr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0AAD8070-4FED-491A-A780-06970E151B57}"/>
                  </a:ext>
                </a:extLst>
              </p:cNvPr>
              <p:cNvSpPr/>
              <p:nvPr/>
            </p:nvSpPr>
            <p:spPr>
              <a:xfrm>
                <a:off x="4022725" y="4025900"/>
                <a:ext cx="806450" cy="1085850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2EEBB7F6-D1CC-4E75-A264-3393B2FE6ECF}"/>
                  </a:ext>
                </a:extLst>
              </p:cNvPr>
              <p:cNvSpPr/>
              <p:nvPr/>
            </p:nvSpPr>
            <p:spPr>
              <a:xfrm>
                <a:off x="4065587" y="4071938"/>
                <a:ext cx="720726" cy="993774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A4D9EF65-83BA-4050-B96E-2E8115EA463C}"/>
                  </a:ext>
                </a:extLst>
              </p:cNvPr>
              <p:cNvSpPr txBox="1"/>
              <p:nvPr/>
            </p:nvSpPr>
            <p:spPr>
              <a:xfrm rot="5400000">
                <a:off x="4021565" y="4338188"/>
                <a:ext cx="734646" cy="50433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る舞う</a:t>
                </a:r>
                <a:endPara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形の</a:t>
                </a:r>
                <a:endPara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群馬県</a:t>
                </a:r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539E42F6-448C-4A07-B82A-6ABBC8919322}"/>
                  </a:ext>
                </a:extLst>
              </p:cNvPr>
              <p:cNvGrpSpPr/>
              <p:nvPr/>
            </p:nvGrpSpPr>
            <p:grpSpPr>
              <a:xfrm>
                <a:off x="4503155" y="4135741"/>
                <a:ext cx="249097" cy="249099"/>
                <a:chOff x="3626645" y="4079173"/>
                <a:chExt cx="213486" cy="213488"/>
              </a:xfrm>
            </p:grpSpPr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DDE3DE8B-AA76-4C36-9E52-44E326E27A81}"/>
                    </a:ext>
                  </a:extLst>
                </p:cNvPr>
                <p:cNvSpPr/>
                <p:nvPr/>
              </p:nvSpPr>
              <p:spPr>
                <a:xfrm>
                  <a:off x="3626645" y="4079173"/>
                  <a:ext cx="213486" cy="213488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テキスト ボックス 259">
                  <a:extLst>
                    <a:ext uri="{FF2B5EF4-FFF2-40B4-BE49-F238E27FC236}">
                      <a16:creationId xmlns:a16="http://schemas.microsoft.com/office/drawing/2014/main" id="{06341293-CB97-4985-A61C-E738A509AFF5}"/>
                    </a:ext>
                  </a:extLst>
                </p:cNvPr>
                <p:cNvSpPr txBox="1"/>
                <p:nvPr/>
              </p:nvSpPr>
              <p:spPr>
                <a:xfrm>
                  <a:off x="3663228" y="4119563"/>
                  <a:ext cx="149154" cy="1407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つ</a:t>
                  </a:r>
                </a:p>
              </p:txBody>
            </p:sp>
          </p:grpSp>
        </p:grpSp>
      </p:grpSp>
      <p:sp>
        <p:nvSpPr>
          <p:cNvPr id="277" name="吹き出し: 円形 276">
            <a:extLst>
              <a:ext uri="{FF2B5EF4-FFF2-40B4-BE49-F238E27FC236}">
                <a16:creationId xmlns:a16="http://schemas.microsoft.com/office/drawing/2014/main" id="{51B3D1AA-4F18-48E2-B006-46CE13999A07}"/>
              </a:ext>
            </a:extLst>
          </p:cNvPr>
          <p:cNvSpPr/>
          <p:nvPr/>
        </p:nvSpPr>
        <p:spPr>
          <a:xfrm>
            <a:off x="2660365" y="1452017"/>
            <a:ext cx="1233838" cy="793693"/>
          </a:xfrm>
          <a:prstGeom prst="wedgeEllipseCallout">
            <a:avLst>
              <a:gd name="adj1" fmla="val 57539"/>
              <a:gd name="adj2" fmla="val 7653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鶴の形？</a:t>
            </a: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57EB6B03-3955-4DA7-A117-3A8A1D748C80}"/>
              </a:ext>
            </a:extLst>
          </p:cNvPr>
          <p:cNvSpPr txBox="1"/>
          <p:nvPr/>
        </p:nvSpPr>
        <p:spPr>
          <a:xfrm>
            <a:off x="818984" y="2701634"/>
            <a:ext cx="121058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上毛かるた</a:t>
            </a:r>
          </a:p>
        </p:txBody>
      </p:sp>
      <p:sp>
        <p:nvSpPr>
          <p:cNvPr id="279" name="吹き出し: 円形 278">
            <a:extLst>
              <a:ext uri="{FF2B5EF4-FFF2-40B4-BE49-F238E27FC236}">
                <a16:creationId xmlns:a16="http://schemas.microsoft.com/office/drawing/2014/main" id="{73C142E0-0699-4ABA-8E4B-6145C1FCCB84}"/>
              </a:ext>
            </a:extLst>
          </p:cNvPr>
          <p:cNvSpPr/>
          <p:nvPr/>
        </p:nvSpPr>
        <p:spPr>
          <a:xfrm>
            <a:off x="6137211" y="973552"/>
            <a:ext cx="1233838" cy="793693"/>
          </a:xfrm>
          <a:prstGeom prst="wedgeEllipseCallout">
            <a:avLst>
              <a:gd name="adj1" fmla="val 57539"/>
              <a:gd name="adj2" fmla="val 7653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こんにゃく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CC59DD18-C490-4F2E-A148-22189C712C48}"/>
              </a:ext>
            </a:extLst>
          </p:cNvPr>
          <p:cNvGrpSpPr/>
          <p:nvPr/>
        </p:nvGrpSpPr>
        <p:grpSpPr>
          <a:xfrm>
            <a:off x="7941528" y="1140955"/>
            <a:ext cx="1462499" cy="1016826"/>
            <a:chOff x="5048802" y="4100285"/>
            <a:chExt cx="2562286" cy="1781471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9CD8E262-E85F-4051-A065-9E84CE5023BD}"/>
                </a:ext>
              </a:extLst>
            </p:cNvPr>
            <p:cNvGrpSpPr/>
            <p:nvPr/>
          </p:nvGrpSpPr>
          <p:grpSpPr>
            <a:xfrm>
              <a:off x="5048802" y="4345057"/>
              <a:ext cx="2562286" cy="1536699"/>
              <a:chOff x="746064" y="1894185"/>
              <a:chExt cx="2562286" cy="1536699"/>
            </a:xfrm>
          </p:grpSpPr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CECDE445-ACA1-46FF-8F21-0A5940AE03D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5C8C8B9C-DF88-4A2F-BE64-E55C41C6C5E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0C065648-8CCF-4737-BC07-C1AEC7335BE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096466FF-B2EE-4903-8526-B4DB206B107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93966AB-DB2A-41C7-9CA3-8691E338AA1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51FF54CB-D95C-48D0-B764-6B5B3736D7EB}"/>
                </a:ext>
              </a:extLst>
            </p:cNvPr>
            <p:cNvGrpSpPr/>
            <p:nvPr/>
          </p:nvGrpSpPr>
          <p:grpSpPr>
            <a:xfrm>
              <a:off x="5879056" y="4100285"/>
              <a:ext cx="904374" cy="922962"/>
              <a:chOff x="3642576" y="2887337"/>
              <a:chExt cx="1058079" cy="1079826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66B627FF-487E-44B8-85B7-0774FE334C9B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ED7D31">
                      <a:lumMod val="50000"/>
                    </a:srgbClr>
                  </a:gs>
                  <a:gs pos="0">
                    <a:srgbClr val="663300"/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FF0450FC-9F6C-499A-81FD-E9FDB205BEFF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E90BD0F6-D884-4F38-9AE2-82040226A1E0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6ECBB6D9-CF3B-4146-91E2-4FD40D0E781E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D310C070-FFA9-48F4-AF34-9239CB638AA2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C6D549DC-8574-4AF8-ACD5-A8CF8246200E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35CBAD94-724F-4DFF-96A7-CAE4E7600801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705066C0-E41F-43C3-A059-31196AF5A3DA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7C6F6CDA-D739-4973-B188-69173076F854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8EE7F103-C7E3-44AC-BA74-EC984F840C47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7DBB31D8-D04B-45E4-B491-883A70B98A55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1A96D6B5-FFB8-4A11-B3ED-DAF45C1FAD06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11E74695-4858-435B-B7BF-94B89D114F66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5C0B8005-D2CC-491E-85E2-2BD1CD281793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BD28FBD3-3026-4894-B2E0-34C7DB97A718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CADF6D3E-5E43-491C-97FD-229A44384C8F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7A127FD2-0176-48EC-A49F-6CFFC776F89A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378A3EB4-AFE2-4AEA-A546-D6B48EA769C1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89FFE681-D144-4D31-A208-E9A073C6B25E}"/>
                </a:ext>
              </a:extLst>
            </p:cNvPr>
            <p:cNvGrpSpPr/>
            <p:nvPr/>
          </p:nvGrpSpPr>
          <p:grpSpPr>
            <a:xfrm>
              <a:off x="5299936" y="4374605"/>
              <a:ext cx="904374" cy="922962"/>
              <a:chOff x="3642576" y="2887337"/>
              <a:chExt cx="1058079" cy="1079826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A9D26901-6BE9-43D7-A282-F8DE7B69816B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ED7D31">
                      <a:lumMod val="50000"/>
                    </a:srgbClr>
                  </a:gs>
                  <a:gs pos="0">
                    <a:srgbClr val="663300"/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D90F3562-5749-4513-B451-5650CE18F156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13E48B6F-8142-4764-BA27-A38377E32964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5C6A7621-6BC6-4F5B-8F82-9EE5364D2FA4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DA50CBFF-4C4E-45B3-B087-6D52B776D065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9C3A157B-3FDC-45E8-B6DC-C2CB20B5E15D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F4244218-135A-4D37-A51A-0796D007282B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0AB7BA73-FEE8-4DF4-9B29-03688831A1A6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1CC176E3-8E6B-44C7-A067-2397BE3CE69F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7187DB3C-C2CE-4F0F-AB91-25E873FF7DBA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93ACD58C-9727-4A51-9557-E550C7BD0254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061A4E83-F3B7-4B9E-8DC0-416B802F5996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84DDCC5B-13E3-4C6C-A25A-5668DC1E490B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92FE3585-ACB1-4F77-9A99-D304611AE55B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0A0B985A-B666-4AD1-8C13-930DBAE37FC4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B6569338-AC84-4676-91AB-F65DBD278F8A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4D1244C1-9DD9-4EC6-BA51-83DE0C87C616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27A82CEB-ED10-4003-8076-BEF0935377A6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4110357A-E00C-459D-BAB1-93A2F60FA423}"/>
                </a:ext>
              </a:extLst>
            </p:cNvPr>
            <p:cNvGrpSpPr/>
            <p:nvPr/>
          </p:nvGrpSpPr>
          <p:grpSpPr>
            <a:xfrm>
              <a:off x="6526756" y="4389845"/>
              <a:ext cx="904374" cy="922962"/>
              <a:chOff x="3642576" y="2887337"/>
              <a:chExt cx="1058079" cy="1079826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C901DC6E-8C0D-4381-84D5-330A1FB25C06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ED7D31">
                      <a:lumMod val="50000"/>
                    </a:srgbClr>
                  </a:gs>
                  <a:gs pos="0">
                    <a:srgbClr val="663300"/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902BFC6D-EC0E-4053-869B-A01ECBDFC9F8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43ADFB10-6523-4FF3-B274-616356B94062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B8918E44-864A-4193-8236-290FAE82B31C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61F41A8A-A890-483B-9D5C-1EC8DD62F68B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0053D043-BAA9-4F67-965B-646DDD6B5AA3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D29F643A-E372-4A29-825F-E34B0637E55B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806CE10D-F0E3-4DAA-96D4-C7FB29DC3B0F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2A6A80F5-37F0-4EC1-8079-28445F3C7544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BB909DA8-AB03-4473-93CB-A2092E03868A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B6FCE6C8-7D59-4F84-9789-0348E43C1BDF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37249E61-46BE-41E5-8EBA-56FB9678F80A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90DD94A2-EAC9-4F68-BE9B-B15ADD3A8AFA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6E5FE245-C4A5-436F-B5E7-30ACB2D4347A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D518656E-C8AB-4E4F-A5F4-ADC6F0268069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1D96D70E-3B30-4EEC-A576-BCF959DEE3CC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905CF559-4DD7-4C7F-B631-DA2DFD8AD60A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3936ADD9-049E-4DE4-BBA8-4DAF3AB93C5B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D692226F-CAFF-4AE7-89A8-931BFAEB3B2A}"/>
                </a:ext>
              </a:extLst>
            </p:cNvPr>
            <p:cNvGrpSpPr/>
            <p:nvPr/>
          </p:nvGrpSpPr>
          <p:grpSpPr>
            <a:xfrm>
              <a:off x="5909536" y="4648925"/>
              <a:ext cx="904374" cy="922962"/>
              <a:chOff x="3642576" y="2887337"/>
              <a:chExt cx="1058079" cy="1079826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A43BB92C-7F0C-4E62-9382-EA60E0E99737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ED7D31">
                      <a:lumMod val="50000"/>
                    </a:srgbClr>
                  </a:gs>
                  <a:gs pos="0">
                    <a:srgbClr val="663300"/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0FA25F0D-510D-4F38-826F-DBCDFE09E4EF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79B27567-302A-45CD-BAF9-791E4ABE0E02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3C9C7A69-2093-4413-AB90-6EB2289E7A80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BADBCE22-3043-404E-955E-1BD3BD4CB660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5DE2E36-F136-47DD-A8C4-34F41512390D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9F11DB34-1D08-4DB2-902D-F65DD2AB7D25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81BEA041-80C2-48A5-B058-5287EC6ABD0C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8E7114F3-FB0F-4F6E-8820-4E20B26E77CC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106D4C75-B879-460F-959E-CB64E543965A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49500A54-10A0-482C-9D99-C63565C2C931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488F3E72-D307-4113-BD9A-DE09BF875065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DCD70EF2-E61B-464D-B585-FBB95F7DF498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7910A2EE-7FAE-426B-93A9-61BDF8FD36D4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821CB492-6B50-4C28-8845-8D0B97ABBAD7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D872CF5B-653D-468E-B132-2E39CC56031A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6FEBDB01-32A8-475B-B748-817505C816E1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042CA763-FDC3-414A-8F92-6C5BE8CB355A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3B723694-8538-48CC-BCF3-D596501B0DC2}"/>
              </a:ext>
            </a:extLst>
          </p:cNvPr>
          <p:cNvGrpSpPr/>
          <p:nvPr/>
        </p:nvGrpSpPr>
        <p:grpSpPr>
          <a:xfrm>
            <a:off x="6596168" y="2177361"/>
            <a:ext cx="1402678" cy="711624"/>
            <a:chOff x="4095750" y="4728322"/>
            <a:chExt cx="2457482" cy="1246760"/>
          </a:xfrm>
        </p:grpSpPr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FAB9BC02-CE0B-4A6C-AB75-F6336BF36020}"/>
                </a:ext>
              </a:extLst>
            </p:cNvPr>
            <p:cNvGrpSpPr/>
            <p:nvPr/>
          </p:nvGrpSpPr>
          <p:grpSpPr>
            <a:xfrm>
              <a:off x="4095750" y="4748424"/>
              <a:ext cx="2457482" cy="1226658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371" name="楕円 1020">
                <a:extLst>
                  <a:ext uri="{FF2B5EF4-FFF2-40B4-BE49-F238E27FC236}">
                    <a16:creationId xmlns:a16="http://schemas.microsoft.com/office/drawing/2014/main" id="{AF559F16-18DD-4945-9443-A68C3B53E2F3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3B999D57-345E-479A-9A15-63BC0E0EFEA8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484922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1893A525-106C-451B-A08B-5F9542D4720A}"/>
                </a:ext>
              </a:extLst>
            </p:cNvPr>
            <p:cNvGrpSpPr/>
            <p:nvPr/>
          </p:nvGrpSpPr>
          <p:grpSpPr>
            <a:xfrm rot="282422">
              <a:off x="4516195" y="4728322"/>
              <a:ext cx="1642833" cy="976564"/>
              <a:chOff x="5257646" y="1853488"/>
              <a:chExt cx="2296299" cy="1365010"/>
            </a:xfrm>
          </p:grpSpPr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0D3CAFD9-FE68-41D9-8C00-E995E891DC03}"/>
                  </a:ext>
                </a:extLst>
              </p:cNvPr>
              <p:cNvGrpSpPr/>
              <p:nvPr/>
            </p:nvGrpSpPr>
            <p:grpSpPr>
              <a:xfrm>
                <a:off x="5257646" y="1853488"/>
                <a:ext cx="2296299" cy="1365010"/>
                <a:chOff x="2334563" y="4204774"/>
                <a:chExt cx="2296299" cy="1365010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322D7A2E-03DE-416E-A930-C0BEA13C5D60}"/>
                    </a:ext>
                  </a:extLst>
                </p:cNvPr>
                <p:cNvSpPr/>
                <p:nvPr/>
              </p:nvSpPr>
              <p:spPr>
                <a:xfrm>
                  <a:off x="2334563" y="4204774"/>
                  <a:ext cx="2296299" cy="1365009"/>
                </a:xfrm>
                <a:custGeom>
                  <a:avLst/>
                  <a:gdLst>
                    <a:gd name="connsiteX0" fmla="*/ 1421509 w 2296299"/>
                    <a:gd name="connsiteY0" fmla="*/ 957791 h 1365024"/>
                    <a:gd name="connsiteX1" fmla="*/ 1420294 w 2296299"/>
                    <a:gd name="connsiteY1" fmla="*/ 957937 h 1365024"/>
                    <a:gd name="connsiteX2" fmla="*/ 1421269 w 2296299"/>
                    <a:gd name="connsiteY2" fmla="*/ 958594 h 1365024"/>
                    <a:gd name="connsiteX3" fmla="*/ 1126228 w 2296299"/>
                    <a:gd name="connsiteY3" fmla="*/ 15 h 1365024"/>
                    <a:gd name="connsiteX4" fmla="*/ 2150590 w 2296299"/>
                    <a:gd name="connsiteY4" fmla="*/ 5050 h 1365024"/>
                    <a:gd name="connsiteX5" fmla="*/ 2279329 w 2296299"/>
                    <a:gd name="connsiteY5" fmla="*/ 5291 h 1365024"/>
                    <a:gd name="connsiteX6" fmla="*/ 2279331 w 2296299"/>
                    <a:gd name="connsiteY6" fmla="*/ 5289 h 1365024"/>
                    <a:gd name="connsiteX7" fmla="*/ 2284665 w 2296299"/>
                    <a:gd name="connsiteY7" fmla="*/ 395813 h 1365024"/>
                    <a:gd name="connsiteX8" fmla="*/ 1456864 w 2296299"/>
                    <a:gd name="connsiteY8" fmla="*/ 1326628 h 1365024"/>
                    <a:gd name="connsiteX9" fmla="*/ 1434365 w 2296299"/>
                    <a:gd name="connsiteY9" fmla="*/ 1348052 h 1365024"/>
                    <a:gd name="connsiteX10" fmla="*/ 1433480 w 2296299"/>
                    <a:gd name="connsiteY10" fmla="*/ 1350189 h 1365024"/>
                    <a:gd name="connsiteX11" fmla="*/ 1431076 w 2296299"/>
                    <a:gd name="connsiteY11" fmla="*/ 1351185 h 1365024"/>
                    <a:gd name="connsiteX12" fmla="*/ 1426430 w 2296299"/>
                    <a:gd name="connsiteY12" fmla="*/ 1355609 h 1365024"/>
                    <a:gd name="connsiteX13" fmla="*/ 1412556 w 2296299"/>
                    <a:gd name="connsiteY13" fmla="*/ 1364984 h 1365024"/>
                    <a:gd name="connsiteX14" fmla="*/ 1409028 w 2296299"/>
                    <a:gd name="connsiteY14" fmla="*/ 1360317 h 1365024"/>
                    <a:gd name="connsiteX15" fmla="*/ 1403509 w 2296299"/>
                    <a:gd name="connsiteY15" fmla="*/ 1362603 h 1365024"/>
                    <a:gd name="connsiteX16" fmla="*/ 42386 w 2296299"/>
                    <a:gd name="connsiteY16" fmla="*/ 1362603 h 1365024"/>
                    <a:gd name="connsiteX17" fmla="*/ 0 w 2296299"/>
                    <a:gd name="connsiteY17" fmla="*/ 1320217 h 1365024"/>
                    <a:gd name="connsiteX18" fmla="*/ 0 w 2296299"/>
                    <a:gd name="connsiteY18" fmla="*/ 1013086 h 1365024"/>
                    <a:gd name="connsiteX19" fmla="*/ 21776 w 2296299"/>
                    <a:gd name="connsiteY19" fmla="*/ 960516 h 1365024"/>
                    <a:gd name="connsiteX20" fmla="*/ 27254 w 2296299"/>
                    <a:gd name="connsiteY20" fmla="*/ 956822 h 1365024"/>
                    <a:gd name="connsiteX21" fmla="*/ 35255 w 2296299"/>
                    <a:gd name="connsiteY21" fmla="*/ 943562 h 1365024"/>
                    <a:gd name="connsiteX22" fmla="*/ 884491 w 2296299"/>
                    <a:gd name="connsiteY22" fmla="*/ 5291 h 1365024"/>
                    <a:gd name="connsiteX23" fmla="*/ 1126228 w 2296299"/>
                    <a:gd name="connsiteY23" fmla="*/ 15 h 1365024"/>
                    <a:gd name="connsiteX0" fmla="*/ 1421269 w 2296299"/>
                    <a:gd name="connsiteY0" fmla="*/ 958579 h 1365009"/>
                    <a:gd name="connsiteX1" fmla="*/ 1420294 w 2296299"/>
                    <a:gd name="connsiteY1" fmla="*/ 957922 h 1365009"/>
                    <a:gd name="connsiteX2" fmla="*/ 1421269 w 2296299"/>
                    <a:gd name="connsiteY2" fmla="*/ 958579 h 1365009"/>
                    <a:gd name="connsiteX3" fmla="*/ 1126228 w 2296299"/>
                    <a:gd name="connsiteY3" fmla="*/ 0 h 1365009"/>
                    <a:gd name="connsiteX4" fmla="*/ 2150590 w 2296299"/>
                    <a:gd name="connsiteY4" fmla="*/ 5035 h 1365009"/>
                    <a:gd name="connsiteX5" fmla="*/ 2279329 w 2296299"/>
                    <a:gd name="connsiteY5" fmla="*/ 5276 h 1365009"/>
                    <a:gd name="connsiteX6" fmla="*/ 2279331 w 2296299"/>
                    <a:gd name="connsiteY6" fmla="*/ 5274 h 1365009"/>
                    <a:gd name="connsiteX7" fmla="*/ 2284665 w 2296299"/>
                    <a:gd name="connsiteY7" fmla="*/ 395798 h 1365009"/>
                    <a:gd name="connsiteX8" fmla="*/ 1456864 w 2296299"/>
                    <a:gd name="connsiteY8" fmla="*/ 1326613 h 1365009"/>
                    <a:gd name="connsiteX9" fmla="*/ 1434365 w 2296299"/>
                    <a:gd name="connsiteY9" fmla="*/ 1348037 h 1365009"/>
                    <a:gd name="connsiteX10" fmla="*/ 1433480 w 2296299"/>
                    <a:gd name="connsiteY10" fmla="*/ 1350174 h 1365009"/>
                    <a:gd name="connsiteX11" fmla="*/ 1431076 w 2296299"/>
                    <a:gd name="connsiteY11" fmla="*/ 1351170 h 1365009"/>
                    <a:gd name="connsiteX12" fmla="*/ 1426430 w 2296299"/>
                    <a:gd name="connsiteY12" fmla="*/ 1355594 h 1365009"/>
                    <a:gd name="connsiteX13" fmla="*/ 1412556 w 2296299"/>
                    <a:gd name="connsiteY13" fmla="*/ 1364969 h 1365009"/>
                    <a:gd name="connsiteX14" fmla="*/ 1409028 w 2296299"/>
                    <a:gd name="connsiteY14" fmla="*/ 1360302 h 1365009"/>
                    <a:gd name="connsiteX15" fmla="*/ 1403509 w 2296299"/>
                    <a:gd name="connsiteY15" fmla="*/ 1362588 h 1365009"/>
                    <a:gd name="connsiteX16" fmla="*/ 42386 w 2296299"/>
                    <a:gd name="connsiteY16" fmla="*/ 1362588 h 1365009"/>
                    <a:gd name="connsiteX17" fmla="*/ 0 w 2296299"/>
                    <a:gd name="connsiteY17" fmla="*/ 1320202 h 1365009"/>
                    <a:gd name="connsiteX18" fmla="*/ 0 w 2296299"/>
                    <a:gd name="connsiteY18" fmla="*/ 1013071 h 1365009"/>
                    <a:gd name="connsiteX19" fmla="*/ 21776 w 2296299"/>
                    <a:gd name="connsiteY19" fmla="*/ 960501 h 1365009"/>
                    <a:gd name="connsiteX20" fmla="*/ 27254 w 2296299"/>
                    <a:gd name="connsiteY20" fmla="*/ 956807 h 1365009"/>
                    <a:gd name="connsiteX21" fmla="*/ 35255 w 2296299"/>
                    <a:gd name="connsiteY21" fmla="*/ 943547 h 1365009"/>
                    <a:gd name="connsiteX22" fmla="*/ 884491 w 2296299"/>
                    <a:gd name="connsiteY22" fmla="*/ 5276 h 1365009"/>
                    <a:gd name="connsiteX23" fmla="*/ 1126228 w 2296299"/>
                    <a:gd name="connsiteY23" fmla="*/ 0 h 1365009"/>
                    <a:gd name="connsiteX0" fmla="*/ 1126228 w 2296299"/>
                    <a:gd name="connsiteY0" fmla="*/ 0 h 1365009"/>
                    <a:gd name="connsiteX1" fmla="*/ 2150590 w 2296299"/>
                    <a:gd name="connsiteY1" fmla="*/ 5035 h 1365009"/>
                    <a:gd name="connsiteX2" fmla="*/ 2279329 w 2296299"/>
                    <a:gd name="connsiteY2" fmla="*/ 5276 h 1365009"/>
                    <a:gd name="connsiteX3" fmla="*/ 2279331 w 2296299"/>
                    <a:gd name="connsiteY3" fmla="*/ 5274 h 1365009"/>
                    <a:gd name="connsiteX4" fmla="*/ 2284665 w 2296299"/>
                    <a:gd name="connsiteY4" fmla="*/ 395798 h 1365009"/>
                    <a:gd name="connsiteX5" fmla="*/ 1456864 w 2296299"/>
                    <a:gd name="connsiteY5" fmla="*/ 1326613 h 1365009"/>
                    <a:gd name="connsiteX6" fmla="*/ 1434365 w 2296299"/>
                    <a:gd name="connsiteY6" fmla="*/ 1348037 h 1365009"/>
                    <a:gd name="connsiteX7" fmla="*/ 1433480 w 2296299"/>
                    <a:gd name="connsiteY7" fmla="*/ 1350174 h 1365009"/>
                    <a:gd name="connsiteX8" fmla="*/ 1431076 w 2296299"/>
                    <a:gd name="connsiteY8" fmla="*/ 1351170 h 1365009"/>
                    <a:gd name="connsiteX9" fmla="*/ 1426430 w 2296299"/>
                    <a:gd name="connsiteY9" fmla="*/ 1355594 h 1365009"/>
                    <a:gd name="connsiteX10" fmla="*/ 1412556 w 2296299"/>
                    <a:gd name="connsiteY10" fmla="*/ 1364969 h 1365009"/>
                    <a:gd name="connsiteX11" fmla="*/ 1409028 w 2296299"/>
                    <a:gd name="connsiteY11" fmla="*/ 1360302 h 1365009"/>
                    <a:gd name="connsiteX12" fmla="*/ 1403509 w 2296299"/>
                    <a:gd name="connsiteY12" fmla="*/ 1362588 h 1365009"/>
                    <a:gd name="connsiteX13" fmla="*/ 42386 w 2296299"/>
                    <a:gd name="connsiteY13" fmla="*/ 1362588 h 1365009"/>
                    <a:gd name="connsiteX14" fmla="*/ 0 w 2296299"/>
                    <a:gd name="connsiteY14" fmla="*/ 1320202 h 1365009"/>
                    <a:gd name="connsiteX15" fmla="*/ 0 w 2296299"/>
                    <a:gd name="connsiteY15" fmla="*/ 1013071 h 1365009"/>
                    <a:gd name="connsiteX16" fmla="*/ 21776 w 2296299"/>
                    <a:gd name="connsiteY16" fmla="*/ 960501 h 1365009"/>
                    <a:gd name="connsiteX17" fmla="*/ 27254 w 2296299"/>
                    <a:gd name="connsiteY17" fmla="*/ 956807 h 1365009"/>
                    <a:gd name="connsiteX18" fmla="*/ 35255 w 2296299"/>
                    <a:gd name="connsiteY18" fmla="*/ 943547 h 1365009"/>
                    <a:gd name="connsiteX19" fmla="*/ 884491 w 2296299"/>
                    <a:gd name="connsiteY19" fmla="*/ 5276 h 1365009"/>
                    <a:gd name="connsiteX20" fmla="*/ 1126228 w 2296299"/>
                    <a:gd name="connsiteY20" fmla="*/ 0 h 1365009"/>
                    <a:gd name="connsiteX0" fmla="*/ 1126228 w 2296299"/>
                    <a:gd name="connsiteY0" fmla="*/ 0 h 1365009"/>
                    <a:gd name="connsiteX1" fmla="*/ 2150590 w 2296299"/>
                    <a:gd name="connsiteY1" fmla="*/ 5035 h 1365009"/>
                    <a:gd name="connsiteX2" fmla="*/ 2279329 w 2296299"/>
                    <a:gd name="connsiteY2" fmla="*/ 5276 h 1365009"/>
                    <a:gd name="connsiteX3" fmla="*/ 2279331 w 2296299"/>
                    <a:gd name="connsiteY3" fmla="*/ 5274 h 1365009"/>
                    <a:gd name="connsiteX4" fmla="*/ 2284665 w 2296299"/>
                    <a:gd name="connsiteY4" fmla="*/ 395798 h 1365009"/>
                    <a:gd name="connsiteX5" fmla="*/ 1456864 w 2296299"/>
                    <a:gd name="connsiteY5" fmla="*/ 1326613 h 1365009"/>
                    <a:gd name="connsiteX6" fmla="*/ 1434365 w 2296299"/>
                    <a:gd name="connsiteY6" fmla="*/ 1348037 h 1365009"/>
                    <a:gd name="connsiteX7" fmla="*/ 1433480 w 2296299"/>
                    <a:gd name="connsiteY7" fmla="*/ 1350174 h 1365009"/>
                    <a:gd name="connsiteX8" fmla="*/ 1431076 w 2296299"/>
                    <a:gd name="connsiteY8" fmla="*/ 1351170 h 1365009"/>
                    <a:gd name="connsiteX9" fmla="*/ 1426430 w 2296299"/>
                    <a:gd name="connsiteY9" fmla="*/ 1355594 h 1365009"/>
                    <a:gd name="connsiteX10" fmla="*/ 1412556 w 2296299"/>
                    <a:gd name="connsiteY10" fmla="*/ 1364969 h 1365009"/>
                    <a:gd name="connsiteX11" fmla="*/ 1409028 w 2296299"/>
                    <a:gd name="connsiteY11" fmla="*/ 1360302 h 1365009"/>
                    <a:gd name="connsiteX12" fmla="*/ 1403509 w 2296299"/>
                    <a:gd name="connsiteY12" fmla="*/ 1362588 h 1365009"/>
                    <a:gd name="connsiteX13" fmla="*/ 42386 w 2296299"/>
                    <a:gd name="connsiteY13" fmla="*/ 1362588 h 1365009"/>
                    <a:gd name="connsiteX14" fmla="*/ 0 w 2296299"/>
                    <a:gd name="connsiteY14" fmla="*/ 1320202 h 1365009"/>
                    <a:gd name="connsiteX15" fmla="*/ 0 w 2296299"/>
                    <a:gd name="connsiteY15" fmla="*/ 1013071 h 1365009"/>
                    <a:gd name="connsiteX16" fmla="*/ 21776 w 2296299"/>
                    <a:gd name="connsiteY16" fmla="*/ 960501 h 1365009"/>
                    <a:gd name="connsiteX17" fmla="*/ 27254 w 2296299"/>
                    <a:gd name="connsiteY17" fmla="*/ 956807 h 1365009"/>
                    <a:gd name="connsiteX18" fmla="*/ 884491 w 2296299"/>
                    <a:gd name="connsiteY18" fmla="*/ 5276 h 1365009"/>
                    <a:gd name="connsiteX19" fmla="*/ 1126228 w 2296299"/>
                    <a:gd name="connsiteY19" fmla="*/ 0 h 1365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96299" h="1365009">
                      <a:moveTo>
                        <a:pt x="1126228" y="0"/>
                      </a:moveTo>
                      <a:lnTo>
                        <a:pt x="2150590" y="5035"/>
                      </a:lnTo>
                      <a:lnTo>
                        <a:pt x="2279329" y="5276"/>
                      </a:lnTo>
                      <a:lnTo>
                        <a:pt x="2279331" y="5274"/>
                      </a:lnTo>
                      <a:cubicBezTo>
                        <a:pt x="2304921" y="4480"/>
                        <a:pt x="2297174" y="365636"/>
                        <a:pt x="2284665" y="395798"/>
                      </a:cubicBezTo>
                      <a:cubicBezTo>
                        <a:pt x="2273720" y="422190"/>
                        <a:pt x="1633813" y="1149887"/>
                        <a:pt x="1456864" y="1326613"/>
                      </a:cubicBezTo>
                      <a:lnTo>
                        <a:pt x="1434365" y="1348037"/>
                      </a:lnTo>
                      <a:lnTo>
                        <a:pt x="1433480" y="1350174"/>
                      </a:lnTo>
                      <a:lnTo>
                        <a:pt x="1431076" y="1351170"/>
                      </a:lnTo>
                      <a:lnTo>
                        <a:pt x="1426430" y="1355594"/>
                      </a:lnTo>
                      <a:cubicBezTo>
                        <a:pt x="1418913" y="1362138"/>
                        <a:pt x="1414156" y="1365416"/>
                        <a:pt x="1412556" y="1364969"/>
                      </a:cubicBezTo>
                      <a:lnTo>
                        <a:pt x="1409028" y="1360302"/>
                      </a:lnTo>
                      <a:lnTo>
                        <a:pt x="1403509" y="1362588"/>
                      </a:lnTo>
                      <a:lnTo>
                        <a:pt x="42386" y="1362588"/>
                      </a:lnTo>
                      <a:cubicBezTo>
                        <a:pt x="18977" y="1362588"/>
                        <a:pt x="0" y="1343611"/>
                        <a:pt x="0" y="1320202"/>
                      </a:cubicBezTo>
                      <a:lnTo>
                        <a:pt x="0" y="1013071"/>
                      </a:lnTo>
                      <a:cubicBezTo>
                        <a:pt x="0" y="992541"/>
                        <a:pt x="8322" y="973955"/>
                        <a:pt x="21776" y="960501"/>
                      </a:cubicBezTo>
                      <a:lnTo>
                        <a:pt x="27254" y="956807"/>
                      </a:lnTo>
                      <a:lnTo>
                        <a:pt x="884491" y="5276"/>
                      </a:lnTo>
                      <a:cubicBezTo>
                        <a:pt x="892865" y="1555"/>
                        <a:pt x="986815" y="160"/>
                        <a:pt x="11262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平行四辺形 11">
                  <a:extLst>
                    <a:ext uri="{FF2B5EF4-FFF2-40B4-BE49-F238E27FC236}">
                      <a16:creationId xmlns:a16="http://schemas.microsoft.com/office/drawing/2014/main" id="{71FBBAB6-A853-429A-9FED-ED2D27AF1836}"/>
                    </a:ext>
                  </a:extLst>
                </p:cNvPr>
                <p:cNvSpPr/>
                <p:nvPr/>
              </p:nvSpPr>
              <p:spPr>
                <a:xfrm>
                  <a:off x="2454623" y="4222647"/>
                  <a:ext cx="2056177" cy="928896"/>
                </a:xfrm>
                <a:custGeom>
                  <a:avLst/>
                  <a:gdLst>
                    <a:gd name="connsiteX0" fmla="*/ 0 w 2252663"/>
                    <a:gd name="connsiteY0" fmla="*/ 952500 h 952500"/>
                    <a:gd name="connsiteX1" fmla="*/ 857822 w 2252663"/>
                    <a:gd name="connsiteY1" fmla="*/ 0 h 952500"/>
                    <a:gd name="connsiteX2" fmla="*/ 2252663 w 2252663"/>
                    <a:gd name="connsiteY2" fmla="*/ 0 h 952500"/>
                    <a:gd name="connsiteX3" fmla="*/ 1394842 w 2252663"/>
                    <a:gd name="connsiteY3" fmla="*/ 952500 h 952500"/>
                    <a:gd name="connsiteX4" fmla="*/ 0 w 2252663"/>
                    <a:gd name="connsiteY4" fmla="*/ 952500 h 952500"/>
                    <a:gd name="connsiteX0" fmla="*/ 0 w 2252663"/>
                    <a:gd name="connsiteY0" fmla="*/ 957791 h 957791"/>
                    <a:gd name="connsiteX1" fmla="*/ 857822 w 2252663"/>
                    <a:gd name="connsiteY1" fmla="*/ 5291 h 957791"/>
                    <a:gd name="connsiteX2" fmla="*/ 2252663 w 2252663"/>
                    <a:gd name="connsiteY2" fmla="*/ 5291 h 957791"/>
                    <a:gd name="connsiteX3" fmla="*/ 1394842 w 2252663"/>
                    <a:gd name="connsiteY3" fmla="*/ 957791 h 957791"/>
                    <a:gd name="connsiteX4" fmla="*/ 0 w 2252663"/>
                    <a:gd name="connsiteY4" fmla="*/ 957791 h 957791"/>
                    <a:gd name="connsiteX0" fmla="*/ 18 w 2252681"/>
                    <a:gd name="connsiteY0" fmla="*/ 957791 h 967668"/>
                    <a:gd name="connsiteX1" fmla="*/ 857840 w 2252681"/>
                    <a:gd name="connsiteY1" fmla="*/ 5291 h 967668"/>
                    <a:gd name="connsiteX2" fmla="*/ 2252681 w 2252681"/>
                    <a:gd name="connsiteY2" fmla="*/ 5291 h 967668"/>
                    <a:gd name="connsiteX3" fmla="*/ 1394860 w 2252681"/>
                    <a:gd name="connsiteY3" fmla="*/ 957791 h 967668"/>
                    <a:gd name="connsiteX4" fmla="*/ 18 w 2252681"/>
                    <a:gd name="connsiteY4" fmla="*/ 957791 h 967668"/>
                    <a:gd name="connsiteX0" fmla="*/ 18 w 2252681"/>
                    <a:gd name="connsiteY0" fmla="*/ 957791 h 971123"/>
                    <a:gd name="connsiteX1" fmla="*/ 857840 w 2252681"/>
                    <a:gd name="connsiteY1" fmla="*/ 5291 h 971123"/>
                    <a:gd name="connsiteX2" fmla="*/ 2252681 w 2252681"/>
                    <a:gd name="connsiteY2" fmla="*/ 5291 h 971123"/>
                    <a:gd name="connsiteX3" fmla="*/ 1394860 w 2252681"/>
                    <a:gd name="connsiteY3" fmla="*/ 957791 h 971123"/>
                    <a:gd name="connsiteX4" fmla="*/ 18 w 2252681"/>
                    <a:gd name="connsiteY4" fmla="*/ 957791 h 97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2681" h="971123">
                      <a:moveTo>
                        <a:pt x="18" y="957791"/>
                      </a:moveTo>
                      <a:cubicBezTo>
                        <a:pt x="-4553" y="935566"/>
                        <a:pt x="831043" y="17197"/>
                        <a:pt x="857840" y="5291"/>
                      </a:cubicBezTo>
                      <a:cubicBezTo>
                        <a:pt x="884637" y="-6615"/>
                        <a:pt x="1787734" y="5291"/>
                        <a:pt x="2252681" y="5291"/>
                      </a:cubicBezTo>
                      <a:cubicBezTo>
                        <a:pt x="1966741" y="322791"/>
                        <a:pt x="1418862" y="945091"/>
                        <a:pt x="1394860" y="957791"/>
                      </a:cubicBezTo>
                      <a:cubicBezTo>
                        <a:pt x="1370858" y="970491"/>
                        <a:pt x="4589" y="980016"/>
                        <a:pt x="18" y="95779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E14F6006-F558-4FCB-A0B3-C9C11502635D}"/>
                    </a:ext>
                  </a:extLst>
                </p:cNvPr>
                <p:cNvSpPr/>
                <p:nvPr/>
              </p:nvSpPr>
              <p:spPr>
                <a:xfrm>
                  <a:off x="3733200" y="4210048"/>
                  <a:ext cx="895055" cy="1359736"/>
                </a:xfrm>
                <a:custGeom>
                  <a:avLst/>
                  <a:gdLst>
                    <a:gd name="connsiteX0" fmla="*/ 857822 w 2252663"/>
                    <a:gd name="connsiteY0" fmla="*/ 0 h 952500"/>
                    <a:gd name="connsiteX1" fmla="*/ 2252663 w 2252663"/>
                    <a:gd name="connsiteY1" fmla="*/ 0 h 952500"/>
                    <a:gd name="connsiteX2" fmla="*/ 1394842 w 2252663"/>
                    <a:gd name="connsiteY2" fmla="*/ 952500 h 952500"/>
                    <a:gd name="connsiteX3" fmla="*/ 0 w 2252663"/>
                    <a:gd name="connsiteY3" fmla="*/ 952500 h 952500"/>
                    <a:gd name="connsiteX0" fmla="*/ 2591372 w 2591372"/>
                    <a:gd name="connsiteY0" fmla="*/ 709612 h 952500"/>
                    <a:gd name="connsiteX1" fmla="*/ 2252663 w 2591372"/>
                    <a:gd name="connsiteY1" fmla="*/ 0 h 952500"/>
                    <a:gd name="connsiteX2" fmla="*/ 1394842 w 2591372"/>
                    <a:gd name="connsiteY2" fmla="*/ 952500 h 952500"/>
                    <a:gd name="connsiteX3" fmla="*/ 0 w 2591372"/>
                    <a:gd name="connsiteY3" fmla="*/ 952500 h 952500"/>
                    <a:gd name="connsiteX4" fmla="*/ 2591372 w 2591372"/>
                    <a:gd name="connsiteY4" fmla="*/ 709612 h 952500"/>
                    <a:gd name="connsiteX0" fmla="*/ 1196530 w 1196530"/>
                    <a:gd name="connsiteY0" fmla="*/ 709612 h 1366838"/>
                    <a:gd name="connsiteX1" fmla="*/ 857821 w 1196530"/>
                    <a:gd name="connsiteY1" fmla="*/ 0 h 1366838"/>
                    <a:gd name="connsiteX2" fmla="*/ 0 w 1196530"/>
                    <a:gd name="connsiteY2" fmla="*/ 952500 h 1366838"/>
                    <a:gd name="connsiteX3" fmla="*/ 5333 w 1196530"/>
                    <a:gd name="connsiteY3" fmla="*/ 1366838 h 1366838"/>
                    <a:gd name="connsiteX4" fmla="*/ 1196530 w 1196530"/>
                    <a:gd name="connsiteY4" fmla="*/ 709612 h 1366838"/>
                    <a:gd name="connsiteX0" fmla="*/ 863155 w 863155"/>
                    <a:gd name="connsiteY0" fmla="*/ 390524 h 1366838"/>
                    <a:gd name="connsiteX1" fmla="*/ 857821 w 863155"/>
                    <a:gd name="connsiteY1" fmla="*/ 0 h 1366838"/>
                    <a:gd name="connsiteX2" fmla="*/ 0 w 863155"/>
                    <a:gd name="connsiteY2" fmla="*/ 952500 h 1366838"/>
                    <a:gd name="connsiteX3" fmla="*/ 5333 w 863155"/>
                    <a:gd name="connsiteY3" fmla="*/ 1366838 h 1366838"/>
                    <a:gd name="connsiteX4" fmla="*/ 863155 w 863155"/>
                    <a:gd name="connsiteY4" fmla="*/ 390524 h 1366838"/>
                    <a:gd name="connsiteX0" fmla="*/ 863155 w 863155"/>
                    <a:gd name="connsiteY0" fmla="*/ 390524 h 1366838"/>
                    <a:gd name="connsiteX1" fmla="*/ 857821 w 863155"/>
                    <a:gd name="connsiteY1" fmla="*/ 0 h 1366838"/>
                    <a:gd name="connsiteX2" fmla="*/ 0 w 863155"/>
                    <a:gd name="connsiteY2" fmla="*/ 952500 h 1366838"/>
                    <a:gd name="connsiteX3" fmla="*/ 5333 w 863155"/>
                    <a:gd name="connsiteY3" fmla="*/ 1366838 h 1366838"/>
                    <a:gd name="connsiteX4" fmla="*/ 863155 w 863155"/>
                    <a:gd name="connsiteY4" fmla="*/ 390524 h 1366838"/>
                    <a:gd name="connsiteX0" fmla="*/ 870286 w 870286"/>
                    <a:gd name="connsiteY0" fmla="*/ 390524 h 1367140"/>
                    <a:gd name="connsiteX1" fmla="*/ 864952 w 870286"/>
                    <a:gd name="connsiteY1" fmla="*/ 0 h 1367140"/>
                    <a:gd name="connsiteX2" fmla="*/ 7131 w 870286"/>
                    <a:gd name="connsiteY2" fmla="*/ 952500 h 1367140"/>
                    <a:gd name="connsiteX3" fmla="*/ 12464 w 870286"/>
                    <a:gd name="connsiteY3" fmla="*/ 1366838 h 1367140"/>
                    <a:gd name="connsiteX4" fmla="*/ 870286 w 870286"/>
                    <a:gd name="connsiteY4" fmla="*/ 390524 h 1367140"/>
                    <a:gd name="connsiteX0" fmla="*/ 877398 w 877398"/>
                    <a:gd name="connsiteY0" fmla="*/ 390524 h 1362389"/>
                    <a:gd name="connsiteX1" fmla="*/ 872064 w 877398"/>
                    <a:gd name="connsiteY1" fmla="*/ 0 h 1362389"/>
                    <a:gd name="connsiteX2" fmla="*/ 14243 w 877398"/>
                    <a:gd name="connsiteY2" fmla="*/ 952500 h 1362389"/>
                    <a:gd name="connsiteX3" fmla="*/ 10051 w 877398"/>
                    <a:gd name="connsiteY3" fmla="*/ 1362076 h 1362389"/>
                    <a:gd name="connsiteX4" fmla="*/ 877398 w 877398"/>
                    <a:gd name="connsiteY4" fmla="*/ 390524 h 1362389"/>
                    <a:gd name="connsiteX0" fmla="*/ 881272 w 881272"/>
                    <a:gd name="connsiteY0" fmla="*/ 390524 h 1360014"/>
                    <a:gd name="connsiteX1" fmla="*/ 875938 w 881272"/>
                    <a:gd name="connsiteY1" fmla="*/ 0 h 1360014"/>
                    <a:gd name="connsiteX2" fmla="*/ 18117 w 881272"/>
                    <a:gd name="connsiteY2" fmla="*/ 952500 h 1360014"/>
                    <a:gd name="connsiteX3" fmla="*/ 9163 w 881272"/>
                    <a:gd name="connsiteY3" fmla="*/ 1359695 h 1360014"/>
                    <a:gd name="connsiteX4" fmla="*/ 881272 w 881272"/>
                    <a:gd name="connsiteY4" fmla="*/ 390524 h 1360014"/>
                    <a:gd name="connsiteX0" fmla="*/ 881272 w 886000"/>
                    <a:gd name="connsiteY0" fmla="*/ 390524 h 1359735"/>
                    <a:gd name="connsiteX1" fmla="*/ 875938 w 886000"/>
                    <a:gd name="connsiteY1" fmla="*/ 0 h 1359735"/>
                    <a:gd name="connsiteX2" fmla="*/ 18117 w 886000"/>
                    <a:gd name="connsiteY2" fmla="*/ 952500 h 1359735"/>
                    <a:gd name="connsiteX3" fmla="*/ 9163 w 886000"/>
                    <a:gd name="connsiteY3" fmla="*/ 1359695 h 1359735"/>
                    <a:gd name="connsiteX4" fmla="*/ 881272 w 886000"/>
                    <a:gd name="connsiteY4" fmla="*/ 390524 h 1359735"/>
                    <a:gd name="connsiteX0" fmla="*/ 881272 w 892906"/>
                    <a:gd name="connsiteY0" fmla="*/ 390525 h 1359736"/>
                    <a:gd name="connsiteX1" fmla="*/ 875938 w 892906"/>
                    <a:gd name="connsiteY1" fmla="*/ 1 h 1359736"/>
                    <a:gd name="connsiteX2" fmla="*/ 18117 w 892906"/>
                    <a:gd name="connsiteY2" fmla="*/ 952501 h 1359736"/>
                    <a:gd name="connsiteX3" fmla="*/ 9163 w 892906"/>
                    <a:gd name="connsiteY3" fmla="*/ 1359696 h 1359736"/>
                    <a:gd name="connsiteX4" fmla="*/ 881272 w 892906"/>
                    <a:gd name="connsiteY4" fmla="*/ 390525 h 1359736"/>
                    <a:gd name="connsiteX0" fmla="*/ 883421 w 895055"/>
                    <a:gd name="connsiteY0" fmla="*/ 390525 h 1359736"/>
                    <a:gd name="connsiteX1" fmla="*/ 878087 w 895055"/>
                    <a:gd name="connsiteY1" fmla="*/ 1 h 1359736"/>
                    <a:gd name="connsiteX2" fmla="*/ 20266 w 895055"/>
                    <a:gd name="connsiteY2" fmla="*/ 952501 h 1359736"/>
                    <a:gd name="connsiteX3" fmla="*/ 11312 w 895055"/>
                    <a:gd name="connsiteY3" fmla="*/ 1359696 h 1359736"/>
                    <a:gd name="connsiteX4" fmla="*/ 883421 w 895055"/>
                    <a:gd name="connsiteY4" fmla="*/ 390525 h 1359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5055" h="1359736">
                      <a:moveTo>
                        <a:pt x="883421" y="390525"/>
                      </a:moveTo>
                      <a:cubicBezTo>
                        <a:pt x="895930" y="360363"/>
                        <a:pt x="903677" y="-793"/>
                        <a:pt x="878087" y="1"/>
                      </a:cubicBezTo>
                      <a:cubicBezTo>
                        <a:pt x="852497" y="795"/>
                        <a:pt x="30394" y="938213"/>
                        <a:pt x="20266" y="952501"/>
                      </a:cubicBezTo>
                      <a:cubicBezTo>
                        <a:pt x="10138" y="966789"/>
                        <a:pt x="-14279" y="1352552"/>
                        <a:pt x="11312" y="1359696"/>
                      </a:cubicBezTo>
                      <a:cubicBezTo>
                        <a:pt x="36903" y="1366840"/>
                        <a:pt x="870912" y="420687"/>
                        <a:pt x="883421" y="390525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1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0AC4CD95-1F2E-4F7E-B96D-385DFEE63F32}"/>
                  </a:ext>
                </a:extLst>
              </p:cNvPr>
              <p:cNvSpPr/>
              <p:nvPr/>
            </p:nvSpPr>
            <p:spPr>
              <a:xfrm>
                <a:off x="5275138" y="1871018"/>
                <a:ext cx="2210671" cy="1345058"/>
              </a:xfrm>
              <a:custGeom>
                <a:avLst/>
                <a:gdLst>
                  <a:gd name="connsiteX0" fmla="*/ 581734 w 2210671"/>
                  <a:gd name="connsiteY0" fmla="*/ 1342939 h 1345058"/>
                  <a:gd name="connsiteX1" fmla="*/ 593979 w 2210671"/>
                  <a:gd name="connsiteY1" fmla="*/ 1344578 h 1345058"/>
                  <a:gd name="connsiteX2" fmla="*/ 594497 w 2210671"/>
                  <a:gd name="connsiteY2" fmla="*/ 1345058 h 1345058"/>
                  <a:gd name="connsiteX3" fmla="*/ 578858 w 2210671"/>
                  <a:gd name="connsiteY3" fmla="*/ 1345058 h 1345058"/>
                  <a:gd name="connsiteX4" fmla="*/ 64727 w 2210671"/>
                  <a:gd name="connsiteY4" fmla="*/ 1331494 h 1345058"/>
                  <a:gd name="connsiteX5" fmla="*/ 76973 w 2210671"/>
                  <a:gd name="connsiteY5" fmla="*/ 1333133 h 1345058"/>
                  <a:gd name="connsiteX6" fmla="*/ 86029 w 2210671"/>
                  <a:gd name="connsiteY6" fmla="*/ 1341537 h 1345058"/>
                  <a:gd name="connsiteX7" fmla="*/ 86222 w 2210671"/>
                  <a:gd name="connsiteY7" fmla="*/ 1345058 h 1345058"/>
                  <a:gd name="connsiteX8" fmla="*/ 56876 w 2210671"/>
                  <a:gd name="connsiteY8" fmla="*/ 1345058 h 1345058"/>
                  <a:gd name="connsiteX9" fmla="*/ 56466 w 2210671"/>
                  <a:gd name="connsiteY9" fmla="*/ 1337580 h 1345058"/>
                  <a:gd name="connsiteX10" fmla="*/ 64727 w 2210671"/>
                  <a:gd name="connsiteY10" fmla="*/ 1331494 h 1345058"/>
                  <a:gd name="connsiteX11" fmla="*/ 1352567 w 2210671"/>
                  <a:gd name="connsiteY11" fmla="*/ 1310400 h 1345058"/>
                  <a:gd name="connsiteX12" fmla="*/ 1364812 w 2210671"/>
                  <a:gd name="connsiteY12" fmla="*/ 1312039 h 1345058"/>
                  <a:gd name="connsiteX13" fmla="*/ 1374429 w 2210671"/>
                  <a:gd name="connsiteY13" fmla="*/ 1330689 h 1345058"/>
                  <a:gd name="connsiteX14" fmla="*/ 1353923 w 2210671"/>
                  <a:gd name="connsiteY14" fmla="*/ 1335135 h 1345058"/>
                  <a:gd name="connsiteX15" fmla="*/ 1344305 w 2210671"/>
                  <a:gd name="connsiteY15" fmla="*/ 1316486 h 1345058"/>
                  <a:gd name="connsiteX16" fmla="*/ 1352567 w 2210671"/>
                  <a:gd name="connsiteY16" fmla="*/ 1310400 h 1345058"/>
                  <a:gd name="connsiteX17" fmla="*/ 467608 w 2210671"/>
                  <a:gd name="connsiteY17" fmla="*/ 1306776 h 1345058"/>
                  <a:gd name="connsiteX18" fmla="*/ 479853 w 2210671"/>
                  <a:gd name="connsiteY18" fmla="*/ 1308416 h 1345058"/>
                  <a:gd name="connsiteX19" fmla="*/ 489471 w 2210671"/>
                  <a:gd name="connsiteY19" fmla="*/ 1327064 h 1345058"/>
                  <a:gd name="connsiteX20" fmla="*/ 468965 w 2210671"/>
                  <a:gd name="connsiteY20" fmla="*/ 1331511 h 1345058"/>
                  <a:gd name="connsiteX21" fmla="*/ 459346 w 2210671"/>
                  <a:gd name="connsiteY21" fmla="*/ 1312861 h 1345058"/>
                  <a:gd name="connsiteX22" fmla="*/ 467608 w 2210671"/>
                  <a:gd name="connsiteY22" fmla="*/ 1306776 h 1345058"/>
                  <a:gd name="connsiteX23" fmla="*/ 1125984 w 2210671"/>
                  <a:gd name="connsiteY23" fmla="*/ 1281951 h 1345058"/>
                  <a:gd name="connsiteX24" fmla="*/ 1138229 w 2210671"/>
                  <a:gd name="connsiteY24" fmla="*/ 1283590 h 1345058"/>
                  <a:gd name="connsiteX25" fmla="*/ 1147847 w 2210671"/>
                  <a:gd name="connsiteY25" fmla="*/ 1302239 h 1345058"/>
                  <a:gd name="connsiteX26" fmla="*/ 1127341 w 2210671"/>
                  <a:gd name="connsiteY26" fmla="*/ 1306685 h 1345058"/>
                  <a:gd name="connsiteX27" fmla="*/ 1117723 w 2210671"/>
                  <a:gd name="connsiteY27" fmla="*/ 1288036 h 1345058"/>
                  <a:gd name="connsiteX28" fmla="*/ 1125984 w 2210671"/>
                  <a:gd name="connsiteY28" fmla="*/ 1281951 h 1345058"/>
                  <a:gd name="connsiteX29" fmla="*/ 1248845 w 2210671"/>
                  <a:gd name="connsiteY29" fmla="*/ 1275182 h 1345058"/>
                  <a:gd name="connsiteX30" fmla="*/ 1261090 w 2210671"/>
                  <a:gd name="connsiteY30" fmla="*/ 1276821 h 1345058"/>
                  <a:gd name="connsiteX31" fmla="*/ 1270708 w 2210671"/>
                  <a:gd name="connsiteY31" fmla="*/ 1295470 h 1345058"/>
                  <a:gd name="connsiteX32" fmla="*/ 1250201 w 2210671"/>
                  <a:gd name="connsiteY32" fmla="*/ 1299917 h 1345058"/>
                  <a:gd name="connsiteX33" fmla="*/ 1240584 w 2210671"/>
                  <a:gd name="connsiteY33" fmla="*/ 1281267 h 1345058"/>
                  <a:gd name="connsiteX34" fmla="*/ 1248845 w 2210671"/>
                  <a:gd name="connsiteY34" fmla="*/ 1275182 h 1345058"/>
                  <a:gd name="connsiteX35" fmla="*/ 982798 w 2210671"/>
                  <a:gd name="connsiteY35" fmla="*/ 1273255 h 1345058"/>
                  <a:gd name="connsiteX36" fmla="*/ 995044 w 2210671"/>
                  <a:gd name="connsiteY36" fmla="*/ 1274895 h 1345058"/>
                  <a:gd name="connsiteX37" fmla="*/ 1004662 w 2210671"/>
                  <a:gd name="connsiteY37" fmla="*/ 1293543 h 1345058"/>
                  <a:gd name="connsiteX38" fmla="*/ 984155 w 2210671"/>
                  <a:gd name="connsiteY38" fmla="*/ 1297990 h 1345058"/>
                  <a:gd name="connsiteX39" fmla="*/ 974537 w 2210671"/>
                  <a:gd name="connsiteY39" fmla="*/ 1279341 h 1345058"/>
                  <a:gd name="connsiteX40" fmla="*/ 982798 w 2210671"/>
                  <a:gd name="connsiteY40" fmla="*/ 1273255 h 1345058"/>
                  <a:gd name="connsiteX41" fmla="*/ 650810 w 2210671"/>
                  <a:gd name="connsiteY41" fmla="*/ 1269645 h 1345058"/>
                  <a:gd name="connsiteX42" fmla="*/ 663055 w 2210671"/>
                  <a:gd name="connsiteY42" fmla="*/ 1271284 h 1345058"/>
                  <a:gd name="connsiteX43" fmla="*/ 672673 w 2210671"/>
                  <a:gd name="connsiteY43" fmla="*/ 1289933 h 1345058"/>
                  <a:gd name="connsiteX44" fmla="*/ 652166 w 2210671"/>
                  <a:gd name="connsiteY44" fmla="*/ 1294380 h 1345058"/>
                  <a:gd name="connsiteX45" fmla="*/ 642549 w 2210671"/>
                  <a:gd name="connsiteY45" fmla="*/ 1275730 h 1345058"/>
                  <a:gd name="connsiteX46" fmla="*/ 650810 w 2210671"/>
                  <a:gd name="connsiteY46" fmla="*/ 1269645 h 1345058"/>
                  <a:gd name="connsiteX47" fmla="*/ 763121 w 2210671"/>
                  <a:gd name="connsiteY47" fmla="*/ 1260843 h 1345058"/>
                  <a:gd name="connsiteX48" fmla="*/ 775366 w 2210671"/>
                  <a:gd name="connsiteY48" fmla="*/ 1262482 h 1345058"/>
                  <a:gd name="connsiteX49" fmla="*/ 784984 w 2210671"/>
                  <a:gd name="connsiteY49" fmla="*/ 1281131 h 1345058"/>
                  <a:gd name="connsiteX50" fmla="*/ 764477 w 2210671"/>
                  <a:gd name="connsiteY50" fmla="*/ 1285578 h 1345058"/>
                  <a:gd name="connsiteX51" fmla="*/ 754860 w 2210671"/>
                  <a:gd name="connsiteY51" fmla="*/ 1266928 h 1345058"/>
                  <a:gd name="connsiteX52" fmla="*/ 763121 w 2210671"/>
                  <a:gd name="connsiteY52" fmla="*/ 1260843 h 1345058"/>
                  <a:gd name="connsiteX53" fmla="*/ 323357 w 2210671"/>
                  <a:gd name="connsiteY53" fmla="*/ 1256410 h 1345058"/>
                  <a:gd name="connsiteX54" fmla="*/ 335602 w 2210671"/>
                  <a:gd name="connsiteY54" fmla="*/ 1258049 h 1345058"/>
                  <a:gd name="connsiteX55" fmla="*/ 345220 w 2210671"/>
                  <a:gd name="connsiteY55" fmla="*/ 1276699 h 1345058"/>
                  <a:gd name="connsiteX56" fmla="*/ 324714 w 2210671"/>
                  <a:gd name="connsiteY56" fmla="*/ 1281145 h 1345058"/>
                  <a:gd name="connsiteX57" fmla="*/ 315095 w 2210671"/>
                  <a:gd name="connsiteY57" fmla="*/ 1262496 h 1345058"/>
                  <a:gd name="connsiteX58" fmla="*/ 323357 w 2210671"/>
                  <a:gd name="connsiteY58" fmla="*/ 1256410 h 1345058"/>
                  <a:gd name="connsiteX59" fmla="*/ 1228951 w 2210671"/>
                  <a:gd name="connsiteY59" fmla="*/ 1224634 h 1345058"/>
                  <a:gd name="connsiteX60" fmla="*/ 1241196 w 2210671"/>
                  <a:gd name="connsiteY60" fmla="*/ 1226273 h 1345058"/>
                  <a:gd name="connsiteX61" fmla="*/ 1250813 w 2210671"/>
                  <a:gd name="connsiteY61" fmla="*/ 1244923 h 1345058"/>
                  <a:gd name="connsiteX62" fmla="*/ 1230307 w 2210671"/>
                  <a:gd name="connsiteY62" fmla="*/ 1249369 h 1345058"/>
                  <a:gd name="connsiteX63" fmla="*/ 1220689 w 2210671"/>
                  <a:gd name="connsiteY63" fmla="*/ 1230720 h 1345058"/>
                  <a:gd name="connsiteX64" fmla="*/ 1228951 w 2210671"/>
                  <a:gd name="connsiteY64" fmla="*/ 1224634 h 1345058"/>
                  <a:gd name="connsiteX65" fmla="*/ 162523 w 2210671"/>
                  <a:gd name="connsiteY65" fmla="*/ 1207049 h 1345058"/>
                  <a:gd name="connsiteX66" fmla="*/ 174768 w 2210671"/>
                  <a:gd name="connsiteY66" fmla="*/ 1208687 h 1345058"/>
                  <a:gd name="connsiteX67" fmla="*/ 184386 w 2210671"/>
                  <a:gd name="connsiteY67" fmla="*/ 1227337 h 1345058"/>
                  <a:gd name="connsiteX68" fmla="*/ 163880 w 2210671"/>
                  <a:gd name="connsiteY68" fmla="*/ 1231784 h 1345058"/>
                  <a:gd name="connsiteX69" fmla="*/ 154262 w 2210671"/>
                  <a:gd name="connsiteY69" fmla="*/ 1213135 h 1345058"/>
                  <a:gd name="connsiteX70" fmla="*/ 162523 w 2210671"/>
                  <a:gd name="connsiteY70" fmla="*/ 1207049 h 1345058"/>
                  <a:gd name="connsiteX71" fmla="*/ 867606 w 2210671"/>
                  <a:gd name="connsiteY71" fmla="*/ 1195422 h 1345058"/>
                  <a:gd name="connsiteX72" fmla="*/ 879852 w 2210671"/>
                  <a:gd name="connsiteY72" fmla="*/ 1197061 h 1345058"/>
                  <a:gd name="connsiteX73" fmla="*/ 889470 w 2210671"/>
                  <a:gd name="connsiteY73" fmla="*/ 1215710 h 1345058"/>
                  <a:gd name="connsiteX74" fmla="*/ 868963 w 2210671"/>
                  <a:gd name="connsiteY74" fmla="*/ 1220156 h 1345058"/>
                  <a:gd name="connsiteX75" fmla="*/ 859345 w 2210671"/>
                  <a:gd name="connsiteY75" fmla="*/ 1201507 h 1345058"/>
                  <a:gd name="connsiteX76" fmla="*/ 867606 w 2210671"/>
                  <a:gd name="connsiteY76" fmla="*/ 1195422 h 1345058"/>
                  <a:gd name="connsiteX77" fmla="*/ 1450362 w 2210671"/>
                  <a:gd name="connsiteY77" fmla="*/ 1185955 h 1345058"/>
                  <a:gd name="connsiteX78" fmla="*/ 1462608 w 2210671"/>
                  <a:gd name="connsiteY78" fmla="*/ 1187594 h 1345058"/>
                  <a:gd name="connsiteX79" fmla="*/ 1472225 w 2210671"/>
                  <a:gd name="connsiteY79" fmla="*/ 1206243 h 1345058"/>
                  <a:gd name="connsiteX80" fmla="*/ 1451719 w 2210671"/>
                  <a:gd name="connsiteY80" fmla="*/ 1210690 h 1345058"/>
                  <a:gd name="connsiteX81" fmla="*/ 1442101 w 2210671"/>
                  <a:gd name="connsiteY81" fmla="*/ 1192041 h 1345058"/>
                  <a:gd name="connsiteX82" fmla="*/ 1450362 w 2210671"/>
                  <a:gd name="connsiteY82" fmla="*/ 1185955 h 1345058"/>
                  <a:gd name="connsiteX83" fmla="*/ 336674 w 2210671"/>
                  <a:gd name="connsiteY83" fmla="*/ 1174472 h 1345058"/>
                  <a:gd name="connsiteX84" fmla="*/ 348920 w 2210671"/>
                  <a:gd name="connsiteY84" fmla="*/ 1176110 h 1345058"/>
                  <a:gd name="connsiteX85" fmla="*/ 358537 w 2210671"/>
                  <a:gd name="connsiteY85" fmla="*/ 1194760 h 1345058"/>
                  <a:gd name="connsiteX86" fmla="*/ 338031 w 2210671"/>
                  <a:gd name="connsiteY86" fmla="*/ 1199206 h 1345058"/>
                  <a:gd name="connsiteX87" fmla="*/ 328413 w 2210671"/>
                  <a:gd name="connsiteY87" fmla="*/ 1180558 h 1345058"/>
                  <a:gd name="connsiteX88" fmla="*/ 336674 w 2210671"/>
                  <a:gd name="connsiteY88" fmla="*/ 1174472 h 1345058"/>
                  <a:gd name="connsiteX89" fmla="*/ 1084700 w 2210671"/>
                  <a:gd name="connsiteY89" fmla="*/ 1174269 h 1345058"/>
                  <a:gd name="connsiteX90" fmla="*/ 1096945 w 2210671"/>
                  <a:gd name="connsiteY90" fmla="*/ 1175908 h 1345058"/>
                  <a:gd name="connsiteX91" fmla="*/ 1106562 w 2210671"/>
                  <a:gd name="connsiteY91" fmla="*/ 1194557 h 1345058"/>
                  <a:gd name="connsiteX92" fmla="*/ 1086056 w 2210671"/>
                  <a:gd name="connsiteY92" fmla="*/ 1199004 h 1345058"/>
                  <a:gd name="connsiteX93" fmla="*/ 1076438 w 2210671"/>
                  <a:gd name="connsiteY93" fmla="*/ 1180354 h 1345058"/>
                  <a:gd name="connsiteX94" fmla="*/ 1084700 w 2210671"/>
                  <a:gd name="connsiteY94" fmla="*/ 1174269 h 1345058"/>
                  <a:gd name="connsiteX95" fmla="*/ 1342465 w 2210671"/>
                  <a:gd name="connsiteY95" fmla="*/ 1169351 h 1345058"/>
                  <a:gd name="connsiteX96" fmla="*/ 1354711 w 2210671"/>
                  <a:gd name="connsiteY96" fmla="*/ 1170990 h 1345058"/>
                  <a:gd name="connsiteX97" fmla="*/ 1364328 w 2210671"/>
                  <a:gd name="connsiteY97" fmla="*/ 1189639 h 1345058"/>
                  <a:gd name="connsiteX98" fmla="*/ 1343822 w 2210671"/>
                  <a:gd name="connsiteY98" fmla="*/ 1194086 h 1345058"/>
                  <a:gd name="connsiteX99" fmla="*/ 1334204 w 2210671"/>
                  <a:gd name="connsiteY99" fmla="*/ 1175437 h 1345058"/>
                  <a:gd name="connsiteX100" fmla="*/ 1342465 w 2210671"/>
                  <a:gd name="connsiteY100" fmla="*/ 1169351 h 1345058"/>
                  <a:gd name="connsiteX101" fmla="*/ 9221 w 2210671"/>
                  <a:gd name="connsiteY101" fmla="*/ 1161237 h 1345058"/>
                  <a:gd name="connsiteX102" fmla="*/ 21466 w 2210671"/>
                  <a:gd name="connsiteY102" fmla="*/ 1162876 h 1345058"/>
                  <a:gd name="connsiteX103" fmla="*/ 31084 w 2210671"/>
                  <a:gd name="connsiteY103" fmla="*/ 1181525 h 1345058"/>
                  <a:gd name="connsiteX104" fmla="*/ 10577 w 2210671"/>
                  <a:gd name="connsiteY104" fmla="*/ 1185972 h 1345058"/>
                  <a:gd name="connsiteX105" fmla="*/ 959 w 2210671"/>
                  <a:gd name="connsiteY105" fmla="*/ 1167323 h 1345058"/>
                  <a:gd name="connsiteX106" fmla="*/ 9221 w 2210671"/>
                  <a:gd name="connsiteY106" fmla="*/ 1161237 h 1345058"/>
                  <a:gd name="connsiteX107" fmla="*/ 1297060 w 2210671"/>
                  <a:gd name="connsiteY107" fmla="*/ 1140144 h 1345058"/>
                  <a:gd name="connsiteX108" fmla="*/ 1309305 w 2210671"/>
                  <a:gd name="connsiteY108" fmla="*/ 1141783 h 1345058"/>
                  <a:gd name="connsiteX109" fmla="*/ 1318923 w 2210671"/>
                  <a:gd name="connsiteY109" fmla="*/ 1160431 h 1345058"/>
                  <a:gd name="connsiteX110" fmla="*/ 1298416 w 2210671"/>
                  <a:gd name="connsiteY110" fmla="*/ 1164879 h 1345058"/>
                  <a:gd name="connsiteX111" fmla="*/ 1288799 w 2210671"/>
                  <a:gd name="connsiteY111" fmla="*/ 1146229 h 1345058"/>
                  <a:gd name="connsiteX112" fmla="*/ 1297060 w 2210671"/>
                  <a:gd name="connsiteY112" fmla="*/ 1140144 h 1345058"/>
                  <a:gd name="connsiteX113" fmla="*/ 553471 w 2210671"/>
                  <a:gd name="connsiteY113" fmla="*/ 1100249 h 1345058"/>
                  <a:gd name="connsiteX114" fmla="*/ 565716 w 2210671"/>
                  <a:gd name="connsiteY114" fmla="*/ 1101888 h 1345058"/>
                  <a:gd name="connsiteX115" fmla="*/ 575334 w 2210671"/>
                  <a:gd name="connsiteY115" fmla="*/ 1120537 h 1345058"/>
                  <a:gd name="connsiteX116" fmla="*/ 554827 w 2210671"/>
                  <a:gd name="connsiteY116" fmla="*/ 1124984 h 1345058"/>
                  <a:gd name="connsiteX117" fmla="*/ 545210 w 2210671"/>
                  <a:gd name="connsiteY117" fmla="*/ 1106335 h 1345058"/>
                  <a:gd name="connsiteX118" fmla="*/ 553471 w 2210671"/>
                  <a:gd name="connsiteY118" fmla="*/ 1100249 h 1345058"/>
                  <a:gd name="connsiteX119" fmla="*/ 959708 w 2210671"/>
                  <a:gd name="connsiteY119" fmla="*/ 1097696 h 1345058"/>
                  <a:gd name="connsiteX120" fmla="*/ 971953 w 2210671"/>
                  <a:gd name="connsiteY120" fmla="*/ 1099335 h 1345058"/>
                  <a:gd name="connsiteX121" fmla="*/ 981571 w 2210671"/>
                  <a:gd name="connsiteY121" fmla="*/ 1117985 h 1345058"/>
                  <a:gd name="connsiteX122" fmla="*/ 961064 w 2210671"/>
                  <a:gd name="connsiteY122" fmla="*/ 1122431 h 1345058"/>
                  <a:gd name="connsiteX123" fmla="*/ 951446 w 2210671"/>
                  <a:gd name="connsiteY123" fmla="*/ 1103782 h 1345058"/>
                  <a:gd name="connsiteX124" fmla="*/ 959708 w 2210671"/>
                  <a:gd name="connsiteY124" fmla="*/ 1097696 h 1345058"/>
                  <a:gd name="connsiteX125" fmla="*/ 676332 w 2210671"/>
                  <a:gd name="connsiteY125" fmla="*/ 1093481 h 1345058"/>
                  <a:gd name="connsiteX126" fmla="*/ 688577 w 2210671"/>
                  <a:gd name="connsiteY126" fmla="*/ 1095120 h 1345058"/>
                  <a:gd name="connsiteX127" fmla="*/ 698195 w 2210671"/>
                  <a:gd name="connsiteY127" fmla="*/ 1113769 h 1345058"/>
                  <a:gd name="connsiteX128" fmla="*/ 677688 w 2210671"/>
                  <a:gd name="connsiteY128" fmla="*/ 1118215 h 1345058"/>
                  <a:gd name="connsiteX129" fmla="*/ 668071 w 2210671"/>
                  <a:gd name="connsiteY129" fmla="*/ 1099566 h 1345058"/>
                  <a:gd name="connsiteX130" fmla="*/ 676332 w 2210671"/>
                  <a:gd name="connsiteY130" fmla="*/ 1093481 h 1345058"/>
                  <a:gd name="connsiteX131" fmla="*/ 770563 w 2210671"/>
                  <a:gd name="connsiteY131" fmla="*/ 1079096 h 1345058"/>
                  <a:gd name="connsiteX132" fmla="*/ 782808 w 2210671"/>
                  <a:gd name="connsiteY132" fmla="*/ 1080735 h 1345058"/>
                  <a:gd name="connsiteX133" fmla="*/ 792427 w 2210671"/>
                  <a:gd name="connsiteY133" fmla="*/ 1099384 h 1345058"/>
                  <a:gd name="connsiteX134" fmla="*/ 771920 w 2210671"/>
                  <a:gd name="connsiteY134" fmla="*/ 1103830 h 1345058"/>
                  <a:gd name="connsiteX135" fmla="*/ 762302 w 2210671"/>
                  <a:gd name="connsiteY135" fmla="*/ 1085181 h 1345058"/>
                  <a:gd name="connsiteX136" fmla="*/ 770563 w 2210671"/>
                  <a:gd name="connsiteY136" fmla="*/ 1079096 h 1345058"/>
                  <a:gd name="connsiteX137" fmla="*/ 1171900 w 2210671"/>
                  <a:gd name="connsiteY137" fmla="*/ 1077174 h 1345058"/>
                  <a:gd name="connsiteX138" fmla="*/ 1184145 w 2210671"/>
                  <a:gd name="connsiteY138" fmla="*/ 1078813 h 1345058"/>
                  <a:gd name="connsiteX139" fmla="*/ 1193763 w 2210671"/>
                  <a:gd name="connsiteY139" fmla="*/ 1097462 h 1345058"/>
                  <a:gd name="connsiteX140" fmla="*/ 1173256 w 2210671"/>
                  <a:gd name="connsiteY140" fmla="*/ 1101909 h 1345058"/>
                  <a:gd name="connsiteX141" fmla="*/ 1163638 w 2210671"/>
                  <a:gd name="connsiteY141" fmla="*/ 1083259 h 1345058"/>
                  <a:gd name="connsiteX142" fmla="*/ 1171900 w 2210671"/>
                  <a:gd name="connsiteY142" fmla="*/ 1077174 h 1345058"/>
                  <a:gd name="connsiteX143" fmla="*/ 1314814 w 2210671"/>
                  <a:gd name="connsiteY143" fmla="*/ 1018107 h 1345058"/>
                  <a:gd name="connsiteX144" fmla="*/ 1327059 w 2210671"/>
                  <a:gd name="connsiteY144" fmla="*/ 1019746 h 1345058"/>
                  <a:gd name="connsiteX145" fmla="*/ 1336677 w 2210671"/>
                  <a:gd name="connsiteY145" fmla="*/ 1038395 h 1345058"/>
                  <a:gd name="connsiteX146" fmla="*/ 1316170 w 2210671"/>
                  <a:gd name="connsiteY146" fmla="*/ 1042842 h 1345058"/>
                  <a:gd name="connsiteX147" fmla="*/ 1306552 w 2210671"/>
                  <a:gd name="connsiteY147" fmla="*/ 1024193 h 1345058"/>
                  <a:gd name="connsiteX148" fmla="*/ 1314814 w 2210671"/>
                  <a:gd name="connsiteY148" fmla="*/ 1018107 h 1345058"/>
                  <a:gd name="connsiteX149" fmla="*/ 1437674 w 2210671"/>
                  <a:gd name="connsiteY149" fmla="*/ 1011339 h 1345058"/>
                  <a:gd name="connsiteX150" fmla="*/ 1449919 w 2210671"/>
                  <a:gd name="connsiteY150" fmla="*/ 1012977 h 1345058"/>
                  <a:gd name="connsiteX151" fmla="*/ 1459537 w 2210671"/>
                  <a:gd name="connsiteY151" fmla="*/ 1031627 h 1345058"/>
                  <a:gd name="connsiteX152" fmla="*/ 1439030 w 2210671"/>
                  <a:gd name="connsiteY152" fmla="*/ 1036073 h 1345058"/>
                  <a:gd name="connsiteX153" fmla="*/ 1429413 w 2210671"/>
                  <a:gd name="connsiteY153" fmla="*/ 1017425 h 1345058"/>
                  <a:gd name="connsiteX154" fmla="*/ 1437674 w 2210671"/>
                  <a:gd name="connsiteY154" fmla="*/ 1011339 h 1345058"/>
                  <a:gd name="connsiteX155" fmla="*/ 645572 w 2210671"/>
                  <a:gd name="connsiteY155" fmla="*/ 1002523 h 1345058"/>
                  <a:gd name="connsiteX156" fmla="*/ 657817 w 2210671"/>
                  <a:gd name="connsiteY156" fmla="*/ 1004162 h 1345058"/>
                  <a:gd name="connsiteX157" fmla="*/ 667435 w 2210671"/>
                  <a:gd name="connsiteY157" fmla="*/ 1022811 h 1345058"/>
                  <a:gd name="connsiteX158" fmla="*/ 646928 w 2210671"/>
                  <a:gd name="connsiteY158" fmla="*/ 1027258 h 1345058"/>
                  <a:gd name="connsiteX159" fmla="*/ 637311 w 2210671"/>
                  <a:gd name="connsiteY159" fmla="*/ 1008609 h 1345058"/>
                  <a:gd name="connsiteX160" fmla="*/ 645572 w 2210671"/>
                  <a:gd name="connsiteY160" fmla="*/ 1002523 h 1345058"/>
                  <a:gd name="connsiteX161" fmla="*/ 362196 w 2210671"/>
                  <a:gd name="connsiteY161" fmla="*/ 998307 h 1345058"/>
                  <a:gd name="connsiteX162" fmla="*/ 374441 w 2210671"/>
                  <a:gd name="connsiteY162" fmla="*/ 999946 h 1345058"/>
                  <a:gd name="connsiteX163" fmla="*/ 384059 w 2210671"/>
                  <a:gd name="connsiteY163" fmla="*/ 1018596 h 1345058"/>
                  <a:gd name="connsiteX164" fmla="*/ 363552 w 2210671"/>
                  <a:gd name="connsiteY164" fmla="*/ 1023042 h 1345058"/>
                  <a:gd name="connsiteX165" fmla="*/ 353934 w 2210671"/>
                  <a:gd name="connsiteY165" fmla="*/ 1004393 h 1345058"/>
                  <a:gd name="connsiteX166" fmla="*/ 362196 w 2210671"/>
                  <a:gd name="connsiteY166" fmla="*/ 998307 h 1345058"/>
                  <a:gd name="connsiteX167" fmla="*/ 857764 w 2210671"/>
                  <a:gd name="connsiteY167" fmla="*/ 982001 h 1345058"/>
                  <a:gd name="connsiteX168" fmla="*/ 870010 w 2210671"/>
                  <a:gd name="connsiteY168" fmla="*/ 983640 h 1345058"/>
                  <a:gd name="connsiteX169" fmla="*/ 879627 w 2210671"/>
                  <a:gd name="connsiteY169" fmla="*/ 1002289 h 1345058"/>
                  <a:gd name="connsiteX170" fmla="*/ 859121 w 2210671"/>
                  <a:gd name="connsiteY170" fmla="*/ 1006736 h 1345058"/>
                  <a:gd name="connsiteX171" fmla="*/ 849503 w 2210671"/>
                  <a:gd name="connsiteY171" fmla="*/ 988087 h 1345058"/>
                  <a:gd name="connsiteX172" fmla="*/ 857764 w 2210671"/>
                  <a:gd name="connsiteY172" fmla="*/ 982001 h 1345058"/>
                  <a:gd name="connsiteX173" fmla="*/ 1650035 w 2210671"/>
                  <a:gd name="connsiteY173" fmla="*/ 977213 h 1345058"/>
                  <a:gd name="connsiteX174" fmla="*/ 1662280 w 2210671"/>
                  <a:gd name="connsiteY174" fmla="*/ 978852 h 1345058"/>
                  <a:gd name="connsiteX175" fmla="*/ 1671898 w 2210671"/>
                  <a:gd name="connsiteY175" fmla="*/ 997502 h 1345058"/>
                  <a:gd name="connsiteX176" fmla="*/ 1651391 w 2210671"/>
                  <a:gd name="connsiteY176" fmla="*/ 1001948 h 1345058"/>
                  <a:gd name="connsiteX177" fmla="*/ 1641773 w 2210671"/>
                  <a:gd name="connsiteY177" fmla="*/ 983299 h 1345058"/>
                  <a:gd name="connsiteX178" fmla="*/ 1650035 w 2210671"/>
                  <a:gd name="connsiteY178" fmla="*/ 977213 h 1345058"/>
                  <a:gd name="connsiteX179" fmla="*/ 501321 w 2210671"/>
                  <a:gd name="connsiteY179" fmla="*/ 952158 h 1345058"/>
                  <a:gd name="connsiteX180" fmla="*/ 513566 w 2210671"/>
                  <a:gd name="connsiteY180" fmla="*/ 953797 h 1345058"/>
                  <a:gd name="connsiteX181" fmla="*/ 523184 w 2210671"/>
                  <a:gd name="connsiteY181" fmla="*/ 972446 h 1345058"/>
                  <a:gd name="connsiteX182" fmla="*/ 502678 w 2210671"/>
                  <a:gd name="connsiteY182" fmla="*/ 976893 h 1345058"/>
                  <a:gd name="connsiteX183" fmla="*/ 493060 w 2210671"/>
                  <a:gd name="connsiteY183" fmla="*/ 958244 h 1345058"/>
                  <a:gd name="connsiteX184" fmla="*/ 501321 w 2210671"/>
                  <a:gd name="connsiteY184" fmla="*/ 952158 h 1345058"/>
                  <a:gd name="connsiteX185" fmla="*/ 733112 w 2210671"/>
                  <a:gd name="connsiteY185" fmla="*/ 929113 h 1345058"/>
                  <a:gd name="connsiteX186" fmla="*/ 745358 w 2210671"/>
                  <a:gd name="connsiteY186" fmla="*/ 930751 h 1345058"/>
                  <a:gd name="connsiteX187" fmla="*/ 754975 w 2210671"/>
                  <a:gd name="connsiteY187" fmla="*/ 949401 h 1345058"/>
                  <a:gd name="connsiteX188" fmla="*/ 734469 w 2210671"/>
                  <a:gd name="connsiteY188" fmla="*/ 953847 h 1345058"/>
                  <a:gd name="connsiteX189" fmla="*/ 724851 w 2210671"/>
                  <a:gd name="connsiteY189" fmla="*/ 935199 h 1345058"/>
                  <a:gd name="connsiteX190" fmla="*/ 733112 w 2210671"/>
                  <a:gd name="connsiteY190" fmla="*/ 929113 h 1345058"/>
                  <a:gd name="connsiteX191" fmla="*/ 1123538 w 2210671"/>
                  <a:gd name="connsiteY191" fmla="*/ 916166 h 1345058"/>
                  <a:gd name="connsiteX192" fmla="*/ 1135783 w 2210671"/>
                  <a:gd name="connsiteY192" fmla="*/ 917805 h 1345058"/>
                  <a:gd name="connsiteX193" fmla="*/ 1145401 w 2210671"/>
                  <a:gd name="connsiteY193" fmla="*/ 936453 h 1345058"/>
                  <a:gd name="connsiteX194" fmla="*/ 1124894 w 2210671"/>
                  <a:gd name="connsiteY194" fmla="*/ 940901 h 1345058"/>
                  <a:gd name="connsiteX195" fmla="*/ 1115277 w 2210671"/>
                  <a:gd name="connsiteY195" fmla="*/ 922251 h 1345058"/>
                  <a:gd name="connsiteX196" fmla="*/ 1123538 w 2210671"/>
                  <a:gd name="connsiteY196" fmla="*/ 916166 h 1345058"/>
                  <a:gd name="connsiteX197" fmla="*/ 943422 w 2210671"/>
                  <a:gd name="connsiteY197" fmla="*/ 907703 h 1345058"/>
                  <a:gd name="connsiteX198" fmla="*/ 955667 w 2210671"/>
                  <a:gd name="connsiteY198" fmla="*/ 909342 h 1345058"/>
                  <a:gd name="connsiteX199" fmla="*/ 965284 w 2210671"/>
                  <a:gd name="connsiteY199" fmla="*/ 927990 h 1345058"/>
                  <a:gd name="connsiteX200" fmla="*/ 944779 w 2210671"/>
                  <a:gd name="connsiteY200" fmla="*/ 932437 h 1345058"/>
                  <a:gd name="connsiteX201" fmla="*/ 935161 w 2210671"/>
                  <a:gd name="connsiteY201" fmla="*/ 913788 h 1345058"/>
                  <a:gd name="connsiteX202" fmla="*/ 943422 w 2210671"/>
                  <a:gd name="connsiteY202" fmla="*/ 907703 h 1345058"/>
                  <a:gd name="connsiteX203" fmla="*/ 599387 w 2210671"/>
                  <a:gd name="connsiteY203" fmla="*/ 895472 h 1345058"/>
                  <a:gd name="connsiteX204" fmla="*/ 611632 w 2210671"/>
                  <a:gd name="connsiteY204" fmla="*/ 897111 h 1345058"/>
                  <a:gd name="connsiteX205" fmla="*/ 621250 w 2210671"/>
                  <a:gd name="connsiteY205" fmla="*/ 915761 h 1345058"/>
                  <a:gd name="connsiteX206" fmla="*/ 600743 w 2210671"/>
                  <a:gd name="connsiteY206" fmla="*/ 920207 h 1345058"/>
                  <a:gd name="connsiteX207" fmla="*/ 591126 w 2210671"/>
                  <a:gd name="connsiteY207" fmla="*/ 901558 h 1345058"/>
                  <a:gd name="connsiteX208" fmla="*/ 599387 w 2210671"/>
                  <a:gd name="connsiteY208" fmla="*/ 895472 h 1345058"/>
                  <a:gd name="connsiteX209" fmla="*/ 1045571 w 2210671"/>
                  <a:gd name="connsiteY209" fmla="*/ 891169 h 1345058"/>
                  <a:gd name="connsiteX210" fmla="*/ 1057816 w 2210671"/>
                  <a:gd name="connsiteY210" fmla="*/ 892808 h 1345058"/>
                  <a:gd name="connsiteX211" fmla="*/ 1067433 w 2210671"/>
                  <a:gd name="connsiteY211" fmla="*/ 911457 h 1345058"/>
                  <a:gd name="connsiteX212" fmla="*/ 1046927 w 2210671"/>
                  <a:gd name="connsiteY212" fmla="*/ 915904 h 1345058"/>
                  <a:gd name="connsiteX213" fmla="*/ 1037310 w 2210671"/>
                  <a:gd name="connsiteY213" fmla="*/ 897255 h 1345058"/>
                  <a:gd name="connsiteX214" fmla="*/ 1045571 w 2210671"/>
                  <a:gd name="connsiteY214" fmla="*/ 891169 h 1345058"/>
                  <a:gd name="connsiteX215" fmla="*/ 187185 w 2210671"/>
                  <a:gd name="connsiteY215" fmla="*/ 856985 h 1345058"/>
                  <a:gd name="connsiteX216" fmla="*/ 199430 w 2210671"/>
                  <a:gd name="connsiteY216" fmla="*/ 858624 h 1345058"/>
                  <a:gd name="connsiteX217" fmla="*/ 209048 w 2210671"/>
                  <a:gd name="connsiteY217" fmla="*/ 877273 h 1345058"/>
                  <a:gd name="connsiteX218" fmla="*/ 188542 w 2210671"/>
                  <a:gd name="connsiteY218" fmla="*/ 881720 h 1345058"/>
                  <a:gd name="connsiteX219" fmla="*/ 178924 w 2210671"/>
                  <a:gd name="connsiteY219" fmla="*/ 863071 h 1345058"/>
                  <a:gd name="connsiteX220" fmla="*/ 187185 w 2210671"/>
                  <a:gd name="connsiteY220" fmla="*/ 856985 h 1345058"/>
                  <a:gd name="connsiteX221" fmla="*/ 309658 w 2210671"/>
                  <a:gd name="connsiteY221" fmla="*/ 855915 h 1345058"/>
                  <a:gd name="connsiteX222" fmla="*/ 321903 w 2210671"/>
                  <a:gd name="connsiteY222" fmla="*/ 857554 h 1345058"/>
                  <a:gd name="connsiteX223" fmla="*/ 331521 w 2210671"/>
                  <a:gd name="connsiteY223" fmla="*/ 876203 h 1345058"/>
                  <a:gd name="connsiteX224" fmla="*/ 311014 w 2210671"/>
                  <a:gd name="connsiteY224" fmla="*/ 880649 h 1345058"/>
                  <a:gd name="connsiteX225" fmla="*/ 301397 w 2210671"/>
                  <a:gd name="connsiteY225" fmla="*/ 862000 h 1345058"/>
                  <a:gd name="connsiteX226" fmla="*/ 309658 w 2210671"/>
                  <a:gd name="connsiteY226" fmla="*/ 855915 h 1345058"/>
                  <a:gd name="connsiteX227" fmla="*/ 432519 w 2210671"/>
                  <a:gd name="connsiteY227" fmla="*/ 849146 h 1345058"/>
                  <a:gd name="connsiteX228" fmla="*/ 444764 w 2210671"/>
                  <a:gd name="connsiteY228" fmla="*/ 850785 h 1345058"/>
                  <a:gd name="connsiteX229" fmla="*/ 454381 w 2210671"/>
                  <a:gd name="connsiteY229" fmla="*/ 869434 h 1345058"/>
                  <a:gd name="connsiteX230" fmla="*/ 433875 w 2210671"/>
                  <a:gd name="connsiteY230" fmla="*/ 873881 h 1345058"/>
                  <a:gd name="connsiteX231" fmla="*/ 424257 w 2210671"/>
                  <a:gd name="connsiteY231" fmla="*/ 855232 h 1345058"/>
                  <a:gd name="connsiteX232" fmla="*/ 432519 w 2210671"/>
                  <a:gd name="connsiteY232" fmla="*/ 849146 h 1345058"/>
                  <a:gd name="connsiteX233" fmla="*/ 1475024 w 2210671"/>
                  <a:gd name="connsiteY233" fmla="*/ 835891 h 1345058"/>
                  <a:gd name="connsiteX234" fmla="*/ 1487270 w 2210671"/>
                  <a:gd name="connsiteY234" fmla="*/ 837530 h 1345058"/>
                  <a:gd name="connsiteX235" fmla="*/ 1496888 w 2210671"/>
                  <a:gd name="connsiteY235" fmla="*/ 856179 h 1345058"/>
                  <a:gd name="connsiteX236" fmla="*/ 1476381 w 2210671"/>
                  <a:gd name="connsiteY236" fmla="*/ 860625 h 1345058"/>
                  <a:gd name="connsiteX237" fmla="*/ 1466763 w 2210671"/>
                  <a:gd name="connsiteY237" fmla="*/ 841976 h 1345058"/>
                  <a:gd name="connsiteX238" fmla="*/ 1475024 w 2210671"/>
                  <a:gd name="connsiteY238" fmla="*/ 835891 h 1345058"/>
                  <a:gd name="connsiteX239" fmla="*/ 1597497 w 2210671"/>
                  <a:gd name="connsiteY239" fmla="*/ 834821 h 1345058"/>
                  <a:gd name="connsiteX240" fmla="*/ 1609742 w 2210671"/>
                  <a:gd name="connsiteY240" fmla="*/ 836460 h 1345058"/>
                  <a:gd name="connsiteX241" fmla="*/ 1619360 w 2210671"/>
                  <a:gd name="connsiteY241" fmla="*/ 855109 h 1345058"/>
                  <a:gd name="connsiteX242" fmla="*/ 1598854 w 2210671"/>
                  <a:gd name="connsiteY242" fmla="*/ 859555 h 1345058"/>
                  <a:gd name="connsiteX243" fmla="*/ 1589236 w 2210671"/>
                  <a:gd name="connsiteY243" fmla="*/ 840906 h 1345058"/>
                  <a:gd name="connsiteX244" fmla="*/ 1597497 w 2210671"/>
                  <a:gd name="connsiteY244" fmla="*/ 834821 h 1345058"/>
                  <a:gd name="connsiteX245" fmla="*/ 1720358 w 2210671"/>
                  <a:gd name="connsiteY245" fmla="*/ 828052 h 1345058"/>
                  <a:gd name="connsiteX246" fmla="*/ 1732603 w 2210671"/>
                  <a:gd name="connsiteY246" fmla="*/ 829691 h 1345058"/>
                  <a:gd name="connsiteX247" fmla="*/ 1742221 w 2210671"/>
                  <a:gd name="connsiteY247" fmla="*/ 848340 h 1345058"/>
                  <a:gd name="connsiteX248" fmla="*/ 1721714 w 2210671"/>
                  <a:gd name="connsiteY248" fmla="*/ 852787 h 1345058"/>
                  <a:gd name="connsiteX249" fmla="*/ 1712097 w 2210671"/>
                  <a:gd name="connsiteY249" fmla="*/ 834137 h 1345058"/>
                  <a:gd name="connsiteX250" fmla="*/ 1720358 w 2210671"/>
                  <a:gd name="connsiteY250" fmla="*/ 828052 h 1345058"/>
                  <a:gd name="connsiteX251" fmla="*/ 1360729 w 2210671"/>
                  <a:gd name="connsiteY251" fmla="*/ 813331 h 1345058"/>
                  <a:gd name="connsiteX252" fmla="*/ 1372975 w 2210671"/>
                  <a:gd name="connsiteY252" fmla="*/ 814970 h 1345058"/>
                  <a:gd name="connsiteX253" fmla="*/ 1382592 w 2210671"/>
                  <a:gd name="connsiteY253" fmla="*/ 833619 h 1345058"/>
                  <a:gd name="connsiteX254" fmla="*/ 1362086 w 2210671"/>
                  <a:gd name="connsiteY254" fmla="*/ 838066 h 1345058"/>
                  <a:gd name="connsiteX255" fmla="*/ 1352468 w 2210671"/>
                  <a:gd name="connsiteY255" fmla="*/ 819417 h 1345058"/>
                  <a:gd name="connsiteX256" fmla="*/ 1360729 w 2210671"/>
                  <a:gd name="connsiteY256" fmla="*/ 813331 h 1345058"/>
                  <a:gd name="connsiteX257" fmla="*/ 1097848 w 2210671"/>
                  <a:gd name="connsiteY257" fmla="*/ 811669 h 1345058"/>
                  <a:gd name="connsiteX258" fmla="*/ 1110093 w 2210671"/>
                  <a:gd name="connsiteY258" fmla="*/ 813308 h 1345058"/>
                  <a:gd name="connsiteX259" fmla="*/ 1119711 w 2210671"/>
                  <a:gd name="connsiteY259" fmla="*/ 831957 h 1345058"/>
                  <a:gd name="connsiteX260" fmla="*/ 1099204 w 2210671"/>
                  <a:gd name="connsiteY260" fmla="*/ 836404 h 1345058"/>
                  <a:gd name="connsiteX261" fmla="*/ 1089587 w 2210671"/>
                  <a:gd name="connsiteY261" fmla="*/ 817754 h 1345058"/>
                  <a:gd name="connsiteX262" fmla="*/ 1097848 w 2210671"/>
                  <a:gd name="connsiteY262" fmla="*/ 811669 h 1345058"/>
                  <a:gd name="connsiteX263" fmla="*/ 285251 w 2210671"/>
                  <a:gd name="connsiteY263" fmla="*/ 800299 h 1345058"/>
                  <a:gd name="connsiteX264" fmla="*/ 297496 w 2210671"/>
                  <a:gd name="connsiteY264" fmla="*/ 801938 h 1345058"/>
                  <a:gd name="connsiteX265" fmla="*/ 307114 w 2210671"/>
                  <a:gd name="connsiteY265" fmla="*/ 820587 h 1345058"/>
                  <a:gd name="connsiteX266" fmla="*/ 286607 w 2210671"/>
                  <a:gd name="connsiteY266" fmla="*/ 825034 h 1345058"/>
                  <a:gd name="connsiteX267" fmla="*/ 276990 w 2210671"/>
                  <a:gd name="connsiteY267" fmla="*/ 806385 h 1345058"/>
                  <a:gd name="connsiteX268" fmla="*/ 285251 w 2210671"/>
                  <a:gd name="connsiteY268" fmla="*/ 800299 h 1345058"/>
                  <a:gd name="connsiteX269" fmla="*/ 731436 w 2210671"/>
                  <a:gd name="connsiteY269" fmla="*/ 795997 h 1345058"/>
                  <a:gd name="connsiteX270" fmla="*/ 743681 w 2210671"/>
                  <a:gd name="connsiteY270" fmla="*/ 797636 h 1345058"/>
                  <a:gd name="connsiteX271" fmla="*/ 753298 w 2210671"/>
                  <a:gd name="connsiteY271" fmla="*/ 816285 h 1345058"/>
                  <a:gd name="connsiteX272" fmla="*/ 732792 w 2210671"/>
                  <a:gd name="connsiteY272" fmla="*/ 820731 h 1345058"/>
                  <a:gd name="connsiteX273" fmla="*/ 723174 w 2210671"/>
                  <a:gd name="connsiteY273" fmla="*/ 802082 h 1345058"/>
                  <a:gd name="connsiteX274" fmla="*/ 731436 w 2210671"/>
                  <a:gd name="connsiteY274" fmla="*/ 795997 h 1345058"/>
                  <a:gd name="connsiteX275" fmla="*/ 854296 w 2210671"/>
                  <a:gd name="connsiteY275" fmla="*/ 789228 h 1345058"/>
                  <a:gd name="connsiteX276" fmla="*/ 866541 w 2210671"/>
                  <a:gd name="connsiteY276" fmla="*/ 790867 h 1345058"/>
                  <a:gd name="connsiteX277" fmla="*/ 876159 w 2210671"/>
                  <a:gd name="connsiteY277" fmla="*/ 809516 h 1345058"/>
                  <a:gd name="connsiteX278" fmla="*/ 855652 w 2210671"/>
                  <a:gd name="connsiteY278" fmla="*/ 813963 h 1345058"/>
                  <a:gd name="connsiteX279" fmla="*/ 846035 w 2210671"/>
                  <a:gd name="connsiteY279" fmla="*/ 795313 h 1345058"/>
                  <a:gd name="connsiteX280" fmla="*/ 854296 w 2210671"/>
                  <a:gd name="connsiteY280" fmla="*/ 789228 h 1345058"/>
                  <a:gd name="connsiteX281" fmla="*/ 1573090 w 2210671"/>
                  <a:gd name="connsiteY281" fmla="*/ 779205 h 1345058"/>
                  <a:gd name="connsiteX282" fmla="*/ 1585335 w 2210671"/>
                  <a:gd name="connsiteY282" fmla="*/ 780844 h 1345058"/>
                  <a:gd name="connsiteX283" fmla="*/ 1594953 w 2210671"/>
                  <a:gd name="connsiteY283" fmla="*/ 799493 h 1345058"/>
                  <a:gd name="connsiteX284" fmla="*/ 1574446 w 2210671"/>
                  <a:gd name="connsiteY284" fmla="*/ 803939 h 1345058"/>
                  <a:gd name="connsiteX285" fmla="*/ 1564829 w 2210671"/>
                  <a:gd name="connsiteY285" fmla="*/ 785291 h 1345058"/>
                  <a:gd name="connsiteX286" fmla="*/ 1573090 w 2210671"/>
                  <a:gd name="connsiteY286" fmla="*/ 779205 h 1345058"/>
                  <a:gd name="connsiteX287" fmla="*/ 1046593 w 2210671"/>
                  <a:gd name="connsiteY287" fmla="*/ 718158 h 1345058"/>
                  <a:gd name="connsiteX288" fmla="*/ 1058838 w 2210671"/>
                  <a:gd name="connsiteY288" fmla="*/ 719797 h 1345058"/>
                  <a:gd name="connsiteX289" fmla="*/ 1068456 w 2210671"/>
                  <a:gd name="connsiteY289" fmla="*/ 738446 h 1345058"/>
                  <a:gd name="connsiteX290" fmla="*/ 1047949 w 2210671"/>
                  <a:gd name="connsiteY290" fmla="*/ 742893 h 1345058"/>
                  <a:gd name="connsiteX291" fmla="*/ 1038332 w 2210671"/>
                  <a:gd name="connsiteY291" fmla="*/ 724243 h 1345058"/>
                  <a:gd name="connsiteX292" fmla="*/ 1046593 w 2210671"/>
                  <a:gd name="connsiteY292" fmla="*/ 718158 h 1345058"/>
                  <a:gd name="connsiteX293" fmla="*/ 783713 w 2210671"/>
                  <a:gd name="connsiteY293" fmla="*/ 716495 h 1345058"/>
                  <a:gd name="connsiteX294" fmla="*/ 795958 w 2210671"/>
                  <a:gd name="connsiteY294" fmla="*/ 718134 h 1345058"/>
                  <a:gd name="connsiteX295" fmla="*/ 805575 w 2210671"/>
                  <a:gd name="connsiteY295" fmla="*/ 736784 h 1345058"/>
                  <a:gd name="connsiteX296" fmla="*/ 785069 w 2210671"/>
                  <a:gd name="connsiteY296" fmla="*/ 741230 h 1345058"/>
                  <a:gd name="connsiteX297" fmla="*/ 775451 w 2210671"/>
                  <a:gd name="connsiteY297" fmla="*/ 722581 h 1345058"/>
                  <a:gd name="connsiteX298" fmla="*/ 783713 w 2210671"/>
                  <a:gd name="connsiteY298" fmla="*/ 716495 h 1345058"/>
                  <a:gd name="connsiteX299" fmla="*/ 540160 w 2210671"/>
                  <a:gd name="connsiteY299" fmla="*/ 694055 h 1345058"/>
                  <a:gd name="connsiteX300" fmla="*/ 552405 w 2210671"/>
                  <a:gd name="connsiteY300" fmla="*/ 695694 h 1345058"/>
                  <a:gd name="connsiteX301" fmla="*/ 562023 w 2210671"/>
                  <a:gd name="connsiteY301" fmla="*/ 714343 h 1345058"/>
                  <a:gd name="connsiteX302" fmla="*/ 541517 w 2210671"/>
                  <a:gd name="connsiteY302" fmla="*/ 718789 h 1345058"/>
                  <a:gd name="connsiteX303" fmla="*/ 531899 w 2210671"/>
                  <a:gd name="connsiteY303" fmla="*/ 700140 h 1345058"/>
                  <a:gd name="connsiteX304" fmla="*/ 540160 w 2210671"/>
                  <a:gd name="connsiteY304" fmla="*/ 694055 h 1345058"/>
                  <a:gd name="connsiteX305" fmla="*/ 1827999 w 2210671"/>
                  <a:gd name="connsiteY305" fmla="*/ 672960 h 1345058"/>
                  <a:gd name="connsiteX306" fmla="*/ 1840245 w 2210671"/>
                  <a:gd name="connsiteY306" fmla="*/ 674599 h 1345058"/>
                  <a:gd name="connsiteX307" fmla="*/ 1849862 w 2210671"/>
                  <a:gd name="connsiteY307" fmla="*/ 693249 h 1345058"/>
                  <a:gd name="connsiteX308" fmla="*/ 1829356 w 2210671"/>
                  <a:gd name="connsiteY308" fmla="*/ 697695 h 1345058"/>
                  <a:gd name="connsiteX309" fmla="*/ 1819738 w 2210671"/>
                  <a:gd name="connsiteY309" fmla="*/ 679046 h 1345058"/>
                  <a:gd name="connsiteX310" fmla="*/ 1827999 w 2210671"/>
                  <a:gd name="connsiteY310" fmla="*/ 672960 h 1345058"/>
                  <a:gd name="connsiteX311" fmla="*/ 355574 w 2210671"/>
                  <a:gd name="connsiteY311" fmla="*/ 651138 h 1345058"/>
                  <a:gd name="connsiteX312" fmla="*/ 367819 w 2210671"/>
                  <a:gd name="connsiteY312" fmla="*/ 652777 h 1345058"/>
                  <a:gd name="connsiteX313" fmla="*/ 377437 w 2210671"/>
                  <a:gd name="connsiteY313" fmla="*/ 671426 h 1345058"/>
                  <a:gd name="connsiteX314" fmla="*/ 356930 w 2210671"/>
                  <a:gd name="connsiteY314" fmla="*/ 675873 h 1345058"/>
                  <a:gd name="connsiteX315" fmla="*/ 347312 w 2210671"/>
                  <a:gd name="connsiteY315" fmla="*/ 657224 h 1345058"/>
                  <a:gd name="connsiteX316" fmla="*/ 355574 w 2210671"/>
                  <a:gd name="connsiteY316" fmla="*/ 651138 h 1345058"/>
                  <a:gd name="connsiteX317" fmla="*/ 1406746 w 2210671"/>
                  <a:gd name="connsiteY317" fmla="*/ 639720 h 1345058"/>
                  <a:gd name="connsiteX318" fmla="*/ 1418991 w 2210671"/>
                  <a:gd name="connsiteY318" fmla="*/ 641359 h 1345058"/>
                  <a:gd name="connsiteX319" fmla="*/ 1428609 w 2210671"/>
                  <a:gd name="connsiteY319" fmla="*/ 660008 h 1345058"/>
                  <a:gd name="connsiteX320" fmla="*/ 1408102 w 2210671"/>
                  <a:gd name="connsiteY320" fmla="*/ 664455 h 1345058"/>
                  <a:gd name="connsiteX321" fmla="*/ 1398485 w 2210671"/>
                  <a:gd name="connsiteY321" fmla="*/ 645805 h 1345058"/>
                  <a:gd name="connsiteX322" fmla="*/ 1406746 w 2210671"/>
                  <a:gd name="connsiteY322" fmla="*/ 639720 h 1345058"/>
                  <a:gd name="connsiteX323" fmla="*/ 1643413 w 2210671"/>
                  <a:gd name="connsiteY323" fmla="*/ 630044 h 1345058"/>
                  <a:gd name="connsiteX324" fmla="*/ 1655658 w 2210671"/>
                  <a:gd name="connsiteY324" fmla="*/ 631683 h 1345058"/>
                  <a:gd name="connsiteX325" fmla="*/ 1665276 w 2210671"/>
                  <a:gd name="connsiteY325" fmla="*/ 650332 h 1345058"/>
                  <a:gd name="connsiteX326" fmla="*/ 1644769 w 2210671"/>
                  <a:gd name="connsiteY326" fmla="*/ 654779 h 1345058"/>
                  <a:gd name="connsiteX327" fmla="*/ 1635151 w 2210671"/>
                  <a:gd name="connsiteY327" fmla="*/ 636129 h 1345058"/>
                  <a:gd name="connsiteX328" fmla="*/ 1643413 w 2210671"/>
                  <a:gd name="connsiteY328" fmla="*/ 630044 h 1345058"/>
                  <a:gd name="connsiteX329" fmla="*/ 777351 w 2210671"/>
                  <a:gd name="connsiteY329" fmla="*/ 591220 h 1345058"/>
                  <a:gd name="connsiteX330" fmla="*/ 789596 w 2210671"/>
                  <a:gd name="connsiteY330" fmla="*/ 592859 h 1345058"/>
                  <a:gd name="connsiteX331" fmla="*/ 799213 w 2210671"/>
                  <a:gd name="connsiteY331" fmla="*/ 611508 h 1345058"/>
                  <a:gd name="connsiteX332" fmla="*/ 778707 w 2210671"/>
                  <a:gd name="connsiteY332" fmla="*/ 615955 h 1345058"/>
                  <a:gd name="connsiteX333" fmla="*/ 769090 w 2210671"/>
                  <a:gd name="connsiteY333" fmla="*/ 597305 h 1345058"/>
                  <a:gd name="connsiteX334" fmla="*/ 777351 w 2210671"/>
                  <a:gd name="connsiteY334" fmla="*/ 591220 h 1345058"/>
                  <a:gd name="connsiteX335" fmla="*/ 1793089 w 2210671"/>
                  <a:gd name="connsiteY335" fmla="*/ 586620 h 1345058"/>
                  <a:gd name="connsiteX336" fmla="*/ 1805335 w 2210671"/>
                  <a:gd name="connsiteY336" fmla="*/ 588259 h 1345058"/>
                  <a:gd name="connsiteX337" fmla="*/ 1814952 w 2210671"/>
                  <a:gd name="connsiteY337" fmla="*/ 606909 h 1345058"/>
                  <a:gd name="connsiteX338" fmla="*/ 1794446 w 2210671"/>
                  <a:gd name="connsiteY338" fmla="*/ 611355 h 1345058"/>
                  <a:gd name="connsiteX339" fmla="*/ 1784828 w 2210671"/>
                  <a:gd name="connsiteY339" fmla="*/ 592706 h 1345058"/>
                  <a:gd name="connsiteX340" fmla="*/ 1793089 w 2210671"/>
                  <a:gd name="connsiteY340" fmla="*/ 586620 h 1345058"/>
                  <a:gd name="connsiteX341" fmla="*/ 2065190 w 2210671"/>
                  <a:gd name="connsiteY341" fmla="*/ 570125 h 1345058"/>
                  <a:gd name="connsiteX342" fmla="*/ 2077435 w 2210671"/>
                  <a:gd name="connsiteY342" fmla="*/ 571764 h 1345058"/>
                  <a:gd name="connsiteX343" fmla="*/ 2086491 w 2210671"/>
                  <a:gd name="connsiteY343" fmla="*/ 580168 h 1345058"/>
                  <a:gd name="connsiteX344" fmla="*/ 2086909 w 2210671"/>
                  <a:gd name="connsiteY344" fmla="*/ 587797 h 1345058"/>
                  <a:gd name="connsiteX345" fmla="*/ 2080277 w 2210671"/>
                  <a:gd name="connsiteY345" fmla="*/ 595405 h 1345058"/>
                  <a:gd name="connsiteX346" fmla="*/ 2078791 w 2210671"/>
                  <a:gd name="connsiteY346" fmla="*/ 596499 h 1345058"/>
                  <a:gd name="connsiteX347" fmla="*/ 2066546 w 2210671"/>
                  <a:gd name="connsiteY347" fmla="*/ 594860 h 1345058"/>
                  <a:gd name="connsiteX348" fmla="*/ 2056929 w 2210671"/>
                  <a:gd name="connsiteY348" fmla="*/ 576211 h 1345058"/>
                  <a:gd name="connsiteX349" fmla="*/ 2065190 w 2210671"/>
                  <a:gd name="connsiteY349" fmla="*/ 570125 h 1345058"/>
                  <a:gd name="connsiteX350" fmla="*/ 1092611 w 2210671"/>
                  <a:gd name="connsiteY350" fmla="*/ 544547 h 1345058"/>
                  <a:gd name="connsiteX351" fmla="*/ 1104856 w 2210671"/>
                  <a:gd name="connsiteY351" fmla="*/ 546186 h 1345058"/>
                  <a:gd name="connsiteX352" fmla="*/ 1114474 w 2210671"/>
                  <a:gd name="connsiteY352" fmla="*/ 564835 h 1345058"/>
                  <a:gd name="connsiteX353" fmla="*/ 1093967 w 2210671"/>
                  <a:gd name="connsiteY353" fmla="*/ 569282 h 1345058"/>
                  <a:gd name="connsiteX354" fmla="*/ 1084349 w 2210671"/>
                  <a:gd name="connsiteY354" fmla="*/ 550633 h 1345058"/>
                  <a:gd name="connsiteX355" fmla="*/ 1092611 w 2210671"/>
                  <a:gd name="connsiteY355" fmla="*/ 544547 h 1345058"/>
                  <a:gd name="connsiteX356" fmla="*/ 463216 w 2210671"/>
                  <a:gd name="connsiteY356" fmla="*/ 496047 h 1345058"/>
                  <a:gd name="connsiteX357" fmla="*/ 475461 w 2210671"/>
                  <a:gd name="connsiteY357" fmla="*/ 497686 h 1345058"/>
                  <a:gd name="connsiteX358" fmla="*/ 485078 w 2210671"/>
                  <a:gd name="connsiteY358" fmla="*/ 516335 h 1345058"/>
                  <a:gd name="connsiteX359" fmla="*/ 464572 w 2210671"/>
                  <a:gd name="connsiteY359" fmla="*/ 520782 h 1345058"/>
                  <a:gd name="connsiteX360" fmla="*/ 454954 w 2210671"/>
                  <a:gd name="connsiteY360" fmla="*/ 502133 h 1345058"/>
                  <a:gd name="connsiteX361" fmla="*/ 463216 w 2210671"/>
                  <a:gd name="connsiteY361" fmla="*/ 496047 h 1345058"/>
                  <a:gd name="connsiteX362" fmla="*/ 948360 w 2210671"/>
                  <a:gd name="connsiteY362" fmla="*/ 494182 h 1345058"/>
                  <a:gd name="connsiteX363" fmla="*/ 960605 w 2210671"/>
                  <a:gd name="connsiteY363" fmla="*/ 495821 h 1345058"/>
                  <a:gd name="connsiteX364" fmla="*/ 970222 w 2210671"/>
                  <a:gd name="connsiteY364" fmla="*/ 514469 h 1345058"/>
                  <a:gd name="connsiteX365" fmla="*/ 949716 w 2210671"/>
                  <a:gd name="connsiteY365" fmla="*/ 518916 h 1345058"/>
                  <a:gd name="connsiteX366" fmla="*/ 940099 w 2210671"/>
                  <a:gd name="connsiteY366" fmla="*/ 500267 h 1345058"/>
                  <a:gd name="connsiteX367" fmla="*/ 948360 w 2210671"/>
                  <a:gd name="connsiteY367" fmla="*/ 494182 h 1345058"/>
                  <a:gd name="connsiteX368" fmla="*/ 1315019 w 2210671"/>
                  <a:gd name="connsiteY368" fmla="*/ 493554 h 1345058"/>
                  <a:gd name="connsiteX369" fmla="*/ 1327264 w 2210671"/>
                  <a:gd name="connsiteY369" fmla="*/ 495193 h 1345058"/>
                  <a:gd name="connsiteX370" fmla="*/ 1336881 w 2210671"/>
                  <a:gd name="connsiteY370" fmla="*/ 513842 h 1345058"/>
                  <a:gd name="connsiteX371" fmla="*/ 1316375 w 2210671"/>
                  <a:gd name="connsiteY371" fmla="*/ 518289 h 1345058"/>
                  <a:gd name="connsiteX372" fmla="*/ 1306757 w 2210671"/>
                  <a:gd name="connsiteY372" fmla="*/ 499639 h 1345058"/>
                  <a:gd name="connsiteX373" fmla="*/ 1315019 w 2210671"/>
                  <a:gd name="connsiteY373" fmla="*/ 493554 h 1345058"/>
                  <a:gd name="connsiteX374" fmla="*/ 1478953 w 2210671"/>
                  <a:gd name="connsiteY374" fmla="*/ 491447 h 1345058"/>
                  <a:gd name="connsiteX375" fmla="*/ 1491198 w 2210671"/>
                  <a:gd name="connsiteY375" fmla="*/ 493086 h 1345058"/>
                  <a:gd name="connsiteX376" fmla="*/ 1500816 w 2210671"/>
                  <a:gd name="connsiteY376" fmla="*/ 511735 h 1345058"/>
                  <a:gd name="connsiteX377" fmla="*/ 1480309 w 2210671"/>
                  <a:gd name="connsiteY377" fmla="*/ 516182 h 1345058"/>
                  <a:gd name="connsiteX378" fmla="*/ 1470692 w 2210671"/>
                  <a:gd name="connsiteY378" fmla="*/ 497532 h 1345058"/>
                  <a:gd name="connsiteX379" fmla="*/ 1478953 w 2210671"/>
                  <a:gd name="connsiteY379" fmla="*/ 491447 h 1345058"/>
                  <a:gd name="connsiteX380" fmla="*/ 1751055 w 2210671"/>
                  <a:gd name="connsiteY380" fmla="*/ 474953 h 1345058"/>
                  <a:gd name="connsiteX381" fmla="*/ 1763300 w 2210671"/>
                  <a:gd name="connsiteY381" fmla="*/ 476592 h 1345058"/>
                  <a:gd name="connsiteX382" fmla="*/ 1772917 w 2210671"/>
                  <a:gd name="connsiteY382" fmla="*/ 495240 h 1345058"/>
                  <a:gd name="connsiteX383" fmla="*/ 1752411 w 2210671"/>
                  <a:gd name="connsiteY383" fmla="*/ 499688 h 1345058"/>
                  <a:gd name="connsiteX384" fmla="*/ 1742794 w 2210671"/>
                  <a:gd name="connsiteY384" fmla="*/ 481038 h 1345058"/>
                  <a:gd name="connsiteX385" fmla="*/ 1751055 w 2210671"/>
                  <a:gd name="connsiteY385" fmla="*/ 474953 h 1345058"/>
                  <a:gd name="connsiteX386" fmla="*/ 1492610 w 2210671"/>
                  <a:gd name="connsiteY386" fmla="*/ 433192 h 1345058"/>
                  <a:gd name="connsiteX387" fmla="*/ 1504855 w 2210671"/>
                  <a:gd name="connsiteY387" fmla="*/ 434831 h 1345058"/>
                  <a:gd name="connsiteX388" fmla="*/ 1514472 w 2210671"/>
                  <a:gd name="connsiteY388" fmla="*/ 453481 h 1345058"/>
                  <a:gd name="connsiteX389" fmla="*/ 1493966 w 2210671"/>
                  <a:gd name="connsiteY389" fmla="*/ 457927 h 1345058"/>
                  <a:gd name="connsiteX390" fmla="*/ 1484348 w 2210671"/>
                  <a:gd name="connsiteY390" fmla="*/ 439278 h 1345058"/>
                  <a:gd name="connsiteX391" fmla="*/ 1492610 w 2210671"/>
                  <a:gd name="connsiteY391" fmla="*/ 433192 h 1345058"/>
                  <a:gd name="connsiteX392" fmla="*/ 1068301 w 2210671"/>
                  <a:gd name="connsiteY392" fmla="*/ 421344 h 1345058"/>
                  <a:gd name="connsiteX393" fmla="*/ 1080546 w 2210671"/>
                  <a:gd name="connsiteY393" fmla="*/ 422983 h 1345058"/>
                  <a:gd name="connsiteX394" fmla="*/ 1090164 w 2210671"/>
                  <a:gd name="connsiteY394" fmla="*/ 441632 h 1345058"/>
                  <a:gd name="connsiteX395" fmla="*/ 1069657 w 2210671"/>
                  <a:gd name="connsiteY395" fmla="*/ 446079 h 1345058"/>
                  <a:gd name="connsiteX396" fmla="*/ 1060040 w 2210671"/>
                  <a:gd name="connsiteY396" fmla="*/ 427429 h 1345058"/>
                  <a:gd name="connsiteX397" fmla="*/ 1068301 w 2210671"/>
                  <a:gd name="connsiteY397" fmla="*/ 421344 h 1345058"/>
                  <a:gd name="connsiteX398" fmla="*/ 2101988 w 2210671"/>
                  <a:gd name="connsiteY398" fmla="*/ 414672 h 1345058"/>
                  <a:gd name="connsiteX399" fmla="*/ 2114232 w 2210671"/>
                  <a:gd name="connsiteY399" fmla="*/ 416311 h 1345058"/>
                  <a:gd name="connsiteX400" fmla="*/ 2123850 w 2210671"/>
                  <a:gd name="connsiteY400" fmla="*/ 434960 h 1345058"/>
                  <a:gd name="connsiteX401" fmla="*/ 2103344 w 2210671"/>
                  <a:gd name="connsiteY401" fmla="*/ 439407 h 1345058"/>
                  <a:gd name="connsiteX402" fmla="*/ 2093727 w 2210671"/>
                  <a:gd name="connsiteY402" fmla="*/ 420758 h 1345058"/>
                  <a:gd name="connsiteX403" fmla="*/ 2101988 w 2210671"/>
                  <a:gd name="connsiteY403" fmla="*/ 414672 h 1345058"/>
                  <a:gd name="connsiteX404" fmla="*/ 1220576 w 2210671"/>
                  <a:gd name="connsiteY404" fmla="*/ 404919 h 1345058"/>
                  <a:gd name="connsiteX405" fmla="*/ 1232822 w 2210671"/>
                  <a:gd name="connsiteY405" fmla="*/ 406558 h 1345058"/>
                  <a:gd name="connsiteX406" fmla="*/ 1242439 w 2210671"/>
                  <a:gd name="connsiteY406" fmla="*/ 425207 h 1345058"/>
                  <a:gd name="connsiteX407" fmla="*/ 1221933 w 2210671"/>
                  <a:gd name="connsiteY407" fmla="*/ 429654 h 1345058"/>
                  <a:gd name="connsiteX408" fmla="*/ 1212315 w 2210671"/>
                  <a:gd name="connsiteY408" fmla="*/ 411005 h 1345058"/>
                  <a:gd name="connsiteX409" fmla="*/ 1220576 w 2210671"/>
                  <a:gd name="connsiteY409" fmla="*/ 404919 h 1345058"/>
                  <a:gd name="connsiteX410" fmla="*/ 634224 w 2210671"/>
                  <a:gd name="connsiteY410" fmla="*/ 399008 h 1345058"/>
                  <a:gd name="connsiteX411" fmla="*/ 646469 w 2210671"/>
                  <a:gd name="connsiteY411" fmla="*/ 400647 h 1345058"/>
                  <a:gd name="connsiteX412" fmla="*/ 656086 w 2210671"/>
                  <a:gd name="connsiteY412" fmla="*/ 419296 h 1345058"/>
                  <a:gd name="connsiteX413" fmla="*/ 635580 w 2210671"/>
                  <a:gd name="connsiteY413" fmla="*/ 423743 h 1345058"/>
                  <a:gd name="connsiteX414" fmla="*/ 625962 w 2210671"/>
                  <a:gd name="connsiteY414" fmla="*/ 405094 h 1345058"/>
                  <a:gd name="connsiteX415" fmla="*/ 634224 w 2210671"/>
                  <a:gd name="connsiteY415" fmla="*/ 399008 h 1345058"/>
                  <a:gd name="connsiteX416" fmla="*/ 1178474 w 2210671"/>
                  <a:gd name="connsiteY416" fmla="*/ 338020 h 1345058"/>
                  <a:gd name="connsiteX417" fmla="*/ 1190719 w 2210671"/>
                  <a:gd name="connsiteY417" fmla="*/ 339658 h 1345058"/>
                  <a:gd name="connsiteX418" fmla="*/ 1200336 w 2210671"/>
                  <a:gd name="connsiteY418" fmla="*/ 358307 h 1345058"/>
                  <a:gd name="connsiteX419" fmla="*/ 1179830 w 2210671"/>
                  <a:gd name="connsiteY419" fmla="*/ 362754 h 1345058"/>
                  <a:gd name="connsiteX420" fmla="*/ 1170213 w 2210671"/>
                  <a:gd name="connsiteY420" fmla="*/ 344105 h 1345058"/>
                  <a:gd name="connsiteX421" fmla="*/ 1178474 w 2210671"/>
                  <a:gd name="connsiteY421" fmla="*/ 338020 h 1345058"/>
                  <a:gd name="connsiteX422" fmla="*/ 1301335 w 2210671"/>
                  <a:gd name="connsiteY422" fmla="*/ 331251 h 1345058"/>
                  <a:gd name="connsiteX423" fmla="*/ 1313580 w 2210671"/>
                  <a:gd name="connsiteY423" fmla="*/ 332890 h 1345058"/>
                  <a:gd name="connsiteX424" fmla="*/ 1323197 w 2210671"/>
                  <a:gd name="connsiteY424" fmla="*/ 351539 h 1345058"/>
                  <a:gd name="connsiteX425" fmla="*/ 1302691 w 2210671"/>
                  <a:gd name="connsiteY425" fmla="*/ 355986 h 1345058"/>
                  <a:gd name="connsiteX426" fmla="*/ 1293073 w 2210671"/>
                  <a:gd name="connsiteY426" fmla="*/ 337337 h 1345058"/>
                  <a:gd name="connsiteX427" fmla="*/ 1301335 w 2210671"/>
                  <a:gd name="connsiteY427" fmla="*/ 331251 h 1345058"/>
                  <a:gd name="connsiteX428" fmla="*/ 1981919 w 2210671"/>
                  <a:gd name="connsiteY428" fmla="*/ 322777 h 1345058"/>
                  <a:gd name="connsiteX429" fmla="*/ 1994164 w 2210671"/>
                  <a:gd name="connsiteY429" fmla="*/ 324416 h 1345058"/>
                  <a:gd name="connsiteX430" fmla="*/ 2003781 w 2210671"/>
                  <a:gd name="connsiteY430" fmla="*/ 343065 h 1345058"/>
                  <a:gd name="connsiteX431" fmla="*/ 1983275 w 2210671"/>
                  <a:gd name="connsiteY431" fmla="*/ 347512 h 1345058"/>
                  <a:gd name="connsiteX432" fmla="*/ 1973658 w 2210671"/>
                  <a:gd name="connsiteY432" fmla="*/ 328863 h 1345058"/>
                  <a:gd name="connsiteX433" fmla="*/ 1981919 w 2210671"/>
                  <a:gd name="connsiteY433" fmla="*/ 322777 h 1345058"/>
                  <a:gd name="connsiteX434" fmla="*/ 1787851 w 2210671"/>
                  <a:gd name="connsiteY434" fmla="*/ 319499 h 1345058"/>
                  <a:gd name="connsiteX435" fmla="*/ 1800096 w 2210671"/>
                  <a:gd name="connsiteY435" fmla="*/ 321138 h 1345058"/>
                  <a:gd name="connsiteX436" fmla="*/ 1809714 w 2210671"/>
                  <a:gd name="connsiteY436" fmla="*/ 339787 h 1345058"/>
                  <a:gd name="connsiteX437" fmla="*/ 1789208 w 2210671"/>
                  <a:gd name="connsiteY437" fmla="*/ 344233 h 1345058"/>
                  <a:gd name="connsiteX438" fmla="*/ 1779590 w 2210671"/>
                  <a:gd name="connsiteY438" fmla="*/ 325585 h 1345058"/>
                  <a:gd name="connsiteX439" fmla="*/ 1787851 w 2210671"/>
                  <a:gd name="connsiteY439" fmla="*/ 319499 h 1345058"/>
                  <a:gd name="connsiteX440" fmla="*/ 906440 w 2210671"/>
                  <a:gd name="connsiteY440" fmla="*/ 309746 h 1345058"/>
                  <a:gd name="connsiteX441" fmla="*/ 918685 w 2210671"/>
                  <a:gd name="connsiteY441" fmla="*/ 311385 h 1345058"/>
                  <a:gd name="connsiteX442" fmla="*/ 928303 w 2210671"/>
                  <a:gd name="connsiteY442" fmla="*/ 330034 h 1345058"/>
                  <a:gd name="connsiteX443" fmla="*/ 907796 w 2210671"/>
                  <a:gd name="connsiteY443" fmla="*/ 334481 h 1345058"/>
                  <a:gd name="connsiteX444" fmla="*/ 898180 w 2210671"/>
                  <a:gd name="connsiteY444" fmla="*/ 315831 h 1345058"/>
                  <a:gd name="connsiteX445" fmla="*/ 906440 w 2210671"/>
                  <a:gd name="connsiteY445" fmla="*/ 309746 h 1345058"/>
                  <a:gd name="connsiteX446" fmla="*/ 1432928 w 2210671"/>
                  <a:gd name="connsiteY446" fmla="*/ 281551 h 1345058"/>
                  <a:gd name="connsiteX447" fmla="*/ 1445173 w 2210671"/>
                  <a:gd name="connsiteY447" fmla="*/ 283190 h 1345058"/>
                  <a:gd name="connsiteX448" fmla="*/ 1454791 w 2210671"/>
                  <a:gd name="connsiteY448" fmla="*/ 301839 h 1345058"/>
                  <a:gd name="connsiteX449" fmla="*/ 1434284 w 2210671"/>
                  <a:gd name="connsiteY449" fmla="*/ 306286 h 1345058"/>
                  <a:gd name="connsiteX450" fmla="*/ 1424667 w 2210671"/>
                  <a:gd name="connsiteY450" fmla="*/ 287637 h 1345058"/>
                  <a:gd name="connsiteX451" fmla="*/ 1432928 w 2210671"/>
                  <a:gd name="connsiteY451" fmla="*/ 281551 h 1345058"/>
                  <a:gd name="connsiteX452" fmla="*/ 1643600 w 2210671"/>
                  <a:gd name="connsiteY452" fmla="*/ 269133 h 1345058"/>
                  <a:gd name="connsiteX453" fmla="*/ 1655846 w 2210671"/>
                  <a:gd name="connsiteY453" fmla="*/ 270772 h 1345058"/>
                  <a:gd name="connsiteX454" fmla="*/ 1665464 w 2210671"/>
                  <a:gd name="connsiteY454" fmla="*/ 289421 h 1345058"/>
                  <a:gd name="connsiteX455" fmla="*/ 1644957 w 2210671"/>
                  <a:gd name="connsiteY455" fmla="*/ 293868 h 1345058"/>
                  <a:gd name="connsiteX456" fmla="*/ 1635339 w 2210671"/>
                  <a:gd name="connsiteY456" fmla="*/ 275218 h 1345058"/>
                  <a:gd name="connsiteX457" fmla="*/ 1643600 w 2210671"/>
                  <a:gd name="connsiteY457" fmla="*/ 269133 h 1345058"/>
                  <a:gd name="connsiteX458" fmla="*/ 987199 w 2210671"/>
                  <a:gd name="connsiteY458" fmla="*/ 236078 h 1345058"/>
                  <a:gd name="connsiteX459" fmla="*/ 999443 w 2210671"/>
                  <a:gd name="connsiteY459" fmla="*/ 237717 h 1345058"/>
                  <a:gd name="connsiteX460" fmla="*/ 1009061 w 2210671"/>
                  <a:gd name="connsiteY460" fmla="*/ 256366 h 1345058"/>
                  <a:gd name="connsiteX461" fmla="*/ 988554 w 2210671"/>
                  <a:gd name="connsiteY461" fmla="*/ 260813 h 1345058"/>
                  <a:gd name="connsiteX462" fmla="*/ 978937 w 2210671"/>
                  <a:gd name="connsiteY462" fmla="*/ 242164 h 1345058"/>
                  <a:gd name="connsiteX463" fmla="*/ 987199 w 2210671"/>
                  <a:gd name="connsiteY463" fmla="*/ 236078 h 1345058"/>
                  <a:gd name="connsiteX464" fmla="*/ 1529474 w 2210671"/>
                  <a:gd name="connsiteY464" fmla="*/ 232971 h 1345058"/>
                  <a:gd name="connsiteX465" fmla="*/ 1541719 w 2210671"/>
                  <a:gd name="connsiteY465" fmla="*/ 234609 h 1345058"/>
                  <a:gd name="connsiteX466" fmla="*/ 1551337 w 2210671"/>
                  <a:gd name="connsiteY466" fmla="*/ 253258 h 1345058"/>
                  <a:gd name="connsiteX467" fmla="*/ 1530830 w 2210671"/>
                  <a:gd name="connsiteY467" fmla="*/ 257705 h 1345058"/>
                  <a:gd name="connsiteX468" fmla="*/ 1521213 w 2210671"/>
                  <a:gd name="connsiteY468" fmla="*/ 239056 h 1345058"/>
                  <a:gd name="connsiteX469" fmla="*/ 1529474 w 2210671"/>
                  <a:gd name="connsiteY469" fmla="*/ 232971 h 1345058"/>
                  <a:gd name="connsiteX470" fmla="*/ 1147737 w 2210671"/>
                  <a:gd name="connsiteY470" fmla="*/ 232370 h 1345058"/>
                  <a:gd name="connsiteX471" fmla="*/ 1159983 w 2210671"/>
                  <a:gd name="connsiteY471" fmla="*/ 234009 h 1345058"/>
                  <a:gd name="connsiteX472" fmla="*/ 1169600 w 2210671"/>
                  <a:gd name="connsiteY472" fmla="*/ 252659 h 1345058"/>
                  <a:gd name="connsiteX473" fmla="*/ 1149094 w 2210671"/>
                  <a:gd name="connsiteY473" fmla="*/ 257105 h 1345058"/>
                  <a:gd name="connsiteX474" fmla="*/ 1139476 w 2210671"/>
                  <a:gd name="connsiteY474" fmla="*/ 238456 h 1345058"/>
                  <a:gd name="connsiteX475" fmla="*/ 1147737 w 2210671"/>
                  <a:gd name="connsiteY475" fmla="*/ 232370 h 1345058"/>
                  <a:gd name="connsiteX476" fmla="*/ 1667783 w 2210671"/>
                  <a:gd name="connsiteY476" fmla="*/ 227604 h 1345058"/>
                  <a:gd name="connsiteX477" fmla="*/ 1680028 w 2210671"/>
                  <a:gd name="connsiteY477" fmla="*/ 229243 h 1345058"/>
                  <a:gd name="connsiteX478" fmla="*/ 1689645 w 2210671"/>
                  <a:gd name="connsiteY478" fmla="*/ 247892 h 1345058"/>
                  <a:gd name="connsiteX479" fmla="*/ 1669139 w 2210671"/>
                  <a:gd name="connsiteY479" fmla="*/ 252339 h 1345058"/>
                  <a:gd name="connsiteX480" fmla="*/ 1659521 w 2210671"/>
                  <a:gd name="connsiteY480" fmla="*/ 233690 h 1345058"/>
                  <a:gd name="connsiteX481" fmla="*/ 1667783 w 2210671"/>
                  <a:gd name="connsiteY481" fmla="*/ 227604 h 1345058"/>
                  <a:gd name="connsiteX482" fmla="*/ 2187850 w 2210671"/>
                  <a:gd name="connsiteY482" fmla="*/ 208145 h 1345058"/>
                  <a:gd name="connsiteX483" fmla="*/ 2200096 w 2210671"/>
                  <a:gd name="connsiteY483" fmla="*/ 209784 h 1345058"/>
                  <a:gd name="connsiteX484" fmla="*/ 2209714 w 2210671"/>
                  <a:gd name="connsiteY484" fmla="*/ 228433 h 1345058"/>
                  <a:gd name="connsiteX485" fmla="*/ 2189207 w 2210671"/>
                  <a:gd name="connsiteY485" fmla="*/ 232879 h 1345058"/>
                  <a:gd name="connsiteX486" fmla="*/ 2179589 w 2210671"/>
                  <a:gd name="connsiteY486" fmla="*/ 214231 h 1345058"/>
                  <a:gd name="connsiteX487" fmla="*/ 2187850 w 2210671"/>
                  <a:gd name="connsiteY487" fmla="*/ 208145 h 1345058"/>
                  <a:gd name="connsiteX488" fmla="*/ 1329465 w 2210671"/>
                  <a:gd name="connsiteY488" fmla="*/ 173961 h 1345058"/>
                  <a:gd name="connsiteX489" fmla="*/ 1341709 w 2210671"/>
                  <a:gd name="connsiteY489" fmla="*/ 175599 h 1345058"/>
                  <a:gd name="connsiteX490" fmla="*/ 1351327 w 2210671"/>
                  <a:gd name="connsiteY490" fmla="*/ 194248 h 1345058"/>
                  <a:gd name="connsiteX491" fmla="*/ 1330821 w 2210671"/>
                  <a:gd name="connsiteY491" fmla="*/ 198694 h 1345058"/>
                  <a:gd name="connsiteX492" fmla="*/ 1321203 w 2210671"/>
                  <a:gd name="connsiteY492" fmla="*/ 180046 h 1345058"/>
                  <a:gd name="connsiteX493" fmla="*/ 1329465 w 2210671"/>
                  <a:gd name="connsiteY493" fmla="*/ 173961 h 1345058"/>
                  <a:gd name="connsiteX494" fmla="*/ 812458 w 2210671"/>
                  <a:gd name="connsiteY494" fmla="*/ 162516 h 1345058"/>
                  <a:gd name="connsiteX495" fmla="*/ 824703 w 2210671"/>
                  <a:gd name="connsiteY495" fmla="*/ 164155 h 1345058"/>
                  <a:gd name="connsiteX496" fmla="*/ 834321 w 2210671"/>
                  <a:gd name="connsiteY496" fmla="*/ 182804 h 1345058"/>
                  <a:gd name="connsiteX497" fmla="*/ 813814 w 2210671"/>
                  <a:gd name="connsiteY497" fmla="*/ 187251 h 1345058"/>
                  <a:gd name="connsiteX498" fmla="*/ 804196 w 2210671"/>
                  <a:gd name="connsiteY498" fmla="*/ 168601 h 1345058"/>
                  <a:gd name="connsiteX499" fmla="*/ 812458 w 2210671"/>
                  <a:gd name="connsiteY499" fmla="*/ 162516 h 1345058"/>
                  <a:gd name="connsiteX500" fmla="*/ 1215338 w 2210671"/>
                  <a:gd name="connsiteY500" fmla="*/ 137797 h 1345058"/>
                  <a:gd name="connsiteX501" fmla="*/ 1227584 w 2210671"/>
                  <a:gd name="connsiteY501" fmla="*/ 139436 h 1345058"/>
                  <a:gd name="connsiteX502" fmla="*/ 1237201 w 2210671"/>
                  <a:gd name="connsiteY502" fmla="*/ 158086 h 1345058"/>
                  <a:gd name="connsiteX503" fmla="*/ 1216695 w 2210671"/>
                  <a:gd name="connsiteY503" fmla="*/ 162532 h 1345058"/>
                  <a:gd name="connsiteX504" fmla="*/ 1207076 w 2210671"/>
                  <a:gd name="connsiteY504" fmla="*/ 143883 h 1345058"/>
                  <a:gd name="connsiteX505" fmla="*/ 1215338 w 2210671"/>
                  <a:gd name="connsiteY505" fmla="*/ 137797 h 1345058"/>
                  <a:gd name="connsiteX506" fmla="*/ 1873714 w 2210671"/>
                  <a:gd name="connsiteY506" fmla="*/ 112972 h 1345058"/>
                  <a:gd name="connsiteX507" fmla="*/ 1885960 w 2210671"/>
                  <a:gd name="connsiteY507" fmla="*/ 114610 h 1345058"/>
                  <a:gd name="connsiteX508" fmla="*/ 1895577 w 2210671"/>
                  <a:gd name="connsiteY508" fmla="*/ 133260 h 1345058"/>
                  <a:gd name="connsiteX509" fmla="*/ 1875071 w 2210671"/>
                  <a:gd name="connsiteY509" fmla="*/ 137706 h 1345058"/>
                  <a:gd name="connsiteX510" fmla="*/ 1865453 w 2210671"/>
                  <a:gd name="connsiteY510" fmla="*/ 119058 h 1345058"/>
                  <a:gd name="connsiteX511" fmla="*/ 1873714 w 2210671"/>
                  <a:gd name="connsiteY511" fmla="*/ 112972 h 1345058"/>
                  <a:gd name="connsiteX512" fmla="*/ 1996575 w 2210671"/>
                  <a:gd name="connsiteY512" fmla="*/ 106204 h 1345058"/>
                  <a:gd name="connsiteX513" fmla="*/ 2008820 w 2210671"/>
                  <a:gd name="connsiteY513" fmla="*/ 107843 h 1345058"/>
                  <a:gd name="connsiteX514" fmla="*/ 2018438 w 2210671"/>
                  <a:gd name="connsiteY514" fmla="*/ 126491 h 1345058"/>
                  <a:gd name="connsiteX515" fmla="*/ 1997932 w 2210671"/>
                  <a:gd name="connsiteY515" fmla="*/ 130938 h 1345058"/>
                  <a:gd name="connsiteX516" fmla="*/ 1988314 w 2210671"/>
                  <a:gd name="connsiteY516" fmla="*/ 112289 h 1345058"/>
                  <a:gd name="connsiteX517" fmla="*/ 1996575 w 2210671"/>
                  <a:gd name="connsiteY517" fmla="*/ 106204 h 1345058"/>
                  <a:gd name="connsiteX518" fmla="*/ 1730529 w 2210671"/>
                  <a:gd name="connsiteY518" fmla="*/ 104276 h 1345058"/>
                  <a:gd name="connsiteX519" fmla="*/ 1742774 w 2210671"/>
                  <a:gd name="connsiteY519" fmla="*/ 105915 h 1345058"/>
                  <a:gd name="connsiteX520" fmla="*/ 1752392 w 2210671"/>
                  <a:gd name="connsiteY520" fmla="*/ 124565 h 1345058"/>
                  <a:gd name="connsiteX521" fmla="*/ 1731885 w 2210671"/>
                  <a:gd name="connsiteY521" fmla="*/ 129011 h 1345058"/>
                  <a:gd name="connsiteX522" fmla="*/ 1722267 w 2210671"/>
                  <a:gd name="connsiteY522" fmla="*/ 110362 h 1345058"/>
                  <a:gd name="connsiteX523" fmla="*/ 1730529 w 2210671"/>
                  <a:gd name="connsiteY523" fmla="*/ 104276 h 1345058"/>
                  <a:gd name="connsiteX524" fmla="*/ 1398541 w 2210671"/>
                  <a:gd name="connsiteY524" fmla="*/ 100666 h 1345058"/>
                  <a:gd name="connsiteX525" fmla="*/ 1410785 w 2210671"/>
                  <a:gd name="connsiteY525" fmla="*/ 102305 h 1345058"/>
                  <a:gd name="connsiteX526" fmla="*/ 1420403 w 2210671"/>
                  <a:gd name="connsiteY526" fmla="*/ 120954 h 1345058"/>
                  <a:gd name="connsiteX527" fmla="*/ 1399896 w 2210671"/>
                  <a:gd name="connsiteY527" fmla="*/ 125401 h 1345058"/>
                  <a:gd name="connsiteX528" fmla="*/ 1390279 w 2210671"/>
                  <a:gd name="connsiteY528" fmla="*/ 106752 h 1345058"/>
                  <a:gd name="connsiteX529" fmla="*/ 1398541 w 2210671"/>
                  <a:gd name="connsiteY529" fmla="*/ 100666 h 1345058"/>
                  <a:gd name="connsiteX530" fmla="*/ 1510851 w 2210671"/>
                  <a:gd name="connsiteY530" fmla="*/ 91864 h 1345058"/>
                  <a:gd name="connsiteX531" fmla="*/ 1523097 w 2210671"/>
                  <a:gd name="connsiteY531" fmla="*/ 93503 h 1345058"/>
                  <a:gd name="connsiteX532" fmla="*/ 1532714 w 2210671"/>
                  <a:gd name="connsiteY532" fmla="*/ 112153 h 1345058"/>
                  <a:gd name="connsiteX533" fmla="*/ 1512208 w 2210671"/>
                  <a:gd name="connsiteY533" fmla="*/ 116599 h 1345058"/>
                  <a:gd name="connsiteX534" fmla="*/ 1502590 w 2210671"/>
                  <a:gd name="connsiteY534" fmla="*/ 97950 h 1345058"/>
                  <a:gd name="connsiteX535" fmla="*/ 1510851 w 2210671"/>
                  <a:gd name="connsiteY535" fmla="*/ 91864 h 1345058"/>
                  <a:gd name="connsiteX536" fmla="*/ 1071087 w 2210671"/>
                  <a:gd name="connsiteY536" fmla="*/ 87432 h 1345058"/>
                  <a:gd name="connsiteX537" fmla="*/ 1083333 w 2210671"/>
                  <a:gd name="connsiteY537" fmla="*/ 89071 h 1345058"/>
                  <a:gd name="connsiteX538" fmla="*/ 1092951 w 2210671"/>
                  <a:gd name="connsiteY538" fmla="*/ 107720 h 1345058"/>
                  <a:gd name="connsiteX539" fmla="*/ 1072444 w 2210671"/>
                  <a:gd name="connsiteY539" fmla="*/ 112167 h 1345058"/>
                  <a:gd name="connsiteX540" fmla="*/ 1062826 w 2210671"/>
                  <a:gd name="connsiteY540" fmla="*/ 93517 h 1345058"/>
                  <a:gd name="connsiteX541" fmla="*/ 1071087 w 2210671"/>
                  <a:gd name="connsiteY541" fmla="*/ 87432 h 1345058"/>
                  <a:gd name="connsiteX542" fmla="*/ 1976680 w 2210671"/>
                  <a:gd name="connsiteY542" fmla="*/ 55656 h 1345058"/>
                  <a:gd name="connsiteX543" fmla="*/ 1988926 w 2210671"/>
                  <a:gd name="connsiteY543" fmla="*/ 57295 h 1345058"/>
                  <a:gd name="connsiteX544" fmla="*/ 1998544 w 2210671"/>
                  <a:gd name="connsiteY544" fmla="*/ 75943 h 1345058"/>
                  <a:gd name="connsiteX545" fmla="*/ 1978037 w 2210671"/>
                  <a:gd name="connsiteY545" fmla="*/ 80391 h 1345058"/>
                  <a:gd name="connsiteX546" fmla="*/ 1968419 w 2210671"/>
                  <a:gd name="connsiteY546" fmla="*/ 61741 h 1345058"/>
                  <a:gd name="connsiteX547" fmla="*/ 1976680 w 2210671"/>
                  <a:gd name="connsiteY547" fmla="*/ 55656 h 1345058"/>
                  <a:gd name="connsiteX548" fmla="*/ 910253 w 2210671"/>
                  <a:gd name="connsiteY548" fmla="*/ 38070 h 1345058"/>
                  <a:gd name="connsiteX549" fmla="*/ 922499 w 2210671"/>
                  <a:gd name="connsiteY549" fmla="*/ 39709 h 1345058"/>
                  <a:gd name="connsiteX550" fmla="*/ 932117 w 2210671"/>
                  <a:gd name="connsiteY550" fmla="*/ 58358 h 1345058"/>
                  <a:gd name="connsiteX551" fmla="*/ 911610 w 2210671"/>
                  <a:gd name="connsiteY551" fmla="*/ 62805 h 1345058"/>
                  <a:gd name="connsiteX552" fmla="*/ 901992 w 2210671"/>
                  <a:gd name="connsiteY552" fmla="*/ 44155 h 1345058"/>
                  <a:gd name="connsiteX553" fmla="*/ 910253 w 2210671"/>
                  <a:gd name="connsiteY553" fmla="*/ 38070 h 1345058"/>
                  <a:gd name="connsiteX554" fmla="*/ 1615337 w 2210671"/>
                  <a:gd name="connsiteY554" fmla="*/ 26443 h 1345058"/>
                  <a:gd name="connsiteX555" fmla="*/ 1627582 w 2210671"/>
                  <a:gd name="connsiteY555" fmla="*/ 28082 h 1345058"/>
                  <a:gd name="connsiteX556" fmla="*/ 1637200 w 2210671"/>
                  <a:gd name="connsiteY556" fmla="*/ 46732 h 1345058"/>
                  <a:gd name="connsiteX557" fmla="*/ 1616693 w 2210671"/>
                  <a:gd name="connsiteY557" fmla="*/ 51178 h 1345058"/>
                  <a:gd name="connsiteX558" fmla="*/ 1607075 w 2210671"/>
                  <a:gd name="connsiteY558" fmla="*/ 32529 h 1345058"/>
                  <a:gd name="connsiteX559" fmla="*/ 1615337 w 2210671"/>
                  <a:gd name="connsiteY559" fmla="*/ 26443 h 1345058"/>
                  <a:gd name="connsiteX560" fmla="*/ 1084405 w 2210671"/>
                  <a:gd name="connsiteY560" fmla="*/ 5493 h 1345058"/>
                  <a:gd name="connsiteX561" fmla="*/ 1096650 w 2210671"/>
                  <a:gd name="connsiteY561" fmla="*/ 7132 h 1345058"/>
                  <a:gd name="connsiteX562" fmla="*/ 1106268 w 2210671"/>
                  <a:gd name="connsiteY562" fmla="*/ 25781 h 1345058"/>
                  <a:gd name="connsiteX563" fmla="*/ 1085761 w 2210671"/>
                  <a:gd name="connsiteY563" fmla="*/ 30228 h 1345058"/>
                  <a:gd name="connsiteX564" fmla="*/ 1076143 w 2210671"/>
                  <a:gd name="connsiteY564" fmla="*/ 11578 h 1345058"/>
                  <a:gd name="connsiteX565" fmla="*/ 1084405 w 2210671"/>
                  <a:gd name="connsiteY565" fmla="*/ 5493 h 1345058"/>
                  <a:gd name="connsiteX566" fmla="*/ 1832430 w 2210671"/>
                  <a:gd name="connsiteY566" fmla="*/ 5291 h 1345058"/>
                  <a:gd name="connsiteX567" fmla="*/ 1844675 w 2210671"/>
                  <a:gd name="connsiteY567" fmla="*/ 6930 h 1345058"/>
                  <a:gd name="connsiteX568" fmla="*/ 1854293 w 2210671"/>
                  <a:gd name="connsiteY568" fmla="*/ 25578 h 1345058"/>
                  <a:gd name="connsiteX569" fmla="*/ 1833786 w 2210671"/>
                  <a:gd name="connsiteY569" fmla="*/ 30025 h 1345058"/>
                  <a:gd name="connsiteX570" fmla="*/ 1824168 w 2210671"/>
                  <a:gd name="connsiteY570" fmla="*/ 11376 h 1345058"/>
                  <a:gd name="connsiteX571" fmla="*/ 1832430 w 2210671"/>
                  <a:gd name="connsiteY571" fmla="*/ 5291 h 1345058"/>
                  <a:gd name="connsiteX572" fmla="*/ 2090196 w 2210671"/>
                  <a:gd name="connsiteY572" fmla="*/ 372 h 1345058"/>
                  <a:gd name="connsiteX573" fmla="*/ 2102441 w 2210671"/>
                  <a:gd name="connsiteY573" fmla="*/ 2011 h 1345058"/>
                  <a:gd name="connsiteX574" fmla="*/ 2112059 w 2210671"/>
                  <a:gd name="connsiteY574" fmla="*/ 20660 h 1345058"/>
                  <a:gd name="connsiteX575" fmla="*/ 2091552 w 2210671"/>
                  <a:gd name="connsiteY575" fmla="*/ 25107 h 1345058"/>
                  <a:gd name="connsiteX576" fmla="*/ 2081934 w 2210671"/>
                  <a:gd name="connsiteY576" fmla="*/ 6458 h 1345058"/>
                  <a:gd name="connsiteX577" fmla="*/ 2090196 w 2210671"/>
                  <a:gd name="connsiteY577" fmla="*/ 372 h 134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</a:cxnLst>
                <a:rect l="l" t="t" r="r" b="b"/>
                <a:pathLst>
                  <a:path w="2210671" h="1345058">
                    <a:moveTo>
                      <a:pt x="581734" y="1342939"/>
                    </a:moveTo>
                    <a:cubicBezTo>
                      <a:pt x="585445" y="1342134"/>
                      <a:pt x="589820" y="1342617"/>
                      <a:pt x="593979" y="1344578"/>
                    </a:cubicBezTo>
                    <a:lnTo>
                      <a:pt x="594497" y="1345058"/>
                    </a:lnTo>
                    <a:lnTo>
                      <a:pt x="578858" y="1345058"/>
                    </a:lnTo>
                    <a:close/>
                    <a:moveTo>
                      <a:pt x="64727" y="1331494"/>
                    </a:moveTo>
                    <a:cubicBezTo>
                      <a:pt x="68438" y="1330690"/>
                      <a:pt x="72813" y="1331172"/>
                      <a:pt x="76973" y="1333133"/>
                    </a:cubicBezTo>
                    <a:cubicBezTo>
                      <a:pt x="81132" y="1335094"/>
                      <a:pt x="84288" y="1338162"/>
                      <a:pt x="86029" y="1341537"/>
                    </a:cubicBezTo>
                    <a:lnTo>
                      <a:pt x="86222" y="1345058"/>
                    </a:lnTo>
                    <a:lnTo>
                      <a:pt x="56876" y="1345058"/>
                    </a:lnTo>
                    <a:lnTo>
                      <a:pt x="56466" y="1337580"/>
                    </a:lnTo>
                    <a:cubicBezTo>
                      <a:pt x="57969" y="1334391"/>
                      <a:pt x="61016" y="1332299"/>
                      <a:pt x="64727" y="1331494"/>
                    </a:cubicBezTo>
                    <a:close/>
                    <a:moveTo>
                      <a:pt x="1352567" y="1310400"/>
                    </a:moveTo>
                    <a:cubicBezTo>
                      <a:pt x="1356278" y="1309596"/>
                      <a:pt x="1360653" y="1310078"/>
                      <a:pt x="1364812" y="1312039"/>
                    </a:cubicBezTo>
                    <a:cubicBezTo>
                      <a:pt x="1373130" y="1315961"/>
                      <a:pt x="1377437" y="1324311"/>
                      <a:pt x="1374429" y="1330689"/>
                    </a:cubicBezTo>
                    <a:cubicBezTo>
                      <a:pt x="1371423" y="1337066"/>
                      <a:pt x="1362242" y="1339057"/>
                      <a:pt x="1353923" y="1335135"/>
                    </a:cubicBezTo>
                    <a:cubicBezTo>
                      <a:pt x="1345604" y="1331213"/>
                      <a:pt x="1341298" y="1322864"/>
                      <a:pt x="1344305" y="1316486"/>
                    </a:cubicBezTo>
                    <a:cubicBezTo>
                      <a:pt x="1345808" y="1313297"/>
                      <a:pt x="1348856" y="1311205"/>
                      <a:pt x="1352567" y="1310400"/>
                    </a:cubicBezTo>
                    <a:close/>
                    <a:moveTo>
                      <a:pt x="467608" y="1306776"/>
                    </a:moveTo>
                    <a:cubicBezTo>
                      <a:pt x="471319" y="1305972"/>
                      <a:pt x="475694" y="1306455"/>
                      <a:pt x="479853" y="1308416"/>
                    </a:cubicBezTo>
                    <a:cubicBezTo>
                      <a:pt x="488171" y="1312337"/>
                      <a:pt x="492477" y="1320687"/>
                      <a:pt x="489471" y="1327064"/>
                    </a:cubicBezTo>
                    <a:cubicBezTo>
                      <a:pt x="486464" y="1333442"/>
                      <a:pt x="477283" y="1335432"/>
                      <a:pt x="468965" y="1331511"/>
                    </a:cubicBezTo>
                    <a:cubicBezTo>
                      <a:pt x="460646" y="1327589"/>
                      <a:pt x="456340" y="1319239"/>
                      <a:pt x="459346" y="1312861"/>
                    </a:cubicBezTo>
                    <a:cubicBezTo>
                      <a:pt x="460850" y="1309673"/>
                      <a:pt x="463897" y="1307581"/>
                      <a:pt x="467608" y="1306776"/>
                    </a:cubicBezTo>
                    <a:close/>
                    <a:moveTo>
                      <a:pt x="1125984" y="1281951"/>
                    </a:moveTo>
                    <a:cubicBezTo>
                      <a:pt x="1129695" y="1281146"/>
                      <a:pt x="1134070" y="1281629"/>
                      <a:pt x="1138229" y="1283590"/>
                    </a:cubicBezTo>
                    <a:cubicBezTo>
                      <a:pt x="1146548" y="1287512"/>
                      <a:pt x="1150854" y="1295861"/>
                      <a:pt x="1147847" y="1302239"/>
                    </a:cubicBezTo>
                    <a:cubicBezTo>
                      <a:pt x="1144840" y="1308616"/>
                      <a:pt x="1135659" y="1310607"/>
                      <a:pt x="1127341" y="1306685"/>
                    </a:cubicBezTo>
                    <a:cubicBezTo>
                      <a:pt x="1119022" y="1302763"/>
                      <a:pt x="1114716" y="1294413"/>
                      <a:pt x="1117723" y="1288036"/>
                    </a:cubicBezTo>
                    <a:cubicBezTo>
                      <a:pt x="1119226" y="1284847"/>
                      <a:pt x="1122273" y="1282755"/>
                      <a:pt x="1125984" y="1281951"/>
                    </a:cubicBezTo>
                    <a:close/>
                    <a:moveTo>
                      <a:pt x="1248845" y="1275182"/>
                    </a:moveTo>
                    <a:cubicBezTo>
                      <a:pt x="1252556" y="1274377"/>
                      <a:pt x="1256931" y="1274860"/>
                      <a:pt x="1261090" y="1276821"/>
                    </a:cubicBezTo>
                    <a:cubicBezTo>
                      <a:pt x="1269408" y="1280743"/>
                      <a:pt x="1273715" y="1289093"/>
                      <a:pt x="1270708" y="1295470"/>
                    </a:cubicBezTo>
                    <a:cubicBezTo>
                      <a:pt x="1267701" y="1301848"/>
                      <a:pt x="1258519" y="1303839"/>
                      <a:pt x="1250201" y="1299917"/>
                    </a:cubicBezTo>
                    <a:cubicBezTo>
                      <a:pt x="1241883" y="1295995"/>
                      <a:pt x="1237576" y="1287645"/>
                      <a:pt x="1240584" y="1281267"/>
                    </a:cubicBezTo>
                    <a:cubicBezTo>
                      <a:pt x="1242087" y="1278079"/>
                      <a:pt x="1245134" y="1275987"/>
                      <a:pt x="1248845" y="1275182"/>
                    </a:cubicBezTo>
                    <a:close/>
                    <a:moveTo>
                      <a:pt x="982798" y="1273255"/>
                    </a:moveTo>
                    <a:cubicBezTo>
                      <a:pt x="986509" y="1272451"/>
                      <a:pt x="990884" y="1272934"/>
                      <a:pt x="995044" y="1274895"/>
                    </a:cubicBezTo>
                    <a:cubicBezTo>
                      <a:pt x="1003362" y="1278816"/>
                      <a:pt x="1007668" y="1287166"/>
                      <a:pt x="1004662" y="1293543"/>
                    </a:cubicBezTo>
                    <a:cubicBezTo>
                      <a:pt x="1001655" y="1299921"/>
                      <a:pt x="992473" y="1301912"/>
                      <a:pt x="984155" y="1297990"/>
                    </a:cubicBezTo>
                    <a:cubicBezTo>
                      <a:pt x="975836" y="1294069"/>
                      <a:pt x="971530" y="1285718"/>
                      <a:pt x="974537" y="1279341"/>
                    </a:cubicBezTo>
                    <a:cubicBezTo>
                      <a:pt x="976041" y="1276152"/>
                      <a:pt x="979088" y="1274060"/>
                      <a:pt x="982798" y="1273255"/>
                    </a:cubicBezTo>
                    <a:close/>
                    <a:moveTo>
                      <a:pt x="650810" y="1269645"/>
                    </a:moveTo>
                    <a:cubicBezTo>
                      <a:pt x="654521" y="1268840"/>
                      <a:pt x="658896" y="1269323"/>
                      <a:pt x="663055" y="1271284"/>
                    </a:cubicBezTo>
                    <a:cubicBezTo>
                      <a:pt x="671374" y="1275206"/>
                      <a:pt x="675680" y="1283555"/>
                      <a:pt x="672673" y="1289933"/>
                    </a:cubicBezTo>
                    <a:cubicBezTo>
                      <a:pt x="669666" y="1296311"/>
                      <a:pt x="660485" y="1298302"/>
                      <a:pt x="652166" y="1294380"/>
                    </a:cubicBezTo>
                    <a:cubicBezTo>
                      <a:pt x="643848" y="1290458"/>
                      <a:pt x="639542" y="1282109"/>
                      <a:pt x="642549" y="1275730"/>
                    </a:cubicBezTo>
                    <a:cubicBezTo>
                      <a:pt x="644052" y="1272542"/>
                      <a:pt x="647099" y="1270450"/>
                      <a:pt x="650810" y="1269645"/>
                    </a:cubicBezTo>
                    <a:close/>
                    <a:moveTo>
                      <a:pt x="763121" y="1260843"/>
                    </a:moveTo>
                    <a:cubicBezTo>
                      <a:pt x="766832" y="1260038"/>
                      <a:pt x="771207" y="1260521"/>
                      <a:pt x="775366" y="1262482"/>
                    </a:cubicBezTo>
                    <a:cubicBezTo>
                      <a:pt x="783685" y="1266404"/>
                      <a:pt x="787991" y="1274754"/>
                      <a:pt x="784984" y="1281131"/>
                    </a:cubicBezTo>
                    <a:cubicBezTo>
                      <a:pt x="781977" y="1287509"/>
                      <a:pt x="772796" y="1289500"/>
                      <a:pt x="764477" y="1285578"/>
                    </a:cubicBezTo>
                    <a:cubicBezTo>
                      <a:pt x="756159" y="1281656"/>
                      <a:pt x="751852" y="1273306"/>
                      <a:pt x="754860" y="1266928"/>
                    </a:cubicBezTo>
                    <a:cubicBezTo>
                      <a:pt x="756363" y="1263740"/>
                      <a:pt x="759410" y="1261648"/>
                      <a:pt x="763121" y="1260843"/>
                    </a:cubicBezTo>
                    <a:close/>
                    <a:moveTo>
                      <a:pt x="323357" y="1256410"/>
                    </a:moveTo>
                    <a:cubicBezTo>
                      <a:pt x="327068" y="1255606"/>
                      <a:pt x="331443" y="1256088"/>
                      <a:pt x="335602" y="1258049"/>
                    </a:cubicBezTo>
                    <a:cubicBezTo>
                      <a:pt x="343921" y="1261971"/>
                      <a:pt x="348227" y="1270321"/>
                      <a:pt x="345220" y="1276699"/>
                    </a:cubicBezTo>
                    <a:cubicBezTo>
                      <a:pt x="342213" y="1283076"/>
                      <a:pt x="333032" y="1285067"/>
                      <a:pt x="324714" y="1281145"/>
                    </a:cubicBezTo>
                    <a:cubicBezTo>
                      <a:pt x="316395" y="1277223"/>
                      <a:pt x="312089" y="1268874"/>
                      <a:pt x="315095" y="1262496"/>
                    </a:cubicBezTo>
                    <a:cubicBezTo>
                      <a:pt x="316599" y="1259307"/>
                      <a:pt x="319646" y="1257215"/>
                      <a:pt x="323357" y="1256410"/>
                    </a:cubicBezTo>
                    <a:close/>
                    <a:moveTo>
                      <a:pt x="1228951" y="1224634"/>
                    </a:moveTo>
                    <a:cubicBezTo>
                      <a:pt x="1232662" y="1223829"/>
                      <a:pt x="1237037" y="1224312"/>
                      <a:pt x="1241196" y="1226273"/>
                    </a:cubicBezTo>
                    <a:cubicBezTo>
                      <a:pt x="1249514" y="1230195"/>
                      <a:pt x="1253820" y="1238545"/>
                      <a:pt x="1250813" y="1244923"/>
                    </a:cubicBezTo>
                    <a:cubicBezTo>
                      <a:pt x="1247806" y="1251300"/>
                      <a:pt x="1238625" y="1253291"/>
                      <a:pt x="1230307" y="1249369"/>
                    </a:cubicBezTo>
                    <a:cubicBezTo>
                      <a:pt x="1221989" y="1245447"/>
                      <a:pt x="1217682" y="1237097"/>
                      <a:pt x="1220689" y="1230720"/>
                    </a:cubicBezTo>
                    <a:cubicBezTo>
                      <a:pt x="1222192" y="1227531"/>
                      <a:pt x="1225239" y="1225439"/>
                      <a:pt x="1228951" y="1224634"/>
                    </a:cubicBezTo>
                    <a:close/>
                    <a:moveTo>
                      <a:pt x="162523" y="1207049"/>
                    </a:moveTo>
                    <a:cubicBezTo>
                      <a:pt x="166234" y="1206244"/>
                      <a:pt x="170609" y="1206727"/>
                      <a:pt x="174768" y="1208687"/>
                    </a:cubicBezTo>
                    <a:cubicBezTo>
                      <a:pt x="183087" y="1212609"/>
                      <a:pt x="187393" y="1220959"/>
                      <a:pt x="184386" y="1227337"/>
                    </a:cubicBezTo>
                    <a:cubicBezTo>
                      <a:pt x="181379" y="1233714"/>
                      <a:pt x="172198" y="1235705"/>
                      <a:pt x="163880" y="1231784"/>
                    </a:cubicBezTo>
                    <a:cubicBezTo>
                      <a:pt x="155561" y="1227862"/>
                      <a:pt x="151255" y="1219512"/>
                      <a:pt x="154262" y="1213135"/>
                    </a:cubicBezTo>
                    <a:cubicBezTo>
                      <a:pt x="155765" y="1209946"/>
                      <a:pt x="158812" y="1207853"/>
                      <a:pt x="162523" y="1207049"/>
                    </a:cubicBezTo>
                    <a:close/>
                    <a:moveTo>
                      <a:pt x="867606" y="1195422"/>
                    </a:moveTo>
                    <a:cubicBezTo>
                      <a:pt x="871317" y="1194618"/>
                      <a:pt x="875692" y="1195100"/>
                      <a:pt x="879852" y="1197061"/>
                    </a:cubicBezTo>
                    <a:cubicBezTo>
                      <a:pt x="888170" y="1200983"/>
                      <a:pt x="892476" y="1209333"/>
                      <a:pt x="889470" y="1215710"/>
                    </a:cubicBezTo>
                    <a:cubicBezTo>
                      <a:pt x="886463" y="1222087"/>
                      <a:pt x="877282" y="1224078"/>
                      <a:pt x="868963" y="1220156"/>
                    </a:cubicBezTo>
                    <a:cubicBezTo>
                      <a:pt x="860644" y="1216234"/>
                      <a:pt x="856338" y="1207885"/>
                      <a:pt x="859345" y="1201507"/>
                    </a:cubicBezTo>
                    <a:cubicBezTo>
                      <a:pt x="860848" y="1198319"/>
                      <a:pt x="863895" y="1196227"/>
                      <a:pt x="867606" y="1195422"/>
                    </a:cubicBezTo>
                    <a:close/>
                    <a:moveTo>
                      <a:pt x="1450362" y="1185955"/>
                    </a:moveTo>
                    <a:cubicBezTo>
                      <a:pt x="1454073" y="1185150"/>
                      <a:pt x="1458448" y="1185633"/>
                      <a:pt x="1462608" y="1187594"/>
                    </a:cubicBezTo>
                    <a:cubicBezTo>
                      <a:pt x="1470926" y="1191516"/>
                      <a:pt x="1475232" y="1199865"/>
                      <a:pt x="1472225" y="1206243"/>
                    </a:cubicBezTo>
                    <a:cubicBezTo>
                      <a:pt x="1469218" y="1212621"/>
                      <a:pt x="1460037" y="1214612"/>
                      <a:pt x="1451719" y="1210690"/>
                    </a:cubicBezTo>
                    <a:cubicBezTo>
                      <a:pt x="1443400" y="1206768"/>
                      <a:pt x="1439094" y="1198418"/>
                      <a:pt x="1442101" y="1192041"/>
                    </a:cubicBezTo>
                    <a:cubicBezTo>
                      <a:pt x="1443604" y="1188852"/>
                      <a:pt x="1446651" y="1186759"/>
                      <a:pt x="1450362" y="1185955"/>
                    </a:cubicBezTo>
                    <a:close/>
                    <a:moveTo>
                      <a:pt x="336674" y="1174472"/>
                    </a:moveTo>
                    <a:cubicBezTo>
                      <a:pt x="340385" y="1173667"/>
                      <a:pt x="344760" y="1174150"/>
                      <a:pt x="348920" y="1176110"/>
                    </a:cubicBezTo>
                    <a:cubicBezTo>
                      <a:pt x="357238" y="1180032"/>
                      <a:pt x="361544" y="1188383"/>
                      <a:pt x="358537" y="1194760"/>
                    </a:cubicBezTo>
                    <a:cubicBezTo>
                      <a:pt x="355531" y="1201137"/>
                      <a:pt x="346349" y="1203128"/>
                      <a:pt x="338031" y="1199206"/>
                    </a:cubicBezTo>
                    <a:cubicBezTo>
                      <a:pt x="329712" y="1195284"/>
                      <a:pt x="325406" y="1186935"/>
                      <a:pt x="328413" y="1180558"/>
                    </a:cubicBezTo>
                    <a:cubicBezTo>
                      <a:pt x="329916" y="1177369"/>
                      <a:pt x="332963" y="1175277"/>
                      <a:pt x="336674" y="1174472"/>
                    </a:cubicBezTo>
                    <a:close/>
                    <a:moveTo>
                      <a:pt x="1084700" y="1174269"/>
                    </a:moveTo>
                    <a:cubicBezTo>
                      <a:pt x="1088411" y="1173464"/>
                      <a:pt x="1092786" y="1173947"/>
                      <a:pt x="1096945" y="1175908"/>
                    </a:cubicBezTo>
                    <a:cubicBezTo>
                      <a:pt x="1105263" y="1179829"/>
                      <a:pt x="1109569" y="1188179"/>
                      <a:pt x="1106562" y="1194557"/>
                    </a:cubicBezTo>
                    <a:cubicBezTo>
                      <a:pt x="1103555" y="1200935"/>
                      <a:pt x="1094374" y="1202925"/>
                      <a:pt x="1086056" y="1199004"/>
                    </a:cubicBezTo>
                    <a:cubicBezTo>
                      <a:pt x="1077737" y="1195082"/>
                      <a:pt x="1073431" y="1186732"/>
                      <a:pt x="1076438" y="1180354"/>
                    </a:cubicBezTo>
                    <a:cubicBezTo>
                      <a:pt x="1077942" y="1177166"/>
                      <a:pt x="1080989" y="1175074"/>
                      <a:pt x="1084700" y="1174269"/>
                    </a:cubicBezTo>
                    <a:close/>
                    <a:moveTo>
                      <a:pt x="1342465" y="1169351"/>
                    </a:moveTo>
                    <a:cubicBezTo>
                      <a:pt x="1346177" y="1168546"/>
                      <a:pt x="1350551" y="1169029"/>
                      <a:pt x="1354711" y="1170990"/>
                    </a:cubicBezTo>
                    <a:cubicBezTo>
                      <a:pt x="1363029" y="1174912"/>
                      <a:pt x="1367335" y="1183261"/>
                      <a:pt x="1364328" y="1189639"/>
                    </a:cubicBezTo>
                    <a:cubicBezTo>
                      <a:pt x="1361322" y="1196017"/>
                      <a:pt x="1352140" y="1198008"/>
                      <a:pt x="1343822" y="1194086"/>
                    </a:cubicBezTo>
                    <a:cubicBezTo>
                      <a:pt x="1335503" y="1190164"/>
                      <a:pt x="1331197" y="1181814"/>
                      <a:pt x="1334204" y="1175437"/>
                    </a:cubicBezTo>
                    <a:cubicBezTo>
                      <a:pt x="1335707" y="1172248"/>
                      <a:pt x="1338754" y="1170156"/>
                      <a:pt x="1342465" y="1169351"/>
                    </a:cubicBezTo>
                    <a:close/>
                    <a:moveTo>
                      <a:pt x="9221" y="1161237"/>
                    </a:moveTo>
                    <a:cubicBezTo>
                      <a:pt x="12932" y="1160433"/>
                      <a:pt x="17307" y="1160915"/>
                      <a:pt x="21466" y="1162876"/>
                    </a:cubicBezTo>
                    <a:cubicBezTo>
                      <a:pt x="29785" y="1166798"/>
                      <a:pt x="34091" y="1175148"/>
                      <a:pt x="31084" y="1181525"/>
                    </a:cubicBezTo>
                    <a:cubicBezTo>
                      <a:pt x="28077" y="1187903"/>
                      <a:pt x="18896" y="1189894"/>
                      <a:pt x="10577" y="1185972"/>
                    </a:cubicBezTo>
                    <a:cubicBezTo>
                      <a:pt x="2259" y="1182051"/>
                      <a:pt x="-2048" y="1173701"/>
                      <a:pt x="959" y="1167323"/>
                    </a:cubicBezTo>
                    <a:cubicBezTo>
                      <a:pt x="2463" y="1164134"/>
                      <a:pt x="5510" y="1162042"/>
                      <a:pt x="9221" y="1161237"/>
                    </a:cubicBezTo>
                    <a:close/>
                    <a:moveTo>
                      <a:pt x="1297060" y="1140144"/>
                    </a:moveTo>
                    <a:cubicBezTo>
                      <a:pt x="1300771" y="1139339"/>
                      <a:pt x="1305146" y="1139822"/>
                      <a:pt x="1309305" y="1141783"/>
                    </a:cubicBezTo>
                    <a:cubicBezTo>
                      <a:pt x="1317624" y="1145704"/>
                      <a:pt x="1321930" y="1154054"/>
                      <a:pt x="1318923" y="1160431"/>
                    </a:cubicBezTo>
                    <a:cubicBezTo>
                      <a:pt x="1315916" y="1166809"/>
                      <a:pt x="1306735" y="1168800"/>
                      <a:pt x="1298416" y="1164879"/>
                    </a:cubicBezTo>
                    <a:cubicBezTo>
                      <a:pt x="1290098" y="1160957"/>
                      <a:pt x="1285792" y="1152607"/>
                      <a:pt x="1288799" y="1146229"/>
                    </a:cubicBezTo>
                    <a:cubicBezTo>
                      <a:pt x="1290302" y="1143040"/>
                      <a:pt x="1293349" y="1140948"/>
                      <a:pt x="1297060" y="1140144"/>
                    </a:cubicBezTo>
                    <a:close/>
                    <a:moveTo>
                      <a:pt x="553471" y="1100249"/>
                    </a:moveTo>
                    <a:cubicBezTo>
                      <a:pt x="557182" y="1099444"/>
                      <a:pt x="561557" y="1099927"/>
                      <a:pt x="565716" y="1101888"/>
                    </a:cubicBezTo>
                    <a:cubicBezTo>
                      <a:pt x="574035" y="1105810"/>
                      <a:pt x="578341" y="1114159"/>
                      <a:pt x="575334" y="1120537"/>
                    </a:cubicBezTo>
                    <a:cubicBezTo>
                      <a:pt x="572327" y="1126915"/>
                      <a:pt x="563146" y="1128906"/>
                      <a:pt x="554827" y="1124984"/>
                    </a:cubicBezTo>
                    <a:cubicBezTo>
                      <a:pt x="546509" y="1121062"/>
                      <a:pt x="542203" y="1112712"/>
                      <a:pt x="545210" y="1106335"/>
                    </a:cubicBezTo>
                    <a:cubicBezTo>
                      <a:pt x="546713" y="1103146"/>
                      <a:pt x="549760" y="1101053"/>
                      <a:pt x="553471" y="1100249"/>
                    </a:cubicBezTo>
                    <a:close/>
                    <a:moveTo>
                      <a:pt x="959708" y="1097696"/>
                    </a:moveTo>
                    <a:cubicBezTo>
                      <a:pt x="963419" y="1096891"/>
                      <a:pt x="967794" y="1097374"/>
                      <a:pt x="971953" y="1099335"/>
                    </a:cubicBezTo>
                    <a:cubicBezTo>
                      <a:pt x="980271" y="1103257"/>
                      <a:pt x="984578" y="1111607"/>
                      <a:pt x="981571" y="1117985"/>
                    </a:cubicBezTo>
                    <a:cubicBezTo>
                      <a:pt x="978564" y="1124362"/>
                      <a:pt x="969383" y="1126353"/>
                      <a:pt x="961064" y="1122431"/>
                    </a:cubicBezTo>
                    <a:cubicBezTo>
                      <a:pt x="952745" y="1118509"/>
                      <a:pt x="948439" y="1110159"/>
                      <a:pt x="951446" y="1103782"/>
                    </a:cubicBezTo>
                    <a:cubicBezTo>
                      <a:pt x="952949" y="1100593"/>
                      <a:pt x="955997" y="1098501"/>
                      <a:pt x="959708" y="1097696"/>
                    </a:cubicBezTo>
                    <a:close/>
                    <a:moveTo>
                      <a:pt x="676332" y="1093481"/>
                    </a:moveTo>
                    <a:cubicBezTo>
                      <a:pt x="680043" y="1092676"/>
                      <a:pt x="684418" y="1093159"/>
                      <a:pt x="688577" y="1095120"/>
                    </a:cubicBezTo>
                    <a:cubicBezTo>
                      <a:pt x="696895" y="1099041"/>
                      <a:pt x="701202" y="1107391"/>
                      <a:pt x="698195" y="1113769"/>
                    </a:cubicBezTo>
                    <a:cubicBezTo>
                      <a:pt x="695188" y="1120146"/>
                      <a:pt x="686006" y="1122137"/>
                      <a:pt x="677688" y="1118215"/>
                    </a:cubicBezTo>
                    <a:cubicBezTo>
                      <a:pt x="669370" y="1114293"/>
                      <a:pt x="665064" y="1105944"/>
                      <a:pt x="668071" y="1099566"/>
                    </a:cubicBezTo>
                    <a:cubicBezTo>
                      <a:pt x="669574" y="1096377"/>
                      <a:pt x="672621" y="1094285"/>
                      <a:pt x="676332" y="1093481"/>
                    </a:cubicBezTo>
                    <a:close/>
                    <a:moveTo>
                      <a:pt x="770563" y="1079096"/>
                    </a:moveTo>
                    <a:cubicBezTo>
                      <a:pt x="774274" y="1078291"/>
                      <a:pt x="778649" y="1078774"/>
                      <a:pt x="782808" y="1080735"/>
                    </a:cubicBezTo>
                    <a:cubicBezTo>
                      <a:pt x="791126" y="1084657"/>
                      <a:pt x="795433" y="1093007"/>
                      <a:pt x="792427" y="1099384"/>
                    </a:cubicBezTo>
                    <a:cubicBezTo>
                      <a:pt x="789420" y="1105761"/>
                      <a:pt x="780238" y="1107752"/>
                      <a:pt x="771920" y="1103830"/>
                    </a:cubicBezTo>
                    <a:cubicBezTo>
                      <a:pt x="763601" y="1099908"/>
                      <a:pt x="759295" y="1091559"/>
                      <a:pt x="762302" y="1085181"/>
                    </a:cubicBezTo>
                    <a:cubicBezTo>
                      <a:pt x="763805" y="1081993"/>
                      <a:pt x="766852" y="1079901"/>
                      <a:pt x="770563" y="1079096"/>
                    </a:cubicBezTo>
                    <a:close/>
                    <a:moveTo>
                      <a:pt x="1171900" y="1077174"/>
                    </a:moveTo>
                    <a:cubicBezTo>
                      <a:pt x="1175611" y="1076369"/>
                      <a:pt x="1179986" y="1076852"/>
                      <a:pt x="1184145" y="1078813"/>
                    </a:cubicBezTo>
                    <a:cubicBezTo>
                      <a:pt x="1192463" y="1082735"/>
                      <a:pt x="1196769" y="1091085"/>
                      <a:pt x="1193763" y="1097462"/>
                    </a:cubicBezTo>
                    <a:cubicBezTo>
                      <a:pt x="1190756" y="1103840"/>
                      <a:pt x="1181575" y="1105831"/>
                      <a:pt x="1173256" y="1101909"/>
                    </a:cubicBezTo>
                    <a:cubicBezTo>
                      <a:pt x="1164937" y="1097987"/>
                      <a:pt x="1160631" y="1089637"/>
                      <a:pt x="1163638" y="1083259"/>
                    </a:cubicBezTo>
                    <a:cubicBezTo>
                      <a:pt x="1165142" y="1080071"/>
                      <a:pt x="1168189" y="1077979"/>
                      <a:pt x="1171900" y="1077174"/>
                    </a:cubicBezTo>
                    <a:close/>
                    <a:moveTo>
                      <a:pt x="1314814" y="1018107"/>
                    </a:moveTo>
                    <a:cubicBezTo>
                      <a:pt x="1318525" y="1017302"/>
                      <a:pt x="1322900" y="1017785"/>
                      <a:pt x="1327059" y="1019746"/>
                    </a:cubicBezTo>
                    <a:cubicBezTo>
                      <a:pt x="1335377" y="1023668"/>
                      <a:pt x="1339684" y="1032018"/>
                      <a:pt x="1336677" y="1038395"/>
                    </a:cubicBezTo>
                    <a:cubicBezTo>
                      <a:pt x="1333670" y="1044773"/>
                      <a:pt x="1324488" y="1046764"/>
                      <a:pt x="1316170" y="1042842"/>
                    </a:cubicBezTo>
                    <a:cubicBezTo>
                      <a:pt x="1307851" y="1038920"/>
                      <a:pt x="1303545" y="1030571"/>
                      <a:pt x="1306552" y="1024193"/>
                    </a:cubicBezTo>
                    <a:cubicBezTo>
                      <a:pt x="1308056" y="1021004"/>
                      <a:pt x="1311103" y="1018912"/>
                      <a:pt x="1314814" y="1018107"/>
                    </a:cubicBezTo>
                    <a:close/>
                    <a:moveTo>
                      <a:pt x="1437674" y="1011339"/>
                    </a:moveTo>
                    <a:cubicBezTo>
                      <a:pt x="1441385" y="1010534"/>
                      <a:pt x="1445760" y="1011017"/>
                      <a:pt x="1449919" y="1012977"/>
                    </a:cubicBezTo>
                    <a:cubicBezTo>
                      <a:pt x="1458238" y="1016899"/>
                      <a:pt x="1462544" y="1025249"/>
                      <a:pt x="1459537" y="1031627"/>
                    </a:cubicBezTo>
                    <a:cubicBezTo>
                      <a:pt x="1456530" y="1038004"/>
                      <a:pt x="1447349" y="1039995"/>
                      <a:pt x="1439030" y="1036073"/>
                    </a:cubicBezTo>
                    <a:cubicBezTo>
                      <a:pt x="1430712" y="1032152"/>
                      <a:pt x="1426406" y="1023802"/>
                      <a:pt x="1429413" y="1017425"/>
                    </a:cubicBezTo>
                    <a:cubicBezTo>
                      <a:pt x="1430916" y="1014236"/>
                      <a:pt x="1433963" y="1012144"/>
                      <a:pt x="1437674" y="1011339"/>
                    </a:cubicBezTo>
                    <a:close/>
                    <a:moveTo>
                      <a:pt x="645572" y="1002523"/>
                    </a:moveTo>
                    <a:cubicBezTo>
                      <a:pt x="649283" y="1001719"/>
                      <a:pt x="653658" y="1002201"/>
                      <a:pt x="657817" y="1004162"/>
                    </a:cubicBezTo>
                    <a:cubicBezTo>
                      <a:pt x="666135" y="1008084"/>
                      <a:pt x="670442" y="1016434"/>
                      <a:pt x="667435" y="1022811"/>
                    </a:cubicBezTo>
                    <a:cubicBezTo>
                      <a:pt x="664428" y="1029189"/>
                      <a:pt x="655246" y="1031180"/>
                      <a:pt x="646928" y="1027258"/>
                    </a:cubicBezTo>
                    <a:cubicBezTo>
                      <a:pt x="638610" y="1023336"/>
                      <a:pt x="634304" y="1014987"/>
                      <a:pt x="637311" y="1008609"/>
                    </a:cubicBezTo>
                    <a:cubicBezTo>
                      <a:pt x="638814" y="1005420"/>
                      <a:pt x="641861" y="1003328"/>
                      <a:pt x="645572" y="1002523"/>
                    </a:cubicBezTo>
                    <a:close/>
                    <a:moveTo>
                      <a:pt x="362196" y="998307"/>
                    </a:moveTo>
                    <a:cubicBezTo>
                      <a:pt x="365907" y="997503"/>
                      <a:pt x="370282" y="997985"/>
                      <a:pt x="374441" y="999946"/>
                    </a:cubicBezTo>
                    <a:cubicBezTo>
                      <a:pt x="382759" y="1003868"/>
                      <a:pt x="387066" y="1012218"/>
                      <a:pt x="384059" y="1018596"/>
                    </a:cubicBezTo>
                    <a:cubicBezTo>
                      <a:pt x="381052" y="1024973"/>
                      <a:pt x="371870" y="1026964"/>
                      <a:pt x="363552" y="1023042"/>
                    </a:cubicBezTo>
                    <a:cubicBezTo>
                      <a:pt x="355234" y="1019120"/>
                      <a:pt x="350927" y="1010771"/>
                      <a:pt x="353934" y="1004393"/>
                    </a:cubicBezTo>
                    <a:cubicBezTo>
                      <a:pt x="355438" y="1001204"/>
                      <a:pt x="358485" y="999112"/>
                      <a:pt x="362196" y="998307"/>
                    </a:cubicBezTo>
                    <a:close/>
                    <a:moveTo>
                      <a:pt x="857764" y="982001"/>
                    </a:moveTo>
                    <a:cubicBezTo>
                      <a:pt x="861475" y="981196"/>
                      <a:pt x="865850" y="981679"/>
                      <a:pt x="870010" y="983640"/>
                    </a:cubicBezTo>
                    <a:cubicBezTo>
                      <a:pt x="878328" y="987561"/>
                      <a:pt x="882634" y="995911"/>
                      <a:pt x="879627" y="1002289"/>
                    </a:cubicBezTo>
                    <a:cubicBezTo>
                      <a:pt x="876621" y="1008667"/>
                      <a:pt x="867439" y="1010657"/>
                      <a:pt x="859121" y="1006736"/>
                    </a:cubicBezTo>
                    <a:cubicBezTo>
                      <a:pt x="850802" y="1002814"/>
                      <a:pt x="846496" y="994464"/>
                      <a:pt x="849503" y="988087"/>
                    </a:cubicBezTo>
                    <a:cubicBezTo>
                      <a:pt x="851006" y="984898"/>
                      <a:pt x="854053" y="982806"/>
                      <a:pt x="857764" y="982001"/>
                    </a:cubicBezTo>
                    <a:close/>
                    <a:moveTo>
                      <a:pt x="1650035" y="977213"/>
                    </a:moveTo>
                    <a:cubicBezTo>
                      <a:pt x="1653746" y="976409"/>
                      <a:pt x="1658121" y="976891"/>
                      <a:pt x="1662280" y="978852"/>
                    </a:cubicBezTo>
                    <a:cubicBezTo>
                      <a:pt x="1670598" y="982774"/>
                      <a:pt x="1674905" y="991124"/>
                      <a:pt x="1671898" y="997502"/>
                    </a:cubicBezTo>
                    <a:cubicBezTo>
                      <a:pt x="1668891" y="1003879"/>
                      <a:pt x="1659709" y="1005870"/>
                      <a:pt x="1651391" y="1001948"/>
                    </a:cubicBezTo>
                    <a:cubicBezTo>
                      <a:pt x="1643073" y="998026"/>
                      <a:pt x="1638767" y="989677"/>
                      <a:pt x="1641773" y="983299"/>
                    </a:cubicBezTo>
                    <a:cubicBezTo>
                      <a:pt x="1643277" y="980110"/>
                      <a:pt x="1646324" y="978018"/>
                      <a:pt x="1650035" y="977213"/>
                    </a:cubicBezTo>
                    <a:close/>
                    <a:moveTo>
                      <a:pt x="501321" y="952158"/>
                    </a:moveTo>
                    <a:cubicBezTo>
                      <a:pt x="505032" y="951353"/>
                      <a:pt x="509407" y="951836"/>
                      <a:pt x="513566" y="953797"/>
                    </a:cubicBezTo>
                    <a:cubicBezTo>
                      <a:pt x="521885" y="957719"/>
                      <a:pt x="526191" y="966069"/>
                      <a:pt x="523184" y="972446"/>
                    </a:cubicBezTo>
                    <a:cubicBezTo>
                      <a:pt x="520178" y="978824"/>
                      <a:pt x="510996" y="980815"/>
                      <a:pt x="502678" y="976893"/>
                    </a:cubicBezTo>
                    <a:cubicBezTo>
                      <a:pt x="494359" y="972971"/>
                      <a:pt x="490053" y="964621"/>
                      <a:pt x="493060" y="958244"/>
                    </a:cubicBezTo>
                    <a:cubicBezTo>
                      <a:pt x="494563" y="955055"/>
                      <a:pt x="497610" y="952963"/>
                      <a:pt x="501321" y="952158"/>
                    </a:cubicBezTo>
                    <a:close/>
                    <a:moveTo>
                      <a:pt x="733112" y="929113"/>
                    </a:moveTo>
                    <a:cubicBezTo>
                      <a:pt x="736823" y="928308"/>
                      <a:pt x="741198" y="928791"/>
                      <a:pt x="745358" y="930751"/>
                    </a:cubicBezTo>
                    <a:cubicBezTo>
                      <a:pt x="753676" y="934673"/>
                      <a:pt x="757982" y="943023"/>
                      <a:pt x="754975" y="949401"/>
                    </a:cubicBezTo>
                    <a:cubicBezTo>
                      <a:pt x="751969" y="955779"/>
                      <a:pt x="742787" y="957769"/>
                      <a:pt x="734469" y="953847"/>
                    </a:cubicBezTo>
                    <a:cubicBezTo>
                      <a:pt x="726150" y="949926"/>
                      <a:pt x="721844" y="941576"/>
                      <a:pt x="724851" y="935199"/>
                    </a:cubicBezTo>
                    <a:cubicBezTo>
                      <a:pt x="726354" y="932010"/>
                      <a:pt x="729401" y="929917"/>
                      <a:pt x="733112" y="929113"/>
                    </a:cubicBezTo>
                    <a:close/>
                    <a:moveTo>
                      <a:pt x="1123538" y="916166"/>
                    </a:moveTo>
                    <a:cubicBezTo>
                      <a:pt x="1127249" y="915361"/>
                      <a:pt x="1131624" y="915844"/>
                      <a:pt x="1135783" y="917805"/>
                    </a:cubicBezTo>
                    <a:cubicBezTo>
                      <a:pt x="1144101" y="921726"/>
                      <a:pt x="1148407" y="930076"/>
                      <a:pt x="1145401" y="936453"/>
                    </a:cubicBezTo>
                    <a:cubicBezTo>
                      <a:pt x="1142394" y="942831"/>
                      <a:pt x="1133212" y="944822"/>
                      <a:pt x="1124894" y="940901"/>
                    </a:cubicBezTo>
                    <a:cubicBezTo>
                      <a:pt x="1116576" y="936979"/>
                      <a:pt x="1112270" y="928629"/>
                      <a:pt x="1115277" y="922251"/>
                    </a:cubicBezTo>
                    <a:cubicBezTo>
                      <a:pt x="1116780" y="919063"/>
                      <a:pt x="1119827" y="916970"/>
                      <a:pt x="1123538" y="916166"/>
                    </a:cubicBezTo>
                    <a:close/>
                    <a:moveTo>
                      <a:pt x="943422" y="907703"/>
                    </a:moveTo>
                    <a:cubicBezTo>
                      <a:pt x="947133" y="906898"/>
                      <a:pt x="951508" y="907381"/>
                      <a:pt x="955667" y="909342"/>
                    </a:cubicBezTo>
                    <a:cubicBezTo>
                      <a:pt x="963985" y="913263"/>
                      <a:pt x="968291" y="921613"/>
                      <a:pt x="965284" y="927990"/>
                    </a:cubicBezTo>
                    <a:cubicBezTo>
                      <a:pt x="962278" y="934368"/>
                      <a:pt x="953096" y="936359"/>
                      <a:pt x="944779" y="932437"/>
                    </a:cubicBezTo>
                    <a:cubicBezTo>
                      <a:pt x="936460" y="928515"/>
                      <a:pt x="932154" y="920166"/>
                      <a:pt x="935161" y="913788"/>
                    </a:cubicBezTo>
                    <a:cubicBezTo>
                      <a:pt x="936664" y="910600"/>
                      <a:pt x="939711" y="908507"/>
                      <a:pt x="943422" y="907703"/>
                    </a:cubicBezTo>
                    <a:close/>
                    <a:moveTo>
                      <a:pt x="599387" y="895472"/>
                    </a:moveTo>
                    <a:cubicBezTo>
                      <a:pt x="603098" y="894668"/>
                      <a:pt x="607473" y="895150"/>
                      <a:pt x="611632" y="897111"/>
                    </a:cubicBezTo>
                    <a:cubicBezTo>
                      <a:pt x="619951" y="901033"/>
                      <a:pt x="624257" y="909383"/>
                      <a:pt x="621250" y="915761"/>
                    </a:cubicBezTo>
                    <a:cubicBezTo>
                      <a:pt x="618243" y="922138"/>
                      <a:pt x="609062" y="924129"/>
                      <a:pt x="600743" y="920207"/>
                    </a:cubicBezTo>
                    <a:cubicBezTo>
                      <a:pt x="592425" y="916285"/>
                      <a:pt x="588119" y="907936"/>
                      <a:pt x="591126" y="901558"/>
                    </a:cubicBezTo>
                    <a:cubicBezTo>
                      <a:pt x="592630" y="898369"/>
                      <a:pt x="595676" y="896277"/>
                      <a:pt x="599387" y="895472"/>
                    </a:cubicBezTo>
                    <a:close/>
                    <a:moveTo>
                      <a:pt x="1045571" y="891169"/>
                    </a:moveTo>
                    <a:cubicBezTo>
                      <a:pt x="1049282" y="890364"/>
                      <a:pt x="1053657" y="890847"/>
                      <a:pt x="1057816" y="892808"/>
                    </a:cubicBezTo>
                    <a:cubicBezTo>
                      <a:pt x="1066134" y="896730"/>
                      <a:pt x="1070440" y="905080"/>
                      <a:pt x="1067433" y="911457"/>
                    </a:cubicBezTo>
                    <a:cubicBezTo>
                      <a:pt x="1064426" y="917835"/>
                      <a:pt x="1055245" y="919826"/>
                      <a:pt x="1046927" y="915904"/>
                    </a:cubicBezTo>
                    <a:cubicBezTo>
                      <a:pt x="1038609" y="911982"/>
                      <a:pt x="1034303" y="903633"/>
                      <a:pt x="1037310" y="897255"/>
                    </a:cubicBezTo>
                    <a:cubicBezTo>
                      <a:pt x="1038813" y="894066"/>
                      <a:pt x="1041860" y="891974"/>
                      <a:pt x="1045571" y="891169"/>
                    </a:cubicBezTo>
                    <a:close/>
                    <a:moveTo>
                      <a:pt x="187185" y="856985"/>
                    </a:moveTo>
                    <a:cubicBezTo>
                      <a:pt x="190896" y="856180"/>
                      <a:pt x="195271" y="856663"/>
                      <a:pt x="199430" y="858624"/>
                    </a:cubicBezTo>
                    <a:cubicBezTo>
                      <a:pt x="207749" y="862546"/>
                      <a:pt x="212055" y="870895"/>
                      <a:pt x="209048" y="877273"/>
                    </a:cubicBezTo>
                    <a:cubicBezTo>
                      <a:pt x="206041" y="883651"/>
                      <a:pt x="196860" y="885642"/>
                      <a:pt x="188542" y="881720"/>
                    </a:cubicBezTo>
                    <a:cubicBezTo>
                      <a:pt x="180223" y="877798"/>
                      <a:pt x="175917" y="869448"/>
                      <a:pt x="178924" y="863071"/>
                    </a:cubicBezTo>
                    <a:cubicBezTo>
                      <a:pt x="180427" y="859882"/>
                      <a:pt x="183474" y="857789"/>
                      <a:pt x="187185" y="856985"/>
                    </a:cubicBezTo>
                    <a:close/>
                    <a:moveTo>
                      <a:pt x="309658" y="855915"/>
                    </a:moveTo>
                    <a:cubicBezTo>
                      <a:pt x="313369" y="855110"/>
                      <a:pt x="317744" y="855593"/>
                      <a:pt x="321903" y="857554"/>
                    </a:cubicBezTo>
                    <a:cubicBezTo>
                      <a:pt x="330222" y="861475"/>
                      <a:pt x="334528" y="869825"/>
                      <a:pt x="331521" y="876203"/>
                    </a:cubicBezTo>
                    <a:cubicBezTo>
                      <a:pt x="328514" y="882580"/>
                      <a:pt x="319333" y="884571"/>
                      <a:pt x="311014" y="880649"/>
                    </a:cubicBezTo>
                    <a:cubicBezTo>
                      <a:pt x="302696" y="876728"/>
                      <a:pt x="298390" y="868378"/>
                      <a:pt x="301397" y="862000"/>
                    </a:cubicBezTo>
                    <a:cubicBezTo>
                      <a:pt x="302900" y="858811"/>
                      <a:pt x="305947" y="856719"/>
                      <a:pt x="309658" y="855915"/>
                    </a:cubicBezTo>
                    <a:close/>
                    <a:moveTo>
                      <a:pt x="432519" y="849146"/>
                    </a:moveTo>
                    <a:cubicBezTo>
                      <a:pt x="436230" y="848341"/>
                      <a:pt x="440605" y="848824"/>
                      <a:pt x="444764" y="850785"/>
                    </a:cubicBezTo>
                    <a:cubicBezTo>
                      <a:pt x="453082" y="854706"/>
                      <a:pt x="457388" y="863056"/>
                      <a:pt x="454381" y="869434"/>
                    </a:cubicBezTo>
                    <a:cubicBezTo>
                      <a:pt x="451374" y="875812"/>
                      <a:pt x="442193" y="877802"/>
                      <a:pt x="433875" y="873881"/>
                    </a:cubicBezTo>
                    <a:cubicBezTo>
                      <a:pt x="425557" y="869959"/>
                      <a:pt x="421251" y="861609"/>
                      <a:pt x="424257" y="855232"/>
                    </a:cubicBezTo>
                    <a:cubicBezTo>
                      <a:pt x="425761" y="852043"/>
                      <a:pt x="428808" y="849951"/>
                      <a:pt x="432519" y="849146"/>
                    </a:cubicBezTo>
                    <a:close/>
                    <a:moveTo>
                      <a:pt x="1475024" y="835891"/>
                    </a:moveTo>
                    <a:cubicBezTo>
                      <a:pt x="1478735" y="835086"/>
                      <a:pt x="1483110" y="835569"/>
                      <a:pt x="1487270" y="837530"/>
                    </a:cubicBezTo>
                    <a:cubicBezTo>
                      <a:pt x="1495588" y="841452"/>
                      <a:pt x="1499894" y="849801"/>
                      <a:pt x="1496888" y="856179"/>
                    </a:cubicBezTo>
                    <a:cubicBezTo>
                      <a:pt x="1493881" y="862556"/>
                      <a:pt x="1484700" y="864547"/>
                      <a:pt x="1476381" y="860625"/>
                    </a:cubicBezTo>
                    <a:cubicBezTo>
                      <a:pt x="1468063" y="856703"/>
                      <a:pt x="1463756" y="848353"/>
                      <a:pt x="1466763" y="841976"/>
                    </a:cubicBezTo>
                    <a:cubicBezTo>
                      <a:pt x="1468266" y="838788"/>
                      <a:pt x="1471313" y="836695"/>
                      <a:pt x="1475024" y="835891"/>
                    </a:cubicBezTo>
                    <a:close/>
                    <a:moveTo>
                      <a:pt x="1597497" y="834821"/>
                    </a:moveTo>
                    <a:cubicBezTo>
                      <a:pt x="1601208" y="834016"/>
                      <a:pt x="1605583" y="834499"/>
                      <a:pt x="1609742" y="836460"/>
                    </a:cubicBezTo>
                    <a:cubicBezTo>
                      <a:pt x="1618061" y="840382"/>
                      <a:pt x="1622367" y="848731"/>
                      <a:pt x="1619360" y="855109"/>
                    </a:cubicBezTo>
                    <a:cubicBezTo>
                      <a:pt x="1616354" y="861486"/>
                      <a:pt x="1607172" y="863477"/>
                      <a:pt x="1598854" y="859555"/>
                    </a:cubicBezTo>
                    <a:cubicBezTo>
                      <a:pt x="1590535" y="855633"/>
                      <a:pt x="1586229" y="847283"/>
                      <a:pt x="1589236" y="840906"/>
                    </a:cubicBezTo>
                    <a:cubicBezTo>
                      <a:pt x="1590739" y="837717"/>
                      <a:pt x="1593786" y="835625"/>
                      <a:pt x="1597497" y="834821"/>
                    </a:cubicBezTo>
                    <a:close/>
                    <a:moveTo>
                      <a:pt x="1720358" y="828052"/>
                    </a:moveTo>
                    <a:cubicBezTo>
                      <a:pt x="1724069" y="827248"/>
                      <a:pt x="1728444" y="827730"/>
                      <a:pt x="1732603" y="829691"/>
                    </a:cubicBezTo>
                    <a:cubicBezTo>
                      <a:pt x="1740921" y="833613"/>
                      <a:pt x="1745227" y="841962"/>
                      <a:pt x="1742221" y="848340"/>
                    </a:cubicBezTo>
                    <a:cubicBezTo>
                      <a:pt x="1739213" y="854718"/>
                      <a:pt x="1730032" y="856709"/>
                      <a:pt x="1721714" y="852787"/>
                    </a:cubicBezTo>
                    <a:cubicBezTo>
                      <a:pt x="1713396" y="848865"/>
                      <a:pt x="1709090" y="840515"/>
                      <a:pt x="1712097" y="834137"/>
                    </a:cubicBezTo>
                    <a:cubicBezTo>
                      <a:pt x="1713600" y="830949"/>
                      <a:pt x="1716647" y="828857"/>
                      <a:pt x="1720358" y="828052"/>
                    </a:cubicBezTo>
                    <a:close/>
                    <a:moveTo>
                      <a:pt x="1360729" y="813331"/>
                    </a:moveTo>
                    <a:cubicBezTo>
                      <a:pt x="1364440" y="812526"/>
                      <a:pt x="1368815" y="813009"/>
                      <a:pt x="1372975" y="814970"/>
                    </a:cubicBezTo>
                    <a:cubicBezTo>
                      <a:pt x="1381293" y="818891"/>
                      <a:pt x="1385599" y="827241"/>
                      <a:pt x="1382592" y="833619"/>
                    </a:cubicBezTo>
                    <a:cubicBezTo>
                      <a:pt x="1379585" y="839996"/>
                      <a:pt x="1370404" y="841987"/>
                      <a:pt x="1362086" y="838066"/>
                    </a:cubicBezTo>
                    <a:cubicBezTo>
                      <a:pt x="1353767" y="834144"/>
                      <a:pt x="1349461" y="825794"/>
                      <a:pt x="1352468" y="819417"/>
                    </a:cubicBezTo>
                    <a:cubicBezTo>
                      <a:pt x="1353971" y="816228"/>
                      <a:pt x="1357018" y="814136"/>
                      <a:pt x="1360729" y="813331"/>
                    </a:cubicBezTo>
                    <a:close/>
                    <a:moveTo>
                      <a:pt x="1097848" y="811669"/>
                    </a:moveTo>
                    <a:cubicBezTo>
                      <a:pt x="1101559" y="810864"/>
                      <a:pt x="1105934" y="811347"/>
                      <a:pt x="1110093" y="813308"/>
                    </a:cubicBezTo>
                    <a:cubicBezTo>
                      <a:pt x="1118412" y="817230"/>
                      <a:pt x="1122718" y="825579"/>
                      <a:pt x="1119711" y="831957"/>
                    </a:cubicBezTo>
                    <a:cubicBezTo>
                      <a:pt x="1116704" y="838335"/>
                      <a:pt x="1107523" y="840326"/>
                      <a:pt x="1099204" y="836404"/>
                    </a:cubicBezTo>
                    <a:cubicBezTo>
                      <a:pt x="1090886" y="832482"/>
                      <a:pt x="1086580" y="824132"/>
                      <a:pt x="1089587" y="817754"/>
                    </a:cubicBezTo>
                    <a:cubicBezTo>
                      <a:pt x="1091090" y="814565"/>
                      <a:pt x="1094137" y="812473"/>
                      <a:pt x="1097848" y="811669"/>
                    </a:cubicBezTo>
                    <a:close/>
                    <a:moveTo>
                      <a:pt x="285251" y="800299"/>
                    </a:moveTo>
                    <a:cubicBezTo>
                      <a:pt x="288962" y="799494"/>
                      <a:pt x="293337" y="799977"/>
                      <a:pt x="297496" y="801938"/>
                    </a:cubicBezTo>
                    <a:cubicBezTo>
                      <a:pt x="305814" y="805860"/>
                      <a:pt x="310120" y="814210"/>
                      <a:pt x="307114" y="820587"/>
                    </a:cubicBezTo>
                    <a:cubicBezTo>
                      <a:pt x="304107" y="826965"/>
                      <a:pt x="294925" y="828956"/>
                      <a:pt x="286607" y="825034"/>
                    </a:cubicBezTo>
                    <a:cubicBezTo>
                      <a:pt x="278289" y="821112"/>
                      <a:pt x="273983" y="812763"/>
                      <a:pt x="276990" y="806385"/>
                    </a:cubicBezTo>
                    <a:cubicBezTo>
                      <a:pt x="278493" y="803196"/>
                      <a:pt x="281540" y="801104"/>
                      <a:pt x="285251" y="800299"/>
                    </a:cubicBezTo>
                    <a:close/>
                    <a:moveTo>
                      <a:pt x="731436" y="795997"/>
                    </a:moveTo>
                    <a:cubicBezTo>
                      <a:pt x="735147" y="795192"/>
                      <a:pt x="739522" y="795675"/>
                      <a:pt x="743681" y="797636"/>
                    </a:cubicBezTo>
                    <a:cubicBezTo>
                      <a:pt x="751999" y="801558"/>
                      <a:pt x="756305" y="809907"/>
                      <a:pt x="753298" y="816285"/>
                    </a:cubicBezTo>
                    <a:cubicBezTo>
                      <a:pt x="750292" y="822662"/>
                      <a:pt x="741110" y="824653"/>
                      <a:pt x="732792" y="820731"/>
                    </a:cubicBezTo>
                    <a:cubicBezTo>
                      <a:pt x="724474" y="816809"/>
                      <a:pt x="720167" y="808459"/>
                      <a:pt x="723174" y="802082"/>
                    </a:cubicBezTo>
                    <a:cubicBezTo>
                      <a:pt x="724677" y="798893"/>
                      <a:pt x="727725" y="796801"/>
                      <a:pt x="731436" y="795997"/>
                    </a:cubicBezTo>
                    <a:close/>
                    <a:moveTo>
                      <a:pt x="854296" y="789228"/>
                    </a:moveTo>
                    <a:cubicBezTo>
                      <a:pt x="858007" y="788423"/>
                      <a:pt x="862382" y="788906"/>
                      <a:pt x="866541" y="790867"/>
                    </a:cubicBezTo>
                    <a:cubicBezTo>
                      <a:pt x="874859" y="794789"/>
                      <a:pt x="879165" y="803138"/>
                      <a:pt x="876159" y="809516"/>
                    </a:cubicBezTo>
                    <a:cubicBezTo>
                      <a:pt x="873152" y="815894"/>
                      <a:pt x="863970" y="817885"/>
                      <a:pt x="855652" y="813963"/>
                    </a:cubicBezTo>
                    <a:cubicBezTo>
                      <a:pt x="847334" y="810041"/>
                      <a:pt x="843028" y="801691"/>
                      <a:pt x="846035" y="795313"/>
                    </a:cubicBezTo>
                    <a:cubicBezTo>
                      <a:pt x="847538" y="792125"/>
                      <a:pt x="850585" y="790033"/>
                      <a:pt x="854296" y="789228"/>
                    </a:cubicBezTo>
                    <a:close/>
                    <a:moveTo>
                      <a:pt x="1573090" y="779205"/>
                    </a:moveTo>
                    <a:cubicBezTo>
                      <a:pt x="1576801" y="778401"/>
                      <a:pt x="1581176" y="778884"/>
                      <a:pt x="1585335" y="780844"/>
                    </a:cubicBezTo>
                    <a:cubicBezTo>
                      <a:pt x="1593653" y="784766"/>
                      <a:pt x="1597960" y="793116"/>
                      <a:pt x="1594953" y="799493"/>
                    </a:cubicBezTo>
                    <a:cubicBezTo>
                      <a:pt x="1591946" y="805870"/>
                      <a:pt x="1582765" y="807861"/>
                      <a:pt x="1574446" y="803939"/>
                    </a:cubicBezTo>
                    <a:cubicBezTo>
                      <a:pt x="1566129" y="800018"/>
                      <a:pt x="1561822" y="791668"/>
                      <a:pt x="1564829" y="785291"/>
                    </a:cubicBezTo>
                    <a:cubicBezTo>
                      <a:pt x="1566332" y="782102"/>
                      <a:pt x="1569379" y="780010"/>
                      <a:pt x="1573090" y="779205"/>
                    </a:cubicBezTo>
                    <a:close/>
                    <a:moveTo>
                      <a:pt x="1046593" y="718158"/>
                    </a:moveTo>
                    <a:cubicBezTo>
                      <a:pt x="1050304" y="717353"/>
                      <a:pt x="1054679" y="717836"/>
                      <a:pt x="1058838" y="719797"/>
                    </a:cubicBezTo>
                    <a:cubicBezTo>
                      <a:pt x="1067157" y="723719"/>
                      <a:pt x="1071463" y="732068"/>
                      <a:pt x="1068456" y="738446"/>
                    </a:cubicBezTo>
                    <a:cubicBezTo>
                      <a:pt x="1065449" y="744824"/>
                      <a:pt x="1056268" y="746814"/>
                      <a:pt x="1047949" y="742893"/>
                    </a:cubicBezTo>
                    <a:cubicBezTo>
                      <a:pt x="1039631" y="738971"/>
                      <a:pt x="1035325" y="730621"/>
                      <a:pt x="1038332" y="724243"/>
                    </a:cubicBezTo>
                    <a:cubicBezTo>
                      <a:pt x="1039835" y="721054"/>
                      <a:pt x="1042882" y="718962"/>
                      <a:pt x="1046593" y="718158"/>
                    </a:cubicBezTo>
                    <a:close/>
                    <a:moveTo>
                      <a:pt x="783713" y="716495"/>
                    </a:moveTo>
                    <a:cubicBezTo>
                      <a:pt x="787424" y="715691"/>
                      <a:pt x="791799" y="716173"/>
                      <a:pt x="795958" y="718134"/>
                    </a:cubicBezTo>
                    <a:cubicBezTo>
                      <a:pt x="804276" y="722056"/>
                      <a:pt x="808582" y="730406"/>
                      <a:pt x="805575" y="736784"/>
                    </a:cubicBezTo>
                    <a:cubicBezTo>
                      <a:pt x="802568" y="743161"/>
                      <a:pt x="793387" y="745152"/>
                      <a:pt x="785069" y="741230"/>
                    </a:cubicBezTo>
                    <a:cubicBezTo>
                      <a:pt x="776751" y="737308"/>
                      <a:pt x="772444" y="728959"/>
                      <a:pt x="775451" y="722581"/>
                    </a:cubicBezTo>
                    <a:cubicBezTo>
                      <a:pt x="776955" y="719392"/>
                      <a:pt x="780002" y="717300"/>
                      <a:pt x="783713" y="716495"/>
                    </a:cubicBezTo>
                    <a:close/>
                    <a:moveTo>
                      <a:pt x="540160" y="694055"/>
                    </a:moveTo>
                    <a:cubicBezTo>
                      <a:pt x="543871" y="693251"/>
                      <a:pt x="548246" y="693733"/>
                      <a:pt x="552405" y="695694"/>
                    </a:cubicBezTo>
                    <a:cubicBezTo>
                      <a:pt x="560724" y="699616"/>
                      <a:pt x="565030" y="707966"/>
                      <a:pt x="562023" y="714343"/>
                    </a:cubicBezTo>
                    <a:cubicBezTo>
                      <a:pt x="559016" y="720720"/>
                      <a:pt x="549835" y="722711"/>
                      <a:pt x="541517" y="718789"/>
                    </a:cubicBezTo>
                    <a:cubicBezTo>
                      <a:pt x="533198" y="714867"/>
                      <a:pt x="528892" y="706518"/>
                      <a:pt x="531899" y="700140"/>
                    </a:cubicBezTo>
                    <a:cubicBezTo>
                      <a:pt x="533402" y="696952"/>
                      <a:pt x="536449" y="694860"/>
                      <a:pt x="540160" y="694055"/>
                    </a:cubicBezTo>
                    <a:close/>
                    <a:moveTo>
                      <a:pt x="1827999" y="672960"/>
                    </a:moveTo>
                    <a:cubicBezTo>
                      <a:pt x="1831710" y="672156"/>
                      <a:pt x="1836085" y="672639"/>
                      <a:pt x="1840245" y="674599"/>
                    </a:cubicBezTo>
                    <a:cubicBezTo>
                      <a:pt x="1848563" y="678521"/>
                      <a:pt x="1852869" y="686871"/>
                      <a:pt x="1849862" y="693249"/>
                    </a:cubicBezTo>
                    <a:cubicBezTo>
                      <a:pt x="1846856" y="699626"/>
                      <a:pt x="1837674" y="701617"/>
                      <a:pt x="1829356" y="697695"/>
                    </a:cubicBezTo>
                    <a:cubicBezTo>
                      <a:pt x="1821037" y="693773"/>
                      <a:pt x="1816731" y="685424"/>
                      <a:pt x="1819738" y="679046"/>
                    </a:cubicBezTo>
                    <a:cubicBezTo>
                      <a:pt x="1821241" y="675857"/>
                      <a:pt x="1824288" y="673765"/>
                      <a:pt x="1827999" y="672960"/>
                    </a:cubicBezTo>
                    <a:close/>
                    <a:moveTo>
                      <a:pt x="355574" y="651138"/>
                    </a:moveTo>
                    <a:cubicBezTo>
                      <a:pt x="359285" y="650333"/>
                      <a:pt x="363660" y="650816"/>
                      <a:pt x="367819" y="652777"/>
                    </a:cubicBezTo>
                    <a:cubicBezTo>
                      <a:pt x="376137" y="656699"/>
                      <a:pt x="380444" y="665048"/>
                      <a:pt x="377437" y="671426"/>
                    </a:cubicBezTo>
                    <a:cubicBezTo>
                      <a:pt x="374430" y="677804"/>
                      <a:pt x="365249" y="679795"/>
                      <a:pt x="356930" y="675873"/>
                    </a:cubicBezTo>
                    <a:cubicBezTo>
                      <a:pt x="348612" y="671951"/>
                      <a:pt x="344305" y="663601"/>
                      <a:pt x="347312" y="657224"/>
                    </a:cubicBezTo>
                    <a:cubicBezTo>
                      <a:pt x="348815" y="654035"/>
                      <a:pt x="351863" y="651943"/>
                      <a:pt x="355574" y="651138"/>
                    </a:cubicBezTo>
                    <a:close/>
                    <a:moveTo>
                      <a:pt x="1406746" y="639720"/>
                    </a:moveTo>
                    <a:cubicBezTo>
                      <a:pt x="1410457" y="638915"/>
                      <a:pt x="1414832" y="639398"/>
                      <a:pt x="1418991" y="641359"/>
                    </a:cubicBezTo>
                    <a:cubicBezTo>
                      <a:pt x="1427310" y="645281"/>
                      <a:pt x="1431616" y="653630"/>
                      <a:pt x="1428609" y="660008"/>
                    </a:cubicBezTo>
                    <a:cubicBezTo>
                      <a:pt x="1425602" y="666386"/>
                      <a:pt x="1416421" y="668377"/>
                      <a:pt x="1408102" y="664455"/>
                    </a:cubicBezTo>
                    <a:cubicBezTo>
                      <a:pt x="1399784" y="660533"/>
                      <a:pt x="1395478" y="652183"/>
                      <a:pt x="1398485" y="645805"/>
                    </a:cubicBezTo>
                    <a:cubicBezTo>
                      <a:pt x="1399988" y="642617"/>
                      <a:pt x="1403035" y="640525"/>
                      <a:pt x="1406746" y="639720"/>
                    </a:cubicBezTo>
                    <a:close/>
                    <a:moveTo>
                      <a:pt x="1643413" y="630044"/>
                    </a:moveTo>
                    <a:cubicBezTo>
                      <a:pt x="1647124" y="629239"/>
                      <a:pt x="1651499" y="629722"/>
                      <a:pt x="1655658" y="631683"/>
                    </a:cubicBezTo>
                    <a:cubicBezTo>
                      <a:pt x="1663977" y="635605"/>
                      <a:pt x="1668283" y="643955"/>
                      <a:pt x="1665276" y="650332"/>
                    </a:cubicBezTo>
                    <a:cubicBezTo>
                      <a:pt x="1662269" y="656710"/>
                      <a:pt x="1653088" y="658701"/>
                      <a:pt x="1644769" y="654779"/>
                    </a:cubicBezTo>
                    <a:cubicBezTo>
                      <a:pt x="1636451" y="650857"/>
                      <a:pt x="1632144" y="642507"/>
                      <a:pt x="1635151" y="636129"/>
                    </a:cubicBezTo>
                    <a:cubicBezTo>
                      <a:pt x="1636655" y="632941"/>
                      <a:pt x="1639702" y="630849"/>
                      <a:pt x="1643413" y="630044"/>
                    </a:cubicBezTo>
                    <a:close/>
                    <a:moveTo>
                      <a:pt x="777351" y="591220"/>
                    </a:moveTo>
                    <a:cubicBezTo>
                      <a:pt x="781062" y="590415"/>
                      <a:pt x="785437" y="590898"/>
                      <a:pt x="789596" y="592859"/>
                    </a:cubicBezTo>
                    <a:cubicBezTo>
                      <a:pt x="797914" y="596781"/>
                      <a:pt x="802220" y="605130"/>
                      <a:pt x="799213" y="611508"/>
                    </a:cubicBezTo>
                    <a:cubicBezTo>
                      <a:pt x="796207" y="617886"/>
                      <a:pt x="787025" y="619877"/>
                      <a:pt x="778707" y="615955"/>
                    </a:cubicBezTo>
                    <a:cubicBezTo>
                      <a:pt x="770389" y="612033"/>
                      <a:pt x="766083" y="603683"/>
                      <a:pt x="769090" y="597305"/>
                    </a:cubicBezTo>
                    <a:cubicBezTo>
                      <a:pt x="770593" y="594117"/>
                      <a:pt x="773640" y="592025"/>
                      <a:pt x="777351" y="591220"/>
                    </a:cubicBezTo>
                    <a:close/>
                    <a:moveTo>
                      <a:pt x="1793089" y="586620"/>
                    </a:moveTo>
                    <a:cubicBezTo>
                      <a:pt x="1796800" y="585815"/>
                      <a:pt x="1801175" y="586298"/>
                      <a:pt x="1805335" y="588259"/>
                    </a:cubicBezTo>
                    <a:cubicBezTo>
                      <a:pt x="1813653" y="592181"/>
                      <a:pt x="1817959" y="600530"/>
                      <a:pt x="1814952" y="606909"/>
                    </a:cubicBezTo>
                    <a:cubicBezTo>
                      <a:pt x="1811946" y="613286"/>
                      <a:pt x="1802764" y="615277"/>
                      <a:pt x="1794446" y="611355"/>
                    </a:cubicBezTo>
                    <a:cubicBezTo>
                      <a:pt x="1786127" y="607433"/>
                      <a:pt x="1781821" y="599083"/>
                      <a:pt x="1784828" y="592706"/>
                    </a:cubicBezTo>
                    <a:cubicBezTo>
                      <a:pt x="1786331" y="589517"/>
                      <a:pt x="1789378" y="587425"/>
                      <a:pt x="1793089" y="586620"/>
                    </a:cubicBezTo>
                    <a:close/>
                    <a:moveTo>
                      <a:pt x="2065190" y="570125"/>
                    </a:moveTo>
                    <a:cubicBezTo>
                      <a:pt x="2068901" y="569320"/>
                      <a:pt x="2073276" y="569803"/>
                      <a:pt x="2077435" y="571764"/>
                    </a:cubicBezTo>
                    <a:cubicBezTo>
                      <a:pt x="2081594" y="573725"/>
                      <a:pt x="2084751" y="576793"/>
                      <a:pt x="2086491" y="580168"/>
                    </a:cubicBezTo>
                    <a:lnTo>
                      <a:pt x="2086909" y="587797"/>
                    </a:lnTo>
                    <a:lnTo>
                      <a:pt x="2080277" y="595405"/>
                    </a:lnTo>
                    <a:lnTo>
                      <a:pt x="2078791" y="596499"/>
                    </a:lnTo>
                    <a:cubicBezTo>
                      <a:pt x="2075080" y="597304"/>
                      <a:pt x="2070705" y="596821"/>
                      <a:pt x="2066546" y="594860"/>
                    </a:cubicBezTo>
                    <a:cubicBezTo>
                      <a:pt x="2058228" y="590938"/>
                      <a:pt x="2053922" y="582589"/>
                      <a:pt x="2056929" y="576211"/>
                    </a:cubicBezTo>
                    <a:cubicBezTo>
                      <a:pt x="2058432" y="573022"/>
                      <a:pt x="2061479" y="570930"/>
                      <a:pt x="2065190" y="570125"/>
                    </a:cubicBezTo>
                    <a:close/>
                    <a:moveTo>
                      <a:pt x="1092611" y="544547"/>
                    </a:moveTo>
                    <a:cubicBezTo>
                      <a:pt x="1096322" y="543742"/>
                      <a:pt x="1100697" y="544225"/>
                      <a:pt x="1104856" y="546186"/>
                    </a:cubicBezTo>
                    <a:cubicBezTo>
                      <a:pt x="1113175" y="550107"/>
                      <a:pt x="1117481" y="558457"/>
                      <a:pt x="1114474" y="564835"/>
                    </a:cubicBezTo>
                    <a:cubicBezTo>
                      <a:pt x="1111467" y="571213"/>
                      <a:pt x="1102286" y="573203"/>
                      <a:pt x="1093967" y="569282"/>
                    </a:cubicBezTo>
                    <a:cubicBezTo>
                      <a:pt x="1085649" y="565360"/>
                      <a:pt x="1081342" y="557010"/>
                      <a:pt x="1084349" y="550633"/>
                    </a:cubicBezTo>
                    <a:cubicBezTo>
                      <a:pt x="1085853" y="547444"/>
                      <a:pt x="1088900" y="545352"/>
                      <a:pt x="1092611" y="544547"/>
                    </a:cubicBezTo>
                    <a:close/>
                    <a:moveTo>
                      <a:pt x="463216" y="496047"/>
                    </a:moveTo>
                    <a:cubicBezTo>
                      <a:pt x="466927" y="495242"/>
                      <a:pt x="471302" y="495725"/>
                      <a:pt x="475461" y="497686"/>
                    </a:cubicBezTo>
                    <a:cubicBezTo>
                      <a:pt x="483779" y="501607"/>
                      <a:pt x="488085" y="509957"/>
                      <a:pt x="485078" y="516335"/>
                    </a:cubicBezTo>
                    <a:cubicBezTo>
                      <a:pt x="482071" y="522712"/>
                      <a:pt x="472890" y="524703"/>
                      <a:pt x="464572" y="520782"/>
                    </a:cubicBezTo>
                    <a:cubicBezTo>
                      <a:pt x="456253" y="516860"/>
                      <a:pt x="451947" y="508510"/>
                      <a:pt x="454954" y="502133"/>
                    </a:cubicBezTo>
                    <a:cubicBezTo>
                      <a:pt x="456458" y="498944"/>
                      <a:pt x="459505" y="496852"/>
                      <a:pt x="463216" y="496047"/>
                    </a:cubicBezTo>
                    <a:close/>
                    <a:moveTo>
                      <a:pt x="948360" y="494182"/>
                    </a:moveTo>
                    <a:cubicBezTo>
                      <a:pt x="952071" y="493377"/>
                      <a:pt x="956446" y="493860"/>
                      <a:pt x="960605" y="495821"/>
                    </a:cubicBezTo>
                    <a:cubicBezTo>
                      <a:pt x="968923" y="499742"/>
                      <a:pt x="973229" y="508092"/>
                      <a:pt x="970222" y="514469"/>
                    </a:cubicBezTo>
                    <a:cubicBezTo>
                      <a:pt x="967215" y="520847"/>
                      <a:pt x="958034" y="522838"/>
                      <a:pt x="949716" y="518916"/>
                    </a:cubicBezTo>
                    <a:cubicBezTo>
                      <a:pt x="941398" y="514995"/>
                      <a:pt x="937092" y="506645"/>
                      <a:pt x="940099" y="500267"/>
                    </a:cubicBezTo>
                    <a:cubicBezTo>
                      <a:pt x="941602" y="497078"/>
                      <a:pt x="944649" y="494986"/>
                      <a:pt x="948360" y="494182"/>
                    </a:cubicBezTo>
                    <a:close/>
                    <a:moveTo>
                      <a:pt x="1315019" y="493554"/>
                    </a:moveTo>
                    <a:cubicBezTo>
                      <a:pt x="1318730" y="492749"/>
                      <a:pt x="1323105" y="493232"/>
                      <a:pt x="1327264" y="495193"/>
                    </a:cubicBezTo>
                    <a:cubicBezTo>
                      <a:pt x="1335582" y="499115"/>
                      <a:pt x="1339888" y="507464"/>
                      <a:pt x="1336881" y="513842"/>
                    </a:cubicBezTo>
                    <a:cubicBezTo>
                      <a:pt x="1333874" y="520220"/>
                      <a:pt x="1324693" y="522211"/>
                      <a:pt x="1316375" y="518289"/>
                    </a:cubicBezTo>
                    <a:cubicBezTo>
                      <a:pt x="1308056" y="514367"/>
                      <a:pt x="1303750" y="506017"/>
                      <a:pt x="1306757" y="499639"/>
                    </a:cubicBezTo>
                    <a:cubicBezTo>
                      <a:pt x="1308261" y="496451"/>
                      <a:pt x="1311308" y="494359"/>
                      <a:pt x="1315019" y="493554"/>
                    </a:cubicBezTo>
                    <a:close/>
                    <a:moveTo>
                      <a:pt x="1478953" y="491447"/>
                    </a:moveTo>
                    <a:cubicBezTo>
                      <a:pt x="1482664" y="490642"/>
                      <a:pt x="1487039" y="491125"/>
                      <a:pt x="1491198" y="493086"/>
                    </a:cubicBezTo>
                    <a:cubicBezTo>
                      <a:pt x="1499517" y="497008"/>
                      <a:pt x="1503823" y="505358"/>
                      <a:pt x="1500816" y="511735"/>
                    </a:cubicBezTo>
                    <a:cubicBezTo>
                      <a:pt x="1497809" y="518113"/>
                      <a:pt x="1488628" y="520104"/>
                      <a:pt x="1480309" y="516182"/>
                    </a:cubicBezTo>
                    <a:cubicBezTo>
                      <a:pt x="1471991" y="512260"/>
                      <a:pt x="1467685" y="503910"/>
                      <a:pt x="1470692" y="497532"/>
                    </a:cubicBezTo>
                    <a:cubicBezTo>
                      <a:pt x="1472195" y="494344"/>
                      <a:pt x="1475242" y="492252"/>
                      <a:pt x="1478953" y="491447"/>
                    </a:cubicBezTo>
                    <a:close/>
                    <a:moveTo>
                      <a:pt x="1751055" y="474953"/>
                    </a:moveTo>
                    <a:cubicBezTo>
                      <a:pt x="1754766" y="474148"/>
                      <a:pt x="1759141" y="474631"/>
                      <a:pt x="1763300" y="476592"/>
                    </a:cubicBezTo>
                    <a:cubicBezTo>
                      <a:pt x="1771618" y="480513"/>
                      <a:pt x="1775924" y="488863"/>
                      <a:pt x="1772917" y="495240"/>
                    </a:cubicBezTo>
                    <a:cubicBezTo>
                      <a:pt x="1769910" y="501618"/>
                      <a:pt x="1760729" y="503609"/>
                      <a:pt x="1752411" y="499688"/>
                    </a:cubicBezTo>
                    <a:cubicBezTo>
                      <a:pt x="1744093" y="495766"/>
                      <a:pt x="1739787" y="487416"/>
                      <a:pt x="1742794" y="481038"/>
                    </a:cubicBezTo>
                    <a:cubicBezTo>
                      <a:pt x="1744297" y="477850"/>
                      <a:pt x="1747344" y="475757"/>
                      <a:pt x="1751055" y="474953"/>
                    </a:cubicBezTo>
                    <a:close/>
                    <a:moveTo>
                      <a:pt x="1492610" y="433192"/>
                    </a:moveTo>
                    <a:cubicBezTo>
                      <a:pt x="1496321" y="432388"/>
                      <a:pt x="1500696" y="432870"/>
                      <a:pt x="1504855" y="434831"/>
                    </a:cubicBezTo>
                    <a:cubicBezTo>
                      <a:pt x="1513173" y="438753"/>
                      <a:pt x="1517479" y="447103"/>
                      <a:pt x="1514472" y="453481"/>
                    </a:cubicBezTo>
                    <a:cubicBezTo>
                      <a:pt x="1511466" y="459858"/>
                      <a:pt x="1502284" y="461849"/>
                      <a:pt x="1493966" y="457927"/>
                    </a:cubicBezTo>
                    <a:cubicBezTo>
                      <a:pt x="1485647" y="454005"/>
                      <a:pt x="1481341" y="445656"/>
                      <a:pt x="1484348" y="439278"/>
                    </a:cubicBezTo>
                    <a:cubicBezTo>
                      <a:pt x="1485851" y="436089"/>
                      <a:pt x="1488899" y="433997"/>
                      <a:pt x="1492610" y="433192"/>
                    </a:cubicBezTo>
                    <a:close/>
                    <a:moveTo>
                      <a:pt x="1068301" y="421344"/>
                    </a:moveTo>
                    <a:cubicBezTo>
                      <a:pt x="1072012" y="420539"/>
                      <a:pt x="1076387" y="421022"/>
                      <a:pt x="1080546" y="422983"/>
                    </a:cubicBezTo>
                    <a:cubicBezTo>
                      <a:pt x="1088865" y="426905"/>
                      <a:pt x="1093171" y="435255"/>
                      <a:pt x="1090164" y="441632"/>
                    </a:cubicBezTo>
                    <a:cubicBezTo>
                      <a:pt x="1087157" y="448010"/>
                      <a:pt x="1077976" y="450001"/>
                      <a:pt x="1069657" y="446079"/>
                    </a:cubicBezTo>
                    <a:cubicBezTo>
                      <a:pt x="1061339" y="442157"/>
                      <a:pt x="1057033" y="433807"/>
                      <a:pt x="1060040" y="427429"/>
                    </a:cubicBezTo>
                    <a:cubicBezTo>
                      <a:pt x="1061543" y="424241"/>
                      <a:pt x="1064590" y="422149"/>
                      <a:pt x="1068301" y="421344"/>
                    </a:cubicBezTo>
                    <a:close/>
                    <a:moveTo>
                      <a:pt x="2101988" y="414672"/>
                    </a:moveTo>
                    <a:cubicBezTo>
                      <a:pt x="2105699" y="413867"/>
                      <a:pt x="2110073" y="414350"/>
                      <a:pt x="2114232" y="416311"/>
                    </a:cubicBezTo>
                    <a:cubicBezTo>
                      <a:pt x="2122551" y="420233"/>
                      <a:pt x="2126857" y="428582"/>
                      <a:pt x="2123850" y="434960"/>
                    </a:cubicBezTo>
                    <a:cubicBezTo>
                      <a:pt x="2120843" y="441338"/>
                      <a:pt x="2111662" y="443329"/>
                      <a:pt x="2103344" y="439407"/>
                    </a:cubicBezTo>
                    <a:cubicBezTo>
                      <a:pt x="2095026" y="435485"/>
                      <a:pt x="2090720" y="427136"/>
                      <a:pt x="2093727" y="420758"/>
                    </a:cubicBezTo>
                    <a:cubicBezTo>
                      <a:pt x="2095230" y="417569"/>
                      <a:pt x="2098277" y="415477"/>
                      <a:pt x="2101988" y="414672"/>
                    </a:cubicBezTo>
                    <a:close/>
                    <a:moveTo>
                      <a:pt x="1220576" y="404919"/>
                    </a:moveTo>
                    <a:cubicBezTo>
                      <a:pt x="1224287" y="404114"/>
                      <a:pt x="1228662" y="404597"/>
                      <a:pt x="1232822" y="406558"/>
                    </a:cubicBezTo>
                    <a:cubicBezTo>
                      <a:pt x="1241140" y="410480"/>
                      <a:pt x="1245446" y="418829"/>
                      <a:pt x="1242439" y="425207"/>
                    </a:cubicBezTo>
                    <a:cubicBezTo>
                      <a:pt x="1239432" y="431584"/>
                      <a:pt x="1230251" y="433576"/>
                      <a:pt x="1221933" y="429654"/>
                    </a:cubicBezTo>
                    <a:cubicBezTo>
                      <a:pt x="1213614" y="425732"/>
                      <a:pt x="1209308" y="417382"/>
                      <a:pt x="1212315" y="411005"/>
                    </a:cubicBezTo>
                    <a:cubicBezTo>
                      <a:pt x="1213818" y="407816"/>
                      <a:pt x="1216865" y="405724"/>
                      <a:pt x="1220576" y="404919"/>
                    </a:cubicBezTo>
                    <a:close/>
                    <a:moveTo>
                      <a:pt x="634224" y="399008"/>
                    </a:moveTo>
                    <a:cubicBezTo>
                      <a:pt x="637935" y="398204"/>
                      <a:pt x="642310" y="398687"/>
                      <a:pt x="646469" y="400647"/>
                    </a:cubicBezTo>
                    <a:cubicBezTo>
                      <a:pt x="654787" y="404569"/>
                      <a:pt x="659093" y="412919"/>
                      <a:pt x="656086" y="419296"/>
                    </a:cubicBezTo>
                    <a:cubicBezTo>
                      <a:pt x="653079" y="425673"/>
                      <a:pt x="643898" y="427664"/>
                      <a:pt x="635580" y="423743"/>
                    </a:cubicBezTo>
                    <a:cubicBezTo>
                      <a:pt x="627262" y="419821"/>
                      <a:pt x="622956" y="411471"/>
                      <a:pt x="625962" y="405094"/>
                    </a:cubicBezTo>
                    <a:cubicBezTo>
                      <a:pt x="627466" y="401905"/>
                      <a:pt x="630513" y="399813"/>
                      <a:pt x="634224" y="399008"/>
                    </a:cubicBezTo>
                    <a:close/>
                    <a:moveTo>
                      <a:pt x="1178474" y="338020"/>
                    </a:moveTo>
                    <a:cubicBezTo>
                      <a:pt x="1182185" y="337215"/>
                      <a:pt x="1186560" y="337698"/>
                      <a:pt x="1190719" y="339658"/>
                    </a:cubicBezTo>
                    <a:cubicBezTo>
                      <a:pt x="1199038" y="343581"/>
                      <a:pt x="1203343" y="351930"/>
                      <a:pt x="1200336" y="358307"/>
                    </a:cubicBezTo>
                    <a:cubicBezTo>
                      <a:pt x="1197329" y="364685"/>
                      <a:pt x="1188149" y="366677"/>
                      <a:pt x="1179830" y="362754"/>
                    </a:cubicBezTo>
                    <a:cubicBezTo>
                      <a:pt x="1171512" y="358833"/>
                      <a:pt x="1167206" y="350483"/>
                      <a:pt x="1170213" y="344105"/>
                    </a:cubicBezTo>
                    <a:cubicBezTo>
                      <a:pt x="1171716" y="340917"/>
                      <a:pt x="1174763" y="338824"/>
                      <a:pt x="1178474" y="338020"/>
                    </a:cubicBezTo>
                    <a:close/>
                    <a:moveTo>
                      <a:pt x="1301335" y="331251"/>
                    </a:moveTo>
                    <a:cubicBezTo>
                      <a:pt x="1305046" y="330446"/>
                      <a:pt x="1309421" y="330929"/>
                      <a:pt x="1313580" y="332890"/>
                    </a:cubicBezTo>
                    <a:cubicBezTo>
                      <a:pt x="1321898" y="336812"/>
                      <a:pt x="1326204" y="345161"/>
                      <a:pt x="1323197" y="351539"/>
                    </a:cubicBezTo>
                    <a:cubicBezTo>
                      <a:pt x="1320190" y="357917"/>
                      <a:pt x="1311009" y="359908"/>
                      <a:pt x="1302691" y="355986"/>
                    </a:cubicBezTo>
                    <a:cubicBezTo>
                      <a:pt x="1294373" y="352064"/>
                      <a:pt x="1290066" y="343714"/>
                      <a:pt x="1293073" y="337337"/>
                    </a:cubicBezTo>
                    <a:cubicBezTo>
                      <a:pt x="1294576" y="334148"/>
                      <a:pt x="1297623" y="332056"/>
                      <a:pt x="1301335" y="331251"/>
                    </a:cubicBezTo>
                    <a:close/>
                    <a:moveTo>
                      <a:pt x="1981919" y="322777"/>
                    </a:moveTo>
                    <a:cubicBezTo>
                      <a:pt x="1985630" y="321973"/>
                      <a:pt x="1990005" y="322455"/>
                      <a:pt x="1994164" y="324416"/>
                    </a:cubicBezTo>
                    <a:cubicBezTo>
                      <a:pt x="2002482" y="328338"/>
                      <a:pt x="2006788" y="336688"/>
                      <a:pt x="2003781" y="343065"/>
                    </a:cubicBezTo>
                    <a:cubicBezTo>
                      <a:pt x="2000774" y="349443"/>
                      <a:pt x="1991593" y="351434"/>
                      <a:pt x="1983275" y="347512"/>
                    </a:cubicBezTo>
                    <a:cubicBezTo>
                      <a:pt x="1974957" y="343590"/>
                      <a:pt x="1970651" y="335241"/>
                      <a:pt x="1973658" y="328863"/>
                    </a:cubicBezTo>
                    <a:cubicBezTo>
                      <a:pt x="1975161" y="325674"/>
                      <a:pt x="1978208" y="323582"/>
                      <a:pt x="1981919" y="322777"/>
                    </a:cubicBezTo>
                    <a:close/>
                    <a:moveTo>
                      <a:pt x="1787851" y="319499"/>
                    </a:moveTo>
                    <a:cubicBezTo>
                      <a:pt x="1791562" y="318694"/>
                      <a:pt x="1795937" y="319177"/>
                      <a:pt x="1800096" y="321138"/>
                    </a:cubicBezTo>
                    <a:cubicBezTo>
                      <a:pt x="1808415" y="325060"/>
                      <a:pt x="1812721" y="333410"/>
                      <a:pt x="1809714" y="339787"/>
                    </a:cubicBezTo>
                    <a:cubicBezTo>
                      <a:pt x="1806707" y="346164"/>
                      <a:pt x="1797526" y="348155"/>
                      <a:pt x="1789208" y="344233"/>
                    </a:cubicBezTo>
                    <a:cubicBezTo>
                      <a:pt x="1780890" y="340312"/>
                      <a:pt x="1776584" y="331962"/>
                      <a:pt x="1779590" y="325585"/>
                    </a:cubicBezTo>
                    <a:cubicBezTo>
                      <a:pt x="1781094" y="322396"/>
                      <a:pt x="1784140" y="320304"/>
                      <a:pt x="1787851" y="319499"/>
                    </a:cubicBezTo>
                    <a:close/>
                    <a:moveTo>
                      <a:pt x="906440" y="309746"/>
                    </a:moveTo>
                    <a:cubicBezTo>
                      <a:pt x="910151" y="308941"/>
                      <a:pt x="914526" y="309424"/>
                      <a:pt x="918685" y="311385"/>
                    </a:cubicBezTo>
                    <a:cubicBezTo>
                      <a:pt x="927004" y="315307"/>
                      <a:pt x="931310" y="323656"/>
                      <a:pt x="928303" y="330034"/>
                    </a:cubicBezTo>
                    <a:cubicBezTo>
                      <a:pt x="925296" y="336412"/>
                      <a:pt x="916115" y="338403"/>
                      <a:pt x="907796" y="334481"/>
                    </a:cubicBezTo>
                    <a:cubicBezTo>
                      <a:pt x="899478" y="330559"/>
                      <a:pt x="895172" y="322209"/>
                      <a:pt x="898180" y="315831"/>
                    </a:cubicBezTo>
                    <a:cubicBezTo>
                      <a:pt x="899683" y="312643"/>
                      <a:pt x="902730" y="310551"/>
                      <a:pt x="906440" y="309746"/>
                    </a:cubicBezTo>
                    <a:close/>
                    <a:moveTo>
                      <a:pt x="1432928" y="281551"/>
                    </a:moveTo>
                    <a:cubicBezTo>
                      <a:pt x="1436639" y="280746"/>
                      <a:pt x="1441014" y="281229"/>
                      <a:pt x="1445173" y="283190"/>
                    </a:cubicBezTo>
                    <a:cubicBezTo>
                      <a:pt x="1453491" y="287112"/>
                      <a:pt x="1457797" y="295461"/>
                      <a:pt x="1454791" y="301839"/>
                    </a:cubicBezTo>
                    <a:cubicBezTo>
                      <a:pt x="1451784" y="308217"/>
                      <a:pt x="1442602" y="310208"/>
                      <a:pt x="1434284" y="306286"/>
                    </a:cubicBezTo>
                    <a:cubicBezTo>
                      <a:pt x="1425966" y="302364"/>
                      <a:pt x="1421660" y="294015"/>
                      <a:pt x="1424667" y="287637"/>
                    </a:cubicBezTo>
                    <a:cubicBezTo>
                      <a:pt x="1426170" y="284448"/>
                      <a:pt x="1429217" y="282356"/>
                      <a:pt x="1432928" y="281551"/>
                    </a:cubicBezTo>
                    <a:close/>
                    <a:moveTo>
                      <a:pt x="1643600" y="269133"/>
                    </a:moveTo>
                    <a:cubicBezTo>
                      <a:pt x="1647311" y="268329"/>
                      <a:pt x="1651686" y="268811"/>
                      <a:pt x="1655846" y="270772"/>
                    </a:cubicBezTo>
                    <a:cubicBezTo>
                      <a:pt x="1664164" y="274694"/>
                      <a:pt x="1668470" y="283044"/>
                      <a:pt x="1665464" y="289421"/>
                    </a:cubicBezTo>
                    <a:cubicBezTo>
                      <a:pt x="1662457" y="295799"/>
                      <a:pt x="1653275" y="297790"/>
                      <a:pt x="1644957" y="293868"/>
                    </a:cubicBezTo>
                    <a:cubicBezTo>
                      <a:pt x="1636638" y="289946"/>
                      <a:pt x="1632332" y="281597"/>
                      <a:pt x="1635339" y="275218"/>
                    </a:cubicBezTo>
                    <a:cubicBezTo>
                      <a:pt x="1636842" y="272030"/>
                      <a:pt x="1639889" y="269938"/>
                      <a:pt x="1643600" y="269133"/>
                    </a:cubicBezTo>
                    <a:close/>
                    <a:moveTo>
                      <a:pt x="987199" y="236078"/>
                    </a:moveTo>
                    <a:cubicBezTo>
                      <a:pt x="990909" y="235273"/>
                      <a:pt x="995284" y="235756"/>
                      <a:pt x="999443" y="237717"/>
                    </a:cubicBezTo>
                    <a:cubicBezTo>
                      <a:pt x="1007762" y="241639"/>
                      <a:pt x="1012068" y="249988"/>
                      <a:pt x="1009061" y="256366"/>
                    </a:cubicBezTo>
                    <a:cubicBezTo>
                      <a:pt x="1006054" y="262744"/>
                      <a:pt x="996873" y="264735"/>
                      <a:pt x="988554" y="260813"/>
                    </a:cubicBezTo>
                    <a:cubicBezTo>
                      <a:pt x="980236" y="256891"/>
                      <a:pt x="975930" y="248542"/>
                      <a:pt x="978937" y="242164"/>
                    </a:cubicBezTo>
                    <a:cubicBezTo>
                      <a:pt x="980441" y="238975"/>
                      <a:pt x="983488" y="236883"/>
                      <a:pt x="987199" y="236078"/>
                    </a:cubicBezTo>
                    <a:close/>
                    <a:moveTo>
                      <a:pt x="1529474" y="232971"/>
                    </a:moveTo>
                    <a:cubicBezTo>
                      <a:pt x="1533185" y="232166"/>
                      <a:pt x="1537560" y="232649"/>
                      <a:pt x="1541719" y="234609"/>
                    </a:cubicBezTo>
                    <a:cubicBezTo>
                      <a:pt x="1550037" y="238531"/>
                      <a:pt x="1554343" y="246881"/>
                      <a:pt x="1551337" y="253258"/>
                    </a:cubicBezTo>
                    <a:cubicBezTo>
                      <a:pt x="1548330" y="259636"/>
                      <a:pt x="1539149" y="261627"/>
                      <a:pt x="1530830" y="257705"/>
                    </a:cubicBezTo>
                    <a:cubicBezTo>
                      <a:pt x="1522512" y="253783"/>
                      <a:pt x="1518206" y="245433"/>
                      <a:pt x="1521213" y="239056"/>
                    </a:cubicBezTo>
                    <a:cubicBezTo>
                      <a:pt x="1522716" y="235868"/>
                      <a:pt x="1525763" y="233775"/>
                      <a:pt x="1529474" y="232971"/>
                    </a:cubicBezTo>
                    <a:close/>
                    <a:moveTo>
                      <a:pt x="1147737" y="232370"/>
                    </a:moveTo>
                    <a:cubicBezTo>
                      <a:pt x="1151448" y="231566"/>
                      <a:pt x="1155823" y="232048"/>
                      <a:pt x="1159983" y="234009"/>
                    </a:cubicBezTo>
                    <a:cubicBezTo>
                      <a:pt x="1168301" y="237931"/>
                      <a:pt x="1172607" y="246281"/>
                      <a:pt x="1169600" y="252659"/>
                    </a:cubicBezTo>
                    <a:cubicBezTo>
                      <a:pt x="1166593" y="259036"/>
                      <a:pt x="1157412" y="261027"/>
                      <a:pt x="1149094" y="257105"/>
                    </a:cubicBezTo>
                    <a:cubicBezTo>
                      <a:pt x="1140775" y="253183"/>
                      <a:pt x="1136469" y="244834"/>
                      <a:pt x="1139476" y="238456"/>
                    </a:cubicBezTo>
                    <a:cubicBezTo>
                      <a:pt x="1140979" y="235267"/>
                      <a:pt x="1144026" y="233175"/>
                      <a:pt x="1147737" y="232370"/>
                    </a:cubicBezTo>
                    <a:close/>
                    <a:moveTo>
                      <a:pt x="1667783" y="227604"/>
                    </a:moveTo>
                    <a:cubicBezTo>
                      <a:pt x="1671494" y="226799"/>
                      <a:pt x="1675869" y="227282"/>
                      <a:pt x="1680028" y="229243"/>
                    </a:cubicBezTo>
                    <a:cubicBezTo>
                      <a:pt x="1688346" y="233164"/>
                      <a:pt x="1692652" y="241514"/>
                      <a:pt x="1689645" y="247892"/>
                    </a:cubicBezTo>
                    <a:cubicBezTo>
                      <a:pt x="1686638" y="254269"/>
                      <a:pt x="1677457" y="256260"/>
                      <a:pt x="1669139" y="252339"/>
                    </a:cubicBezTo>
                    <a:cubicBezTo>
                      <a:pt x="1660821" y="248417"/>
                      <a:pt x="1656515" y="240067"/>
                      <a:pt x="1659521" y="233690"/>
                    </a:cubicBezTo>
                    <a:cubicBezTo>
                      <a:pt x="1661025" y="230501"/>
                      <a:pt x="1664072" y="228409"/>
                      <a:pt x="1667783" y="227604"/>
                    </a:cubicBezTo>
                    <a:close/>
                    <a:moveTo>
                      <a:pt x="2187850" y="208145"/>
                    </a:moveTo>
                    <a:cubicBezTo>
                      <a:pt x="2191561" y="207341"/>
                      <a:pt x="2195936" y="207823"/>
                      <a:pt x="2200096" y="209784"/>
                    </a:cubicBezTo>
                    <a:cubicBezTo>
                      <a:pt x="2208414" y="213706"/>
                      <a:pt x="2212720" y="222056"/>
                      <a:pt x="2209714" y="228433"/>
                    </a:cubicBezTo>
                    <a:cubicBezTo>
                      <a:pt x="2206707" y="234810"/>
                      <a:pt x="2197526" y="236801"/>
                      <a:pt x="2189207" y="232879"/>
                    </a:cubicBezTo>
                    <a:cubicBezTo>
                      <a:pt x="2180888" y="228958"/>
                      <a:pt x="2176582" y="220608"/>
                      <a:pt x="2179589" y="214231"/>
                    </a:cubicBezTo>
                    <a:cubicBezTo>
                      <a:pt x="2181092" y="211042"/>
                      <a:pt x="2184139" y="208950"/>
                      <a:pt x="2187850" y="208145"/>
                    </a:cubicBezTo>
                    <a:close/>
                    <a:moveTo>
                      <a:pt x="1329465" y="173961"/>
                    </a:moveTo>
                    <a:cubicBezTo>
                      <a:pt x="1333176" y="173156"/>
                      <a:pt x="1337550" y="173639"/>
                      <a:pt x="1341709" y="175599"/>
                    </a:cubicBezTo>
                    <a:cubicBezTo>
                      <a:pt x="1350028" y="179521"/>
                      <a:pt x="1354334" y="187871"/>
                      <a:pt x="1351327" y="194248"/>
                    </a:cubicBezTo>
                    <a:cubicBezTo>
                      <a:pt x="1348320" y="200625"/>
                      <a:pt x="1339139" y="202616"/>
                      <a:pt x="1330821" y="198694"/>
                    </a:cubicBezTo>
                    <a:cubicBezTo>
                      <a:pt x="1322503" y="194773"/>
                      <a:pt x="1318197" y="186423"/>
                      <a:pt x="1321203" y="180046"/>
                    </a:cubicBezTo>
                    <a:cubicBezTo>
                      <a:pt x="1322707" y="176857"/>
                      <a:pt x="1325754" y="174765"/>
                      <a:pt x="1329465" y="173961"/>
                    </a:cubicBezTo>
                    <a:close/>
                    <a:moveTo>
                      <a:pt x="812458" y="162516"/>
                    </a:moveTo>
                    <a:cubicBezTo>
                      <a:pt x="816169" y="161711"/>
                      <a:pt x="820544" y="162194"/>
                      <a:pt x="824703" y="164155"/>
                    </a:cubicBezTo>
                    <a:cubicBezTo>
                      <a:pt x="833021" y="168077"/>
                      <a:pt x="837328" y="176426"/>
                      <a:pt x="834321" y="182804"/>
                    </a:cubicBezTo>
                    <a:cubicBezTo>
                      <a:pt x="831314" y="189182"/>
                      <a:pt x="822133" y="191173"/>
                      <a:pt x="813814" y="187251"/>
                    </a:cubicBezTo>
                    <a:cubicBezTo>
                      <a:pt x="805495" y="183329"/>
                      <a:pt x="801189" y="174979"/>
                      <a:pt x="804196" y="168601"/>
                    </a:cubicBezTo>
                    <a:cubicBezTo>
                      <a:pt x="805700" y="165413"/>
                      <a:pt x="808747" y="163320"/>
                      <a:pt x="812458" y="162516"/>
                    </a:cubicBezTo>
                    <a:close/>
                    <a:moveTo>
                      <a:pt x="1215338" y="137797"/>
                    </a:moveTo>
                    <a:cubicBezTo>
                      <a:pt x="1219049" y="136993"/>
                      <a:pt x="1223424" y="137475"/>
                      <a:pt x="1227584" y="139436"/>
                    </a:cubicBezTo>
                    <a:cubicBezTo>
                      <a:pt x="1235902" y="143358"/>
                      <a:pt x="1240208" y="151708"/>
                      <a:pt x="1237201" y="158086"/>
                    </a:cubicBezTo>
                    <a:cubicBezTo>
                      <a:pt x="1234194" y="164463"/>
                      <a:pt x="1225013" y="166454"/>
                      <a:pt x="1216695" y="162532"/>
                    </a:cubicBezTo>
                    <a:cubicBezTo>
                      <a:pt x="1208376" y="158610"/>
                      <a:pt x="1204070" y="150260"/>
                      <a:pt x="1207076" y="143883"/>
                    </a:cubicBezTo>
                    <a:cubicBezTo>
                      <a:pt x="1208580" y="140694"/>
                      <a:pt x="1211627" y="138602"/>
                      <a:pt x="1215338" y="137797"/>
                    </a:cubicBezTo>
                    <a:close/>
                    <a:moveTo>
                      <a:pt x="1873714" y="112972"/>
                    </a:moveTo>
                    <a:cubicBezTo>
                      <a:pt x="1877425" y="112167"/>
                      <a:pt x="1881800" y="112650"/>
                      <a:pt x="1885960" y="114610"/>
                    </a:cubicBezTo>
                    <a:cubicBezTo>
                      <a:pt x="1894278" y="118532"/>
                      <a:pt x="1898584" y="126882"/>
                      <a:pt x="1895577" y="133260"/>
                    </a:cubicBezTo>
                    <a:cubicBezTo>
                      <a:pt x="1892571" y="139637"/>
                      <a:pt x="1883389" y="141628"/>
                      <a:pt x="1875071" y="137706"/>
                    </a:cubicBezTo>
                    <a:cubicBezTo>
                      <a:pt x="1866752" y="133785"/>
                      <a:pt x="1862446" y="125435"/>
                      <a:pt x="1865453" y="119058"/>
                    </a:cubicBezTo>
                    <a:cubicBezTo>
                      <a:pt x="1866956" y="115869"/>
                      <a:pt x="1870003" y="113776"/>
                      <a:pt x="1873714" y="112972"/>
                    </a:cubicBezTo>
                    <a:close/>
                    <a:moveTo>
                      <a:pt x="1996575" y="106204"/>
                    </a:moveTo>
                    <a:cubicBezTo>
                      <a:pt x="2000286" y="105399"/>
                      <a:pt x="2004661" y="105882"/>
                      <a:pt x="2008820" y="107843"/>
                    </a:cubicBezTo>
                    <a:cubicBezTo>
                      <a:pt x="2017138" y="111764"/>
                      <a:pt x="2021444" y="120114"/>
                      <a:pt x="2018438" y="126491"/>
                    </a:cubicBezTo>
                    <a:cubicBezTo>
                      <a:pt x="2015431" y="132869"/>
                      <a:pt x="2006250" y="134859"/>
                      <a:pt x="1997932" y="130938"/>
                    </a:cubicBezTo>
                    <a:cubicBezTo>
                      <a:pt x="1989613" y="127016"/>
                      <a:pt x="1985307" y="118666"/>
                      <a:pt x="1988314" y="112289"/>
                    </a:cubicBezTo>
                    <a:cubicBezTo>
                      <a:pt x="1989817" y="109100"/>
                      <a:pt x="1992864" y="107008"/>
                      <a:pt x="1996575" y="106204"/>
                    </a:cubicBezTo>
                    <a:close/>
                    <a:moveTo>
                      <a:pt x="1730529" y="104276"/>
                    </a:moveTo>
                    <a:cubicBezTo>
                      <a:pt x="1734240" y="103472"/>
                      <a:pt x="1738615" y="103954"/>
                      <a:pt x="1742774" y="105915"/>
                    </a:cubicBezTo>
                    <a:cubicBezTo>
                      <a:pt x="1751093" y="109837"/>
                      <a:pt x="1755399" y="118187"/>
                      <a:pt x="1752392" y="124565"/>
                    </a:cubicBezTo>
                    <a:cubicBezTo>
                      <a:pt x="1749385" y="130942"/>
                      <a:pt x="1740204" y="132933"/>
                      <a:pt x="1731885" y="129011"/>
                    </a:cubicBezTo>
                    <a:cubicBezTo>
                      <a:pt x="1723567" y="125089"/>
                      <a:pt x="1719261" y="116740"/>
                      <a:pt x="1722267" y="110362"/>
                    </a:cubicBezTo>
                    <a:cubicBezTo>
                      <a:pt x="1723771" y="107173"/>
                      <a:pt x="1726818" y="105081"/>
                      <a:pt x="1730529" y="104276"/>
                    </a:cubicBezTo>
                    <a:close/>
                    <a:moveTo>
                      <a:pt x="1398541" y="100666"/>
                    </a:moveTo>
                    <a:cubicBezTo>
                      <a:pt x="1402252" y="99861"/>
                      <a:pt x="1406627" y="100344"/>
                      <a:pt x="1410785" y="102305"/>
                    </a:cubicBezTo>
                    <a:cubicBezTo>
                      <a:pt x="1419104" y="106227"/>
                      <a:pt x="1423410" y="114576"/>
                      <a:pt x="1420403" y="120954"/>
                    </a:cubicBezTo>
                    <a:cubicBezTo>
                      <a:pt x="1417396" y="127332"/>
                      <a:pt x="1408215" y="129322"/>
                      <a:pt x="1399896" y="125401"/>
                    </a:cubicBezTo>
                    <a:cubicBezTo>
                      <a:pt x="1391579" y="121479"/>
                      <a:pt x="1387273" y="113129"/>
                      <a:pt x="1390279" y="106752"/>
                    </a:cubicBezTo>
                    <a:cubicBezTo>
                      <a:pt x="1391783" y="103563"/>
                      <a:pt x="1394830" y="101471"/>
                      <a:pt x="1398541" y="100666"/>
                    </a:cubicBezTo>
                    <a:close/>
                    <a:moveTo>
                      <a:pt x="1510851" y="91864"/>
                    </a:moveTo>
                    <a:cubicBezTo>
                      <a:pt x="1514562" y="91059"/>
                      <a:pt x="1518937" y="91542"/>
                      <a:pt x="1523097" y="93503"/>
                    </a:cubicBezTo>
                    <a:cubicBezTo>
                      <a:pt x="1531415" y="97425"/>
                      <a:pt x="1535721" y="105775"/>
                      <a:pt x="1532714" y="112153"/>
                    </a:cubicBezTo>
                    <a:cubicBezTo>
                      <a:pt x="1529708" y="118530"/>
                      <a:pt x="1520526" y="120521"/>
                      <a:pt x="1512208" y="116599"/>
                    </a:cubicBezTo>
                    <a:cubicBezTo>
                      <a:pt x="1503889" y="112677"/>
                      <a:pt x="1499583" y="104327"/>
                      <a:pt x="1502590" y="97950"/>
                    </a:cubicBezTo>
                    <a:cubicBezTo>
                      <a:pt x="1504093" y="94761"/>
                      <a:pt x="1507140" y="92669"/>
                      <a:pt x="1510851" y="91864"/>
                    </a:cubicBezTo>
                    <a:close/>
                    <a:moveTo>
                      <a:pt x="1071087" y="87432"/>
                    </a:moveTo>
                    <a:cubicBezTo>
                      <a:pt x="1074798" y="86627"/>
                      <a:pt x="1079173" y="87110"/>
                      <a:pt x="1083333" y="89071"/>
                    </a:cubicBezTo>
                    <a:cubicBezTo>
                      <a:pt x="1091651" y="92993"/>
                      <a:pt x="1095957" y="101343"/>
                      <a:pt x="1092951" y="107720"/>
                    </a:cubicBezTo>
                    <a:cubicBezTo>
                      <a:pt x="1089944" y="114098"/>
                      <a:pt x="1080762" y="116089"/>
                      <a:pt x="1072444" y="112167"/>
                    </a:cubicBezTo>
                    <a:cubicBezTo>
                      <a:pt x="1064125" y="108245"/>
                      <a:pt x="1059819" y="99895"/>
                      <a:pt x="1062826" y="93517"/>
                    </a:cubicBezTo>
                    <a:cubicBezTo>
                      <a:pt x="1064329" y="90329"/>
                      <a:pt x="1067376" y="88237"/>
                      <a:pt x="1071087" y="87432"/>
                    </a:cubicBezTo>
                    <a:close/>
                    <a:moveTo>
                      <a:pt x="1976680" y="55656"/>
                    </a:moveTo>
                    <a:cubicBezTo>
                      <a:pt x="1980392" y="54851"/>
                      <a:pt x="1984767" y="55334"/>
                      <a:pt x="1988926" y="57295"/>
                    </a:cubicBezTo>
                    <a:cubicBezTo>
                      <a:pt x="1997244" y="61217"/>
                      <a:pt x="2001550" y="69566"/>
                      <a:pt x="1998544" y="75943"/>
                    </a:cubicBezTo>
                    <a:cubicBezTo>
                      <a:pt x="1995537" y="82322"/>
                      <a:pt x="1986355" y="84312"/>
                      <a:pt x="1978037" y="80391"/>
                    </a:cubicBezTo>
                    <a:cubicBezTo>
                      <a:pt x="1969718" y="76469"/>
                      <a:pt x="1965412" y="68119"/>
                      <a:pt x="1968419" y="61741"/>
                    </a:cubicBezTo>
                    <a:cubicBezTo>
                      <a:pt x="1969923" y="58552"/>
                      <a:pt x="1972970" y="56460"/>
                      <a:pt x="1976680" y="55656"/>
                    </a:cubicBezTo>
                    <a:close/>
                    <a:moveTo>
                      <a:pt x="910253" y="38070"/>
                    </a:moveTo>
                    <a:cubicBezTo>
                      <a:pt x="913964" y="37266"/>
                      <a:pt x="918339" y="37748"/>
                      <a:pt x="922499" y="39709"/>
                    </a:cubicBezTo>
                    <a:cubicBezTo>
                      <a:pt x="930817" y="43631"/>
                      <a:pt x="935123" y="51981"/>
                      <a:pt x="932117" y="58358"/>
                    </a:cubicBezTo>
                    <a:cubicBezTo>
                      <a:pt x="929110" y="64736"/>
                      <a:pt x="919928" y="66727"/>
                      <a:pt x="911610" y="62805"/>
                    </a:cubicBezTo>
                    <a:cubicBezTo>
                      <a:pt x="903291" y="58883"/>
                      <a:pt x="898985" y="50533"/>
                      <a:pt x="901992" y="44155"/>
                    </a:cubicBezTo>
                    <a:cubicBezTo>
                      <a:pt x="903495" y="40967"/>
                      <a:pt x="906542" y="38875"/>
                      <a:pt x="910253" y="38070"/>
                    </a:cubicBezTo>
                    <a:close/>
                    <a:moveTo>
                      <a:pt x="1615337" y="26443"/>
                    </a:moveTo>
                    <a:cubicBezTo>
                      <a:pt x="1619048" y="25638"/>
                      <a:pt x="1623423" y="26121"/>
                      <a:pt x="1627582" y="28082"/>
                    </a:cubicBezTo>
                    <a:cubicBezTo>
                      <a:pt x="1635901" y="32004"/>
                      <a:pt x="1640207" y="40354"/>
                      <a:pt x="1637200" y="46732"/>
                    </a:cubicBezTo>
                    <a:cubicBezTo>
                      <a:pt x="1634193" y="53109"/>
                      <a:pt x="1625012" y="55100"/>
                      <a:pt x="1616693" y="51178"/>
                    </a:cubicBezTo>
                    <a:cubicBezTo>
                      <a:pt x="1608375" y="47256"/>
                      <a:pt x="1604069" y="38906"/>
                      <a:pt x="1607075" y="32529"/>
                    </a:cubicBezTo>
                    <a:cubicBezTo>
                      <a:pt x="1608579" y="29340"/>
                      <a:pt x="1611626" y="27248"/>
                      <a:pt x="1615337" y="26443"/>
                    </a:cubicBezTo>
                    <a:close/>
                    <a:moveTo>
                      <a:pt x="1084405" y="5493"/>
                    </a:moveTo>
                    <a:cubicBezTo>
                      <a:pt x="1088116" y="4688"/>
                      <a:pt x="1092490" y="5171"/>
                      <a:pt x="1096650" y="7132"/>
                    </a:cubicBezTo>
                    <a:cubicBezTo>
                      <a:pt x="1104968" y="11054"/>
                      <a:pt x="1109274" y="19404"/>
                      <a:pt x="1106268" y="25781"/>
                    </a:cubicBezTo>
                    <a:cubicBezTo>
                      <a:pt x="1103261" y="32159"/>
                      <a:pt x="1094080" y="34150"/>
                      <a:pt x="1085761" y="30228"/>
                    </a:cubicBezTo>
                    <a:cubicBezTo>
                      <a:pt x="1077442" y="26306"/>
                      <a:pt x="1073136" y="17956"/>
                      <a:pt x="1076143" y="11578"/>
                    </a:cubicBezTo>
                    <a:cubicBezTo>
                      <a:pt x="1077647" y="8390"/>
                      <a:pt x="1080694" y="6298"/>
                      <a:pt x="1084405" y="5493"/>
                    </a:cubicBezTo>
                    <a:close/>
                    <a:moveTo>
                      <a:pt x="1832430" y="5291"/>
                    </a:moveTo>
                    <a:cubicBezTo>
                      <a:pt x="1836141" y="4486"/>
                      <a:pt x="1840516" y="4969"/>
                      <a:pt x="1844675" y="6930"/>
                    </a:cubicBezTo>
                    <a:cubicBezTo>
                      <a:pt x="1852993" y="10851"/>
                      <a:pt x="1857300" y="19201"/>
                      <a:pt x="1854293" y="25578"/>
                    </a:cubicBezTo>
                    <a:cubicBezTo>
                      <a:pt x="1851286" y="31956"/>
                      <a:pt x="1842104" y="33946"/>
                      <a:pt x="1833786" y="30025"/>
                    </a:cubicBezTo>
                    <a:cubicBezTo>
                      <a:pt x="1825468" y="26103"/>
                      <a:pt x="1821162" y="17753"/>
                      <a:pt x="1824168" y="11376"/>
                    </a:cubicBezTo>
                    <a:cubicBezTo>
                      <a:pt x="1825672" y="8187"/>
                      <a:pt x="1828719" y="6095"/>
                      <a:pt x="1832430" y="5291"/>
                    </a:cubicBezTo>
                    <a:close/>
                    <a:moveTo>
                      <a:pt x="2090196" y="372"/>
                    </a:moveTo>
                    <a:cubicBezTo>
                      <a:pt x="2093907" y="-432"/>
                      <a:pt x="2098282" y="51"/>
                      <a:pt x="2102441" y="2011"/>
                    </a:cubicBezTo>
                    <a:cubicBezTo>
                      <a:pt x="2110760" y="5933"/>
                      <a:pt x="2115066" y="14283"/>
                      <a:pt x="2112059" y="20660"/>
                    </a:cubicBezTo>
                    <a:cubicBezTo>
                      <a:pt x="2109052" y="27038"/>
                      <a:pt x="2099871" y="29029"/>
                      <a:pt x="2091552" y="25107"/>
                    </a:cubicBezTo>
                    <a:cubicBezTo>
                      <a:pt x="2083234" y="21186"/>
                      <a:pt x="2078927" y="12836"/>
                      <a:pt x="2081934" y="6458"/>
                    </a:cubicBezTo>
                    <a:cubicBezTo>
                      <a:pt x="2083438" y="3269"/>
                      <a:pt x="2086485" y="1177"/>
                      <a:pt x="2090196" y="372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73" name="テキスト ボックス 372">
            <a:extLst>
              <a:ext uri="{FF2B5EF4-FFF2-40B4-BE49-F238E27FC236}">
                <a16:creationId xmlns:a16="http://schemas.microsoft.com/office/drawing/2014/main" id="{1342156F-B2BC-4324-A415-FAEADC080C27}"/>
              </a:ext>
            </a:extLst>
          </p:cNvPr>
          <p:cNvSpPr txBox="1"/>
          <p:nvPr/>
        </p:nvSpPr>
        <p:spPr>
          <a:xfrm>
            <a:off x="6649272" y="296899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こんにゃく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E03F4C4C-0011-4B86-A74F-C93C977E2F8E}"/>
              </a:ext>
            </a:extLst>
          </p:cNvPr>
          <p:cNvGrpSpPr/>
          <p:nvPr/>
        </p:nvGrpSpPr>
        <p:grpSpPr>
          <a:xfrm>
            <a:off x="7151128" y="3257080"/>
            <a:ext cx="1669150" cy="963421"/>
            <a:chOff x="4012633" y="3518929"/>
            <a:chExt cx="2583429" cy="1491136"/>
          </a:xfrm>
        </p:grpSpPr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2652D70F-4763-46F4-985E-0E02338942C0}"/>
                </a:ext>
              </a:extLst>
            </p:cNvPr>
            <p:cNvGrpSpPr/>
            <p:nvPr/>
          </p:nvGrpSpPr>
          <p:grpSpPr>
            <a:xfrm>
              <a:off x="4462462" y="3518929"/>
              <a:ext cx="2133600" cy="1491136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12" name="楕円 1020">
                <a:extLst>
                  <a:ext uri="{FF2B5EF4-FFF2-40B4-BE49-F238E27FC236}">
                    <a16:creationId xmlns:a16="http://schemas.microsoft.com/office/drawing/2014/main" id="{67A851DA-9FD1-4C8F-B85B-E9702736DE38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1DA159B9-4601-4C1F-8620-0D4F0B806D71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3CBF46B3-1D7F-43F1-A955-3A687D5A7ADE}"/>
                </a:ext>
              </a:extLst>
            </p:cNvPr>
            <p:cNvGrpSpPr/>
            <p:nvPr/>
          </p:nvGrpSpPr>
          <p:grpSpPr>
            <a:xfrm>
              <a:off x="4012633" y="3614572"/>
              <a:ext cx="2008546" cy="980284"/>
              <a:chOff x="3900986" y="2960328"/>
              <a:chExt cx="2245461" cy="1095913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84176DA-2EE9-4A82-A0A5-BE478E9D21F6}"/>
                  </a:ext>
                </a:extLst>
              </p:cNvPr>
              <p:cNvSpPr/>
              <p:nvPr/>
            </p:nvSpPr>
            <p:spPr>
              <a:xfrm rot="3600000">
                <a:off x="5999725" y="2870101"/>
                <a:ext cx="56496" cy="236949"/>
              </a:xfrm>
              <a:custGeom>
                <a:avLst/>
                <a:gdLst>
                  <a:gd name="connsiteX0" fmla="*/ 21143 w 56496"/>
                  <a:gd name="connsiteY0" fmla="*/ 15893 h 236949"/>
                  <a:gd name="connsiteX1" fmla="*/ 30536 w 56496"/>
                  <a:gd name="connsiteY1" fmla="*/ 0 h 236949"/>
                  <a:gd name="connsiteX2" fmla="*/ 54803 w 56496"/>
                  <a:gd name="connsiteY2" fmla="*/ 43613 h 236949"/>
                  <a:gd name="connsiteX3" fmla="*/ 56496 w 56496"/>
                  <a:gd name="connsiteY3" fmla="*/ 206550 h 236949"/>
                  <a:gd name="connsiteX4" fmla="*/ 0 w 56496"/>
                  <a:gd name="connsiteY4" fmla="*/ 236949 h 236949"/>
                  <a:gd name="connsiteX5" fmla="*/ 2363 w 56496"/>
                  <a:gd name="connsiteY5" fmla="*/ 66936 h 236949"/>
                  <a:gd name="connsiteX6" fmla="*/ 21143 w 56496"/>
                  <a:gd name="connsiteY6" fmla="*/ 15893 h 236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96" h="236949">
                    <a:moveTo>
                      <a:pt x="21143" y="15893"/>
                    </a:moveTo>
                    <a:cubicBezTo>
                      <a:pt x="23900" y="9061"/>
                      <a:pt x="26993" y="3284"/>
                      <a:pt x="30536" y="0"/>
                    </a:cubicBezTo>
                    <a:lnTo>
                      <a:pt x="54803" y="43613"/>
                    </a:lnTo>
                    <a:lnTo>
                      <a:pt x="56496" y="206550"/>
                    </a:lnTo>
                    <a:lnTo>
                      <a:pt x="0" y="236949"/>
                    </a:lnTo>
                    <a:lnTo>
                      <a:pt x="2363" y="66936"/>
                    </a:lnTo>
                    <a:cubicBezTo>
                      <a:pt x="7636" y="66365"/>
                      <a:pt x="12874" y="36388"/>
                      <a:pt x="21143" y="15893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A08C2169-C2EC-43B4-B2CB-E5C056FE8DAF}"/>
                  </a:ext>
                </a:extLst>
              </p:cNvPr>
              <p:cNvGrpSpPr/>
              <p:nvPr/>
            </p:nvGrpSpPr>
            <p:grpSpPr>
              <a:xfrm>
                <a:off x="5396418" y="2966613"/>
                <a:ext cx="726925" cy="462387"/>
                <a:chOff x="5031978" y="3033437"/>
                <a:chExt cx="1091365" cy="627378"/>
              </a:xfrm>
            </p:grpSpPr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23B4C047-5D97-4E26-9B31-7AF89B7730F8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9CB29790-331D-4E62-821C-A111673F4135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4653200B-8225-4D5E-9175-0E8CCD20BD56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01671E2F-1ECD-4949-A4F8-C9569D8770A7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39C40109-8A21-4544-A460-5733B2D3A67B}"/>
                  </a:ext>
                </a:extLst>
              </p:cNvPr>
              <p:cNvGrpSpPr/>
              <p:nvPr/>
            </p:nvGrpSpPr>
            <p:grpSpPr>
              <a:xfrm>
                <a:off x="4910643" y="3223788"/>
                <a:ext cx="726925" cy="462387"/>
                <a:chOff x="5031978" y="3033437"/>
                <a:chExt cx="1091365" cy="627378"/>
              </a:xfrm>
            </p:grpSpPr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4D449EFA-BA20-40A6-930B-D2D28373EE3B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310DE409-A2C5-42FB-B122-377A2FCB7CB2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05172C07-5A8B-4041-9286-A5AB93D72102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096DF426-E5D8-4AB5-A17B-5B9D6223D591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0C4FD0E1-3D70-4200-BB90-BB33AD365DAE}"/>
                  </a:ext>
                </a:extLst>
              </p:cNvPr>
              <p:cNvGrpSpPr/>
              <p:nvPr/>
            </p:nvGrpSpPr>
            <p:grpSpPr>
              <a:xfrm>
                <a:off x="4439156" y="3490488"/>
                <a:ext cx="726925" cy="462387"/>
                <a:chOff x="5031978" y="3033437"/>
                <a:chExt cx="1091365" cy="627378"/>
              </a:xfrm>
            </p:grpSpPr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7EA5F7DC-390F-4DEA-8720-3F4583777794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8BCC5AAF-6792-456A-B158-3C71E5A2D535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7E6ADFCC-D64B-4998-AA88-F2F6AA91F9C3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D3775363-9210-4BBA-B56C-4BA5D934A22F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DE1FD2E3-B465-4E90-98E9-C01E6C8C0027}"/>
                  </a:ext>
                </a:extLst>
              </p:cNvPr>
              <p:cNvSpPr/>
              <p:nvPr/>
            </p:nvSpPr>
            <p:spPr>
              <a:xfrm rot="3600000">
                <a:off x="4211134" y="3634627"/>
                <a:ext cx="111466" cy="731761"/>
              </a:xfrm>
              <a:custGeom>
                <a:avLst/>
                <a:gdLst>
                  <a:gd name="connsiteX0" fmla="*/ 9462 w 111466"/>
                  <a:gd name="connsiteY0" fmla="*/ 51171 h 731761"/>
                  <a:gd name="connsiteX1" fmla="*/ 104564 w 111466"/>
                  <a:gd name="connsiteY1" fmla="*/ 0 h 731761"/>
                  <a:gd name="connsiteX2" fmla="*/ 111466 w 111466"/>
                  <a:gd name="connsiteY2" fmla="*/ 664176 h 731761"/>
                  <a:gd name="connsiteX3" fmla="*/ 0 w 111466"/>
                  <a:gd name="connsiteY3" fmla="*/ 731761 h 731761"/>
                  <a:gd name="connsiteX4" fmla="*/ 9462 w 111466"/>
                  <a:gd name="connsiteY4" fmla="*/ 51171 h 73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66" h="731761">
                    <a:moveTo>
                      <a:pt x="9462" y="51171"/>
                    </a:moveTo>
                    <a:lnTo>
                      <a:pt x="104564" y="0"/>
                    </a:lnTo>
                    <a:lnTo>
                      <a:pt x="111466" y="664176"/>
                    </a:lnTo>
                    <a:lnTo>
                      <a:pt x="0" y="731761"/>
                    </a:lnTo>
                    <a:lnTo>
                      <a:pt x="9462" y="51171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039C2575-5AD2-46EB-A496-593CBE69C12A}"/>
                </a:ext>
              </a:extLst>
            </p:cNvPr>
            <p:cNvGrpSpPr/>
            <p:nvPr/>
          </p:nvGrpSpPr>
          <p:grpSpPr>
            <a:xfrm>
              <a:off x="4484120" y="3847935"/>
              <a:ext cx="2008546" cy="980284"/>
              <a:chOff x="3900986" y="2960328"/>
              <a:chExt cx="2245461" cy="1095913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935B275E-D85D-43C0-B8EE-825BA3158D72}"/>
                  </a:ext>
                </a:extLst>
              </p:cNvPr>
              <p:cNvSpPr/>
              <p:nvPr/>
            </p:nvSpPr>
            <p:spPr>
              <a:xfrm rot="3600000">
                <a:off x="5999725" y="2870101"/>
                <a:ext cx="56496" cy="236949"/>
              </a:xfrm>
              <a:custGeom>
                <a:avLst/>
                <a:gdLst>
                  <a:gd name="connsiteX0" fmla="*/ 21143 w 56496"/>
                  <a:gd name="connsiteY0" fmla="*/ 15893 h 236949"/>
                  <a:gd name="connsiteX1" fmla="*/ 30536 w 56496"/>
                  <a:gd name="connsiteY1" fmla="*/ 0 h 236949"/>
                  <a:gd name="connsiteX2" fmla="*/ 54803 w 56496"/>
                  <a:gd name="connsiteY2" fmla="*/ 43613 h 236949"/>
                  <a:gd name="connsiteX3" fmla="*/ 56496 w 56496"/>
                  <a:gd name="connsiteY3" fmla="*/ 206550 h 236949"/>
                  <a:gd name="connsiteX4" fmla="*/ 0 w 56496"/>
                  <a:gd name="connsiteY4" fmla="*/ 236949 h 236949"/>
                  <a:gd name="connsiteX5" fmla="*/ 2363 w 56496"/>
                  <a:gd name="connsiteY5" fmla="*/ 66936 h 236949"/>
                  <a:gd name="connsiteX6" fmla="*/ 21143 w 56496"/>
                  <a:gd name="connsiteY6" fmla="*/ 15893 h 236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96" h="236949">
                    <a:moveTo>
                      <a:pt x="21143" y="15893"/>
                    </a:moveTo>
                    <a:cubicBezTo>
                      <a:pt x="23900" y="9061"/>
                      <a:pt x="26993" y="3284"/>
                      <a:pt x="30536" y="0"/>
                    </a:cubicBezTo>
                    <a:lnTo>
                      <a:pt x="54803" y="43613"/>
                    </a:lnTo>
                    <a:lnTo>
                      <a:pt x="56496" y="206550"/>
                    </a:lnTo>
                    <a:lnTo>
                      <a:pt x="0" y="236949"/>
                    </a:lnTo>
                    <a:lnTo>
                      <a:pt x="2363" y="66936"/>
                    </a:lnTo>
                    <a:cubicBezTo>
                      <a:pt x="7636" y="66365"/>
                      <a:pt x="12874" y="36388"/>
                      <a:pt x="21143" y="15893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B7CE86DD-52BF-42BC-B07A-D38B991A0166}"/>
                  </a:ext>
                </a:extLst>
              </p:cNvPr>
              <p:cNvGrpSpPr/>
              <p:nvPr/>
            </p:nvGrpSpPr>
            <p:grpSpPr>
              <a:xfrm>
                <a:off x="5396418" y="2966613"/>
                <a:ext cx="726925" cy="462387"/>
                <a:chOff x="5031978" y="3033437"/>
                <a:chExt cx="1091365" cy="627378"/>
              </a:xfrm>
            </p:grpSpPr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C797BDB4-8D7E-4EDF-8556-DB1B4033AC55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77353564-4111-4C35-9B4B-6C7FFE3B6629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766425B9-1564-4ABA-8C94-FCEB931B5F12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628B26F1-7408-4D7E-B05C-A56DED2FFC9F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341AAA94-C0F1-4A47-9378-AEF7DA28A093}"/>
                  </a:ext>
                </a:extLst>
              </p:cNvPr>
              <p:cNvGrpSpPr/>
              <p:nvPr/>
            </p:nvGrpSpPr>
            <p:grpSpPr>
              <a:xfrm>
                <a:off x="4910643" y="3223788"/>
                <a:ext cx="726925" cy="462387"/>
                <a:chOff x="5031978" y="3033437"/>
                <a:chExt cx="1091365" cy="627378"/>
              </a:xfrm>
            </p:grpSpPr>
            <p:sp>
              <p:nvSpPr>
                <p:cNvPr id="387" name="楕円 386">
                  <a:extLst>
                    <a:ext uri="{FF2B5EF4-FFF2-40B4-BE49-F238E27FC236}">
                      <a16:creationId xmlns:a16="http://schemas.microsoft.com/office/drawing/2014/main" id="{BF298BA3-65B7-487D-894D-98C310B86ED4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CDB8F426-958C-4FC3-9D1C-A05090971604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9D936908-C423-4504-B5C1-94EE34495527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880395C2-75E3-46B4-BBD2-F7915BC11461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A095D1B8-5D23-4558-9D88-AD9141D20967}"/>
                  </a:ext>
                </a:extLst>
              </p:cNvPr>
              <p:cNvGrpSpPr/>
              <p:nvPr/>
            </p:nvGrpSpPr>
            <p:grpSpPr>
              <a:xfrm>
                <a:off x="4439156" y="3490488"/>
                <a:ext cx="726925" cy="462387"/>
                <a:chOff x="5031978" y="3033437"/>
                <a:chExt cx="1091365" cy="627378"/>
              </a:xfrm>
            </p:grpSpPr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1307CC68-72D7-4D2F-981B-44A3B0B03D00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3DB0F84C-F0E3-4052-A6BC-31504B5D7F9B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74A7DE58-5E73-4A11-BAE6-F34D0E926B5E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023F0EC6-8A71-4FB8-8E95-79B01C9CC51A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451908CE-56B8-49F3-9136-18AD47219706}"/>
                  </a:ext>
                </a:extLst>
              </p:cNvPr>
              <p:cNvSpPr/>
              <p:nvPr/>
            </p:nvSpPr>
            <p:spPr>
              <a:xfrm rot="3600000">
                <a:off x="4211134" y="3634627"/>
                <a:ext cx="111466" cy="731761"/>
              </a:xfrm>
              <a:custGeom>
                <a:avLst/>
                <a:gdLst>
                  <a:gd name="connsiteX0" fmla="*/ 9462 w 111466"/>
                  <a:gd name="connsiteY0" fmla="*/ 51171 h 731761"/>
                  <a:gd name="connsiteX1" fmla="*/ 104564 w 111466"/>
                  <a:gd name="connsiteY1" fmla="*/ 0 h 731761"/>
                  <a:gd name="connsiteX2" fmla="*/ 111466 w 111466"/>
                  <a:gd name="connsiteY2" fmla="*/ 664176 h 731761"/>
                  <a:gd name="connsiteX3" fmla="*/ 0 w 111466"/>
                  <a:gd name="connsiteY3" fmla="*/ 731761 h 731761"/>
                  <a:gd name="connsiteX4" fmla="*/ 9462 w 111466"/>
                  <a:gd name="connsiteY4" fmla="*/ 51171 h 73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66" h="731761">
                    <a:moveTo>
                      <a:pt x="9462" y="51171"/>
                    </a:moveTo>
                    <a:lnTo>
                      <a:pt x="104564" y="0"/>
                    </a:lnTo>
                    <a:lnTo>
                      <a:pt x="111466" y="664176"/>
                    </a:lnTo>
                    <a:lnTo>
                      <a:pt x="0" y="731761"/>
                    </a:lnTo>
                    <a:lnTo>
                      <a:pt x="9462" y="51171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414" name="テキスト ボックス 413">
            <a:extLst>
              <a:ext uri="{FF2B5EF4-FFF2-40B4-BE49-F238E27FC236}">
                <a16:creationId xmlns:a16="http://schemas.microsoft.com/office/drawing/2014/main" id="{C76B0DDC-5ACB-49A5-935C-FE2EFC4A1046}"/>
              </a:ext>
            </a:extLst>
          </p:cNvPr>
          <p:cNvSpPr txBox="1"/>
          <p:nvPr/>
        </p:nvSpPr>
        <p:spPr>
          <a:xfrm>
            <a:off x="7284061" y="425553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焼きまんじゅう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993AF683-F631-4019-97C3-F97C44173DE1}"/>
              </a:ext>
            </a:extLst>
          </p:cNvPr>
          <p:cNvGrpSpPr/>
          <p:nvPr/>
        </p:nvGrpSpPr>
        <p:grpSpPr>
          <a:xfrm>
            <a:off x="4765488" y="3498967"/>
            <a:ext cx="1206325" cy="564057"/>
            <a:chOff x="3219451" y="1847850"/>
            <a:chExt cx="5800724" cy="2712318"/>
          </a:xfrm>
        </p:grpSpPr>
        <p:sp>
          <p:nvSpPr>
            <p:cNvPr id="416" name="正方形/長方形 415">
              <a:extLst>
                <a:ext uri="{FF2B5EF4-FFF2-40B4-BE49-F238E27FC236}">
                  <a16:creationId xmlns:a16="http://schemas.microsoft.com/office/drawing/2014/main" id="{AC70682A-03D9-4991-8480-88C9560456B2}"/>
                </a:ext>
              </a:extLst>
            </p:cNvPr>
            <p:cNvSpPr/>
            <p:nvPr/>
          </p:nvSpPr>
          <p:spPr>
            <a:xfrm>
              <a:off x="4448176" y="3507016"/>
              <a:ext cx="561973" cy="85769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正方形/長方形 416">
              <a:extLst>
                <a:ext uri="{FF2B5EF4-FFF2-40B4-BE49-F238E27FC236}">
                  <a16:creationId xmlns:a16="http://schemas.microsoft.com/office/drawing/2014/main" id="{0C2DD130-2CF2-4B66-BE53-9954B0B8096E}"/>
                </a:ext>
              </a:extLst>
            </p:cNvPr>
            <p:cNvSpPr/>
            <p:nvPr/>
          </p:nvSpPr>
          <p:spPr>
            <a:xfrm>
              <a:off x="7223126" y="3507016"/>
              <a:ext cx="561973" cy="85769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正方形/長方形 417">
              <a:extLst>
                <a:ext uri="{FF2B5EF4-FFF2-40B4-BE49-F238E27FC236}">
                  <a16:creationId xmlns:a16="http://schemas.microsoft.com/office/drawing/2014/main" id="{50FBC2B9-558D-413B-A5A7-B8F1AB4B905C}"/>
                </a:ext>
              </a:extLst>
            </p:cNvPr>
            <p:cNvSpPr/>
            <p:nvPr/>
          </p:nvSpPr>
          <p:spPr>
            <a:xfrm>
              <a:off x="5038726" y="3507016"/>
              <a:ext cx="2171700" cy="167593"/>
            </a:xfrm>
            <a:prstGeom prst="rect">
              <a:avLst/>
            </a:prstGeom>
            <a:pattFill prst="openDmnd">
              <a:fgClr>
                <a:schemeClr val="accent5">
                  <a:lumMod val="75000"/>
                </a:schemeClr>
              </a:fgClr>
              <a:bgClr>
                <a:srgbClr val="00B050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台形 418">
              <a:extLst>
                <a:ext uri="{FF2B5EF4-FFF2-40B4-BE49-F238E27FC236}">
                  <a16:creationId xmlns:a16="http://schemas.microsoft.com/office/drawing/2014/main" id="{03E6EF51-A0CA-451F-9510-AF9885B0A6E5}"/>
                </a:ext>
              </a:extLst>
            </p:cNvPr>
            <p:cNvSpPr/>
            <p:nvPr/>
          </p:nvSpPr>
          <p:spPr>
            <a:xfrm flipV="1">
              <a:off x="3476626" y="2746372"/>
              <a:ext cx="5286374" cy="680620"/>
            </a:xfrm>
            <a:prstGeom prst="trapezoid">
              <a:avLst>
                <a:gd name="adj" fmla="val 130575"/>
              </a:avLst>
            </a:prstGeom>
            <a:gradFill>
              <a:gsLst>
                <a:gs pos="0">
                  <a:schemeClr val="tx1"/>
                </a:gs>
                <a:gs pos="5000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0" name="正方形/長方形 419">
              <a:extLst>
                <a:ext uri="{FF2B5EF4-FFF2-40B4-BE49-F238E27FC236}">
                  <a16:creationId xmlns:a16="http://schemas.microsoft.com/office/drawing/2014/main" id="{ED471902-C53B-4714-A2C4-BF32D34F86E0}"/>
                </a:ext>
              </a:extLst>
            </p:cNvPr>
            <p:cNvSpPr/>
            <p:nvPr/>
          </p:nvSpPr>
          <p:spPr>
            <a:xfrm flipV="1">
              <a:off x="5033963" y="4010024"/>
              <a:ext cx="2171700" cy="33892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8BEDEB99-EB47-49C6-8181-8119DF5D8C24}"/>
                </a:ext>
              </a:extLst>
            </p:cNvPr>
            <p:cNvGrpSpPr/>
            <p:nvPr/>
          </p:nvGrpSpPr>
          <p:grpSpPr>
            <a:xfrm>
              <a:off x="5899904" y="4023995"/>
              <a:ext cx="431846" cy="296952"/>
              <a:chOff x="5899904" y="4266743"/>
              <a:chExt cx="431846" cy="296952"/>
            </a:xfrm>
          </p:grpSpPr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1D9C6C12-38B4-47B8-9DF5-FD13B63350B5}"/>
                  </a:ext>
                </a:extLst>
              </p:cNvPr>
              <p:cNvGrpSpPr/>
              <p:nvPr/>
            </p:nvGrpSpPr>
            <p:grpSpPr>
              <a:xfrm>
                <a:off x="5899904" y="4266743"/>
                <a:ext cx="431846" cy="296952"/>
                <a:chOff x="5899904" y="4055519"/>
                <a:chExt cx="431846" cy="296952"/>
              </a:xfrm>
            </p:grpSpPr>
            <p:sp>
              <p:nvSpPr>
                <p:cNvPr id="474" name="正方形/長方形 473">
                  <a:extLst>
                    <a:ext uri="{FF2B5EF4-FFF2-40B4-BE49-F238E27FC236}">
                      <a16:creationId xmlns:a16="http://schemas.microsoft.com/office/drawing/2014/main" id="{F4463776-3538-4901-97DC-003BDBE6694A}"/>
                    </a:ext>
                  </a:extLst>
                </p:cNvPr>
                <p:cNvSpPr/>
                <p:nvPr/>
              </p:nvSpPr>
              <p:spPr>
                <a:xfrm flipV="1">
                  <a:off x="5899904" y="4055519"/>
                  <a:ext cx="431846" cy="293426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正方形/長方形 474">
                  <a:extLst>
                    <a:ext uri="{FF2B5EF4-FFF2-40B4-BE49-F238E27FC236}">
                      <a16:creationId xmlns:a16="http://schemas.microsoft.com/office/drawing/2014/main" id="{7F13DAFA-2B88-4D9D-99E2-B2D1E2C14950}"/>
                    </a:ext>
                  </a:extLst>
                </p:cNvPr>
                <p:cNvSpPr/>
                <p:nvPr/>
              </p:nvSpPr>
              <p:spPr>
                <a:xfrm flipV="1">
                  <a:off x="5899904" y="4286092"/>
                  <a:ext cx="431846" cy="66379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D64984E2-D705-462B-A5E6-A253DF7AE771}"/>
                  </a:ext>
                </a:extLst>
              </p:cNvPr>
              <p:cNvSpPr/>
              <p:nvPr/>
            </p:nvSpPr>
            <p:spPr>
              <a:xfrm>
                <a:off x="6070854" y="4330349"/>
                <a:ext cx="89440" cy="8944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82274B26-56AE-4613-8380-462D349580E0}"/>
                  </a:ext>
                </a:extLst>
              </p:cNvPr>
              <p:cNvSpPr/>
              <p:nvPr/>
            </p:nvSpPr>
            <p:spPr>
              <a:xfrm>
                <a:off x="5950784" y="4338638"/>
                <a:ext cx="72862" cy="7286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2C7B026B-F2FE-4DBD-87A9-B9644958D06B}"/>
                  </a:ext>
                </a:extLst>
              </p:cNvPr>
              <p:cNvSpPr/>
              <p:nvPr/>
            </p:nvSpPr>
            <p:spPr>
              <a:xfrm>
                <a:off x="6205578" y="4338638"/>
                <a:ext cx="72862" cy="7286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385774D9-D1F4-484D-A56E-3FB99618D00E}"/>
                </a:ext>
              </a:extLst>
            </p:cNvPr>
            <p:cNvSpPr/>
            <p:nvPr/>
          </p:nvSpPr>
          <p:spPr>
            <a:xfrm>
              <a:off x="4652963" y="2123756"/>
              <a:ext cx="2933700" cy="124461"/>
            </a:xfrm>
            <a:prstGeom prst="round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台形 422">
              <a:extLst>
                <a:ext uri="{FF2B5EF4-FFF2-40B4-BE49-F238E27FC236}">
                  <a16:creationId xmlns:a16="http://schemas.microsoft.com/office/drawing/2014/main" id="{B50D4E49-F6D0-42F2-B047-CFD2CE539EA1}"/>
                </a:ext>
              </a:extLst>
            </p:cNvPr>
            <p:cNvSpPr/>
            <p:nvPr/>
          </p:nvSpPr>
          <p:spPr>
            <a:xfrm>
              <a:off x="3279776" y="2248217"/>
              <a:ext cx="5680074" cy="498158"/>
            </a:xfrm>
            <a:prstGeom prst="trapezoid">
              <a:avLst>
                <a:gd name="adj" fmla="val 27822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4" name="台形 423">
              <a:extLst>
                <a:ext uri="{FF2B5EF4-FFF2-40B4-BE49-F238E27FC236}">
                  <a16:creationId xmlns:a16="http://schemas.microsoft.com/office/drawing/2014/main" id="{0ADE8732-0747-4053-A59D-534B2EE22613}"/>
                </a:ext>
              </a:extLst>
            </p:cNvPr>
            <p:cNvSpPr/>
            <p:nvPr/>
          </p:nvSpPr>
          <p:spPr>
            <a:xfrm flipV="1">
              <a:off x="3219451" y="2662238"/>
              <a:ext cx="5800724" cy="89216"/>
            </a:xfrm>
            <a:prstGeom prst="trapezoid">
              <a:avLst>
                <a:gd name="adj" fmla="val 42199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5" name="正方形/長方形 424">
              <a:extLst>
                <a:ext uri="{FF2B5EF4-FFF2-40B4-BE49-F238E27FC236}">
                  <a16:creationId xmlns:a16="http://schemas.microsoft.com/office/drawing/2014/main" id="{F804DA63-A9E4-4E15-8932-55E297BD0621}"/>
                </a:ext>
              </a:extLst>
            </p:cNvPr>
            <p:cNvSpPr/>
            <p:nvPr/>
          </p:nvSpPr>
          <p:spPr>
            <a:xfrm>
              <a:off x="4405313" y="3426992"/>
              <a:ext cx="3429000" cy="9846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7CC05A09-7541-4250-AE13-6458E7E3D5FC}"/>
                </a:ext>
              </a:extLst>
            </p:cNvPr>
            <p:cNvSpPr/>
            <p:nvPr/>
          </p:nvSpPr>
          <p:spPr>
            <a:xfrm>
              <a:off x="4405313" y="3142165"/>
              <a:ext cx="3429000" cy="45719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正方形/長方形 426">
              <a:extLst>
                <a:ext uri="{FF2B5EF4-FFF2-40B4-BE49-F238E27FC236}">
                  <a16:creationId xmlns:a16="http://schemas.microsoft.com/office/drawing/2014/main" id="{73071BDD-242C-446F-8C8F-5FE001A3B9E6}"/>
                </a:ext>
              </a:extLst>
            </p:cNvPr>
            <p:cNvSpPr/>
            <p:nvPr/>
          </p:nvSpPr>
          <p:spPr>
            <a:xfrm flipV="1">
              <a:off x="5033963" y="3651186"/>
              <a:ext cx="2171700" cy="4572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正方形/長方形 427">
              <a:extLst>
                <a:ext uri="{FF2B5EF4-FFF2-40B4-BE49-F238E27FC236}">
                  <a16:creationId xmlns:a16="http://schemas.microsoft.com/office/drawing/2014/main" id="{D1619C52-69CD-450C-B4A8-04C45407E4F9}"/>
                </a:ext>
              </a:extLst>
            </p:cNvPr>
            <p:cNvSpPr/>
            <p:nvPr/>
          </p:nvSpPr>
          <p:spPr>
            <a:xfrm flipV="1">
              <a:off x="5033963" y="3525456"/>
              <a:ext cx="2171700" cy="142875"/>
            </a:xfrm>
            <a:prstGeom prst="rect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正方形/長方形 428">
              <a:extLst>
                <a:ext uri="{FF2B5EF4-FFF2-40B4-BE49-F238E27FC236}">
                  <a16:creationId xmlns:a16="http://schemas.microsoft.com/office/drawing/2014/main" id="{830AAE03-B7C4-41B2-BEC3-BED791429E2F}"/>
                </a:ext>
              </a:extLst>
            </p:cNvPr>
            <p:cNvSpPr/>
            <p:nvPr/>
          </p:nvSpPr>
          <p:spPr>
            <a:xfrm flipV="1">
              <a:off x="5033963" y="4303227"/>
              <a:ext cx="2171700" cy="45719"/>
            </a:xfrm>
            <a:prstGeom prst="rect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正方形/長方形 429">
              <a:extLst>
                <a:ext uri="{FF2B5EF4-FFF2-40B4-BE49-F238E27FC236}">
                  <a16:creationId xmlns:a16="http://schemas.microsoft.com/office/drawing/2014/main" id="{32D518CC-91FC-4A11-B04E-309DE41FD6CB}"/>
                </a:ext>
              </a:extLst>
            </p:cNvPr>
            <p:cNvSpPr/>
            <p:nvPr/>
          </p:nvSpPr>
          <p:spPr>
            <a:xfrm flipV="1">
              <a:off x="4509254" y="3569744"/>
              <a:ext cx="431846" cy="366462"/>
            </a:xfrm>
            <a:prstGeom prst="rect">
              <a:avLst/>
            </a:prstGeom>
            <a:pattFill prst="dkHorz">
              <a:fgClr>
                <a:schemeClr val="accent5">
                  <a:lumMod val="75000"/>
                </a:schemeClr>
              </a:fgClr>
              <a:bgClr>
                <a:srgbClr val="00B050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正方形/長方形 430">
              <a:extLst>
                <a:ext uri="{FF2B5EF4-FFF2-40B4-BE49-F238E27FC236}">
                  <a16:creationId xmlns:a16="http://schemas.microsoft.com/office/drawing/2014/main" id="{BF85B8A7-F0EE-4E68-993B-86B402DD261C}"/>
                </a:ext>
              </a:extLst>
            </p:cNvPr>
            <p:cNvSpPr/>
            <p:nvPr/>
          </p:nvSpPr>
          <p:spPr>
            <a:xfrm flipV="1">
              <a:off x="7281029" y="3569744"/>
              <a:ext cx="431846" cy="366462"/>
            </a:xfrm>
            <a:prstGeom prst="rect">
              <a:avLst/>
            </a:prstGeom>
            <a:pattFill prst="dkHorz">
              <a:fgClr>
                <a:schemeClr val="accent5">
                  <a:lumMod val="75000"/>
                </a:schemeClr>
              </a:fgClr>
              <a:bgClr>
                <a:srgbClr val="00B050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台形 431">
              <a:extLst>
                <a:ext uri="{FF2B5EF4-FFF2-40B4-BE49-F238E27FC236}">
                  <a16:creationId xmlns:a16="http://schemas.microsoft.com/office/drawing/2014/main" id="{E222E6A2-61A7-4845-93D6-1CC3CAC3DBBB}"/>
                </a:ext>
              </a:extLst>
            </p:cNvPr>
            <p:cNvSpPr/>
            <p:nvPr/>
          </p:nvSpPr>
          <p:spPr>
            <a:xfrm>
              <a:off x="5014913" y="1847850"/>
              <a:ext cx="2209800" cy="676275"/>
            </a:xfrm>
            <a:prstGeom prst="trapezoid">
              <a:avLst>
                <a:gd name="adj" fmla="val 274398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3" name="台形 432">
              <a:extLst>
                <a:ext uri="{FF2B5EF4-FFF2-40B4-BE49-F238E27FC236}">
                  <a16:creationId xmlns:a16="http://schemas.microsoft.com/office/drawing/2014/main" id="{F6D4BB0A-2316-48CD-A1F5-C2D6F98D141C}"/>
                </a:ext>
              </a:extLst>
            </p:cNvPr>
            <p:cNvSpPr/>
            <p:nvPr/>
          </p:nvSpPr>
          <p:spPr>
            <a:xfrm>
              <a:off x="5119688" y="1919287"/>
              <a:ext cx="2000250" cy="604838"/>
            </a:xfrm>
            <a:prstGeom prst="trapezoid">
              <a:avLst>
                <a:gd name="adj" fmla="val 274398"/>
              </a:avLst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台形 433">
              <a:extLst>
                <a:ext uri="{FF2B5EF4-FFF2-40B4-BE49-F238E27FC236}">
                  <a16:creationId xmlns:a16="http://schemas.microsoft.com/office/drawing/2014/main" id="{BCDA5BE0-29E6-44C8-A982-CF4730FA7848}"/>
                </a:ext>
              </a:extLst>
            </p:cNvPr>
            <p:cNvSpPr/>
            <p:nvPr/>
          </p:nvSpPr>
          <p:spPr>
            <a:xfrm>
              <a:off x="5386388" y="2080577"/>
              <a:ext cx="1466850" cy="443548"/>
            </a:xfrm>
            <a:prstGeom prst="trapezoid">
              <a:avLst>
                <a:gd name="adj" fmla="val 274398"/>
              </a:avLst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台形 434">
              <a:extLst>
                <a:ext uri="{FF2B5EF4-FFF2-40B4-BE49-F238E27FC236}">
                  <a16:creationId xmlns:a16="http://schemas.microsoft.com/office/drawing/2014/main" id="{D9D10684-FD6C-4D31-BD35-55AE7909717E}"/>
                </a:ext>
              </a:extLst>
            </p:cNvPr>
            <p:cNvSpPr/>
            <p:nvPr/>
          </p:nvSpPr>
          <p:spPr>
            <a:xfrm>
              <a:off x="5619750" y="2185987"/>
              <a:ext cx="1000126" cy="302420"/>
            </a:xfrm>
            <a:prstGeom prst="trapezoid">
              <a:avLst>
                <a:gd name="adj" fmla="val 274398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正方形/長方形 435">
              <a:extLst>
                <a:ext uri="{FF2B5EF4-FFF2-40B4-BE49-F238E27FC236}">
                  <a16:creationId xmlns:a16="http://schemas.microsoft.com/office/drawing/2014/main" id="{0CC340D2-26D5-43C1-83F4-F483445DD6CC}"/>
                </a:ext>
              </a:extLst>
            </p:cNvPr>
            <p:cNvSpPr/>
            <p:nvPr/>
          </p:nvSpPr>
          <p:spPr>
            <a:xfrm>
              <a:off x="4405313" y="2969244"/>
              <a:ext cx="3429000" cy="170116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30C7219F-FB4A-4E81-B342-77355ACB4143}"/>
                </a:ext>
              </a:extLst>
            </p:cNvPr>
            <p:cNvGrpSpPr/>
            <p:nvPr/>
          </p:nvGrpSpPr>
          <p:grpSpPr>
            <a:xfrm>
              <a:off x="3690938" y="2811740"/>
              <a:ext cx="4786312" cy="100781"/>
              <a:chOff x="3690938" y="2812549"/>
              <a:chExt cx="4786312" cy="112395"/>
            </a:xfrm>
            <a:pattFill prst="sphere">
              <a:fgClr>
                <a:schemeClr val="accent4">
                  <a:lumMod val="75000"/>
                </a:schemeClr>
              </a:fgClr>
              <a:bgClr>
                <a:srgbClr val="FF0000"/>
              </a:bgClr>
            </a:pattFill>
          </p:grpSpPr>
          <p:sp>
            <p:nvSpPr>
              <p:cNvPr id="468" name="四角形: 角を丸くする 467">
                <a:extLst>
                  <a:ext uri="{FF2B5EF4-FFF2-40B4-BE49-F238E27FC236}">
                    <a16:creationId xmlns:a16="http://schemas.microsoft.com/office/drawing/2014/main" id="{B6238C78-9467-4757-9EF8-6C849EF3257B}"/>
                  </a:ext>
                </a:extLst>
              </p:cNvPr>
              <p:cNvSpPr/>
              <p:nvPr/>
            </p:nvSpPr>
            <p:spPr>
              <a:xfrm>
                <a:off x="3690938" y="2812549"/>
                <a:ext cx="4786312" cy="45719"/>
              </a:xfrm>
              <a:prstGeom prst="round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四角形: 角を丸くする 468">
                <a:extLst>
                  <a:ext uri="{FF2B5EF4-FFF2-40B4-BE49-F238E27FC236}">
                    <a16:creationId xmlns:a16="http://schemas.microsoft.com/office/drawing/2014/main" id="{ED9A57B2-B21F-4BF2-BC0E-69CD5B4A1710}"/>
                  </a:ext>
                </a:extLst>
              </p:cNvPr>
              <p:cNvSpPr/>
              <p:nvPr/>
            </p:nvSpPr>
            <p:spPr>
              <a:xfrm>
                <a:off x="3762375" y="2879224"/>
                <a:ext cx="4643438" cy="45720"/>
              </a:xfrm>
              <a:prstGeom prst="round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7F3A5C62-BC5A-449A-8E77-005F71AF57D9}"/>
                </a:ext>
              </a:extLst>
            </p:cNvPr>
            <p:cNvSpPr/>
            <p:nvPr/>
          </p:nvSpPr>
          <p:spPr>
            <a:xfrm>
              <a:off x="4509254" y="3016436"/>
              <a:ext cx="431846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5F6A9B86-9891-400A-B2BF-3D685DD3B623}"/>
                </a:ext>
              </a:extLst>
            </p:cNvPr>
            <p:cNvSpPr/>
            <p:nvPr/>
          </p:nvSpPr>
          <p:spPr>
            <a:xfrm>
              <a:off x="5090279" y="3016436"/>
              <a:ext cx="508878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四角形: 上の 2 つの角を丸める 439">
              <a:extLst>
                <a:ext uri="{FF2B5EF4-FFF2-40B4-BE49-F238E27FC236}">
                  <a16:creationId xmlns:a16="http://schemas.microsoft.com/office/drawing/2014/main" id="{2CA6A4A0-85D9-40BB-876B-C682AC0E9F42}"/>
                </a:ext>
              </a:extLst>
            </p:cNvPr>
            <p:cNvSpPr/>
            <p:nvPr/>
          </p:nvSpPr>
          <p:spPr>
            <a:xfrm>
              <a:off x="5766554" y="3016436"/>
              <a:ext cx="679490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34149439-3ABB-4382-B542-DA0DE5DF89F9}"/>
                </a:ext>
              </a:extLst>
            </p:cNvPr>
            <p:cNvSpPr/>
            <p:nvPr/>
          </p:nvSpPr>
          <p:spPr>
            <a:xfrm>
              <a:off x="6609517" y="3016436"/>
              <a:ext cx="508878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E0B15AC2-38E7-45F8-9D08-84827E018A4A}"/>
                </a:ext>
              </a:extLst>
            </p:cNvPr>
            <p:cNvSpPr/>
            <p:nvPr/>
          </p:nvSpPr>
          <p:spPr>
            <a:xfrm>
              <a:off x="7264360" y="3016436"/>
              <a:ext cx="462796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正方形/長方形 442">
              <a:extLst>
                <a:ext uri="{FF2B5EF4-FFF2-40B4-BE49-F238E27FC236}">
                  <a16:creationId xmlns:a16="http://schemas.microsoft.com/office/drawing/2014/main" id="{5AA2F6D4-B7AD-4E6D-BE49-4B18FDD3329D}"/>
                </a:ext>
              </a:extLst>
            </p:cNvPr>
            <p:cNvSpPr/>
            <p:nvPr/>
          </p:nvSpPr>
          <p:spPr>
            <a:xfrm>
              <a:off x="4378324" y="3963567"/>
              <a:ext cx="620755" cy="7820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正方形/長方形 443">
              <a:extLst>
                <a:ext uri="{FF2B5EF4-FFF2-40B4-BE49-F238E27FC236}">
                  <a16:creationId xmlns:a16="http://schemas.microsoft.com/office/drawing/2014/main" id="{F143B01C-7390-42E2-88BB-F77D63292E31}"/>
                </a:ext>
              </a:extLst>
            </p:cNvPr>
            <p:cNvSpPr/>
            <p:nvPr/>
          </p:nvSpPr>
          <p:spPr>
            <a:xfrm>
              <a:off x="7202488" y="3963567"/>
              <a:ext cx="660442" cy="7618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正方形/長方形 444">
              <a:extLst>
                <a:ext uri="{FF2B5EF4-FFF2-40B4-BE49-F238E27FC236}">
                  <a16:creationId xmlns:a16="http://schemas.microsoft.com/office/drawing/2014/main" id="{D99B8036-8363-4995-A89F-A388D9118D5D}"/>
                </a:ext>
              </a:extLst>
            </p:cNvPr>
            <p:cNvSpPr/>
            <p:nvPr/>
          </p:nvSpPr>
          <p:spPr>
            <a:xfrm>
              <a:off x="4405313" y="2926222"/>
              <a:ext cx="3429000" cy="20584"/>
            </a:xfrm>
            <a:prstGeom prst="rect">
              <a:avLst/>
            </a:prstGeom>
            <a:solidFill>
              <a:srgbClr val="00B05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正方形/長方形 445">
              <a:extLst>
                <a:ext uri="{FF2B5EF4-FFF2-40B4-BE49-F238E27FC236}">
                  <a16:creationId xmlns:a16="http://schemas.microsoft.com/office/drawing/2014/main" id="{352A4DC8-53FB-47C3-A3A8-C5BE8BB187A6}"/>
                </a:ext>
              </a:extLst>
            </p:cNvPr>
            <p:cNvSpPr/>
            <p:nvPr/>
          </p:nvSpPr>
          <p:spPr>
            <a:xfrm>
              <a:off x="4448176" y="3183166"/>
              <a:ext cx="3343274" cy="245549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327AFB70-ADCC-4B53-BC07-CF3C6D94C352}"/>
                </a:ext>
              </a:extLst>
            </p:cNvPr>
            <p:cNvGrpSpPr/>
            <p:nvPr/>
          </p:nvGrpSpPr>
          <p:grpSpPr>
            <a:xfrm>
              <a:off x="4405313" y="2969244"/>
              <a:ext cx="3429000" cy="1383682"/>
              <a:chOff x="4405313" y="2969244"/>
              <a:chExt cx="3429000" cy="1383682"/>
            </a:xfrm>
          </p:grpSpPr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6501BAFF-4A21-460F-B5B6-EDC03A9ADA15}"/>
                  </a:ext>
                </a:extLst>
              </p:cNvPr>
              <p:cNvSpPr/>
              <p:nvPr/>
            </p:nvSpPr>
            <p:spPr>
              <a:xfrm>
                <a:off x="4405313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07319150-4650-4685-9E2A-BCD4B70BB507}"/>
                  </a:ext>
                </a:extLst>
              </p:cNvPr>
              <p:cNvSpPr/>
              <p:nvPr/>
            </p:nvSpPr>
            <p:spPr>
              <a:xfrm>
                <a:off x="7762876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AFC37AC0-7046-4A37-B305-85DA4CEC464B}"/>
                  </a:ext>
                </a:extLst>
              </p:cNvPr>
              <p:cNvSpPr/>
              <p:nvPr/>
            </p:nvSpPr>
            <p:spPr>
              <a:xfrm>
                <a:off x="4979196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7BC5713F-60D3-4BB3-A211-0E3F02B1F6BD}"/>
                  </a:ext>
                </a:extLst>
              </p:cNvPr>
              <p:cNvSpPr/>
              <p:nvPr/>
            </p:nvSpPr>
            <p:spPr>
              <a:xfrm>
                <a:off x="5650709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34BA1C25-A9C8-4975-B082-F002CE3CD022}"/>
                  </a:ext>
                </a:extLst>
              </p:cNvPr>
              <p:cNvSpPr/>
              <p:nvPr/>
            </p:nvSpPr>
            <p:spPr>
              <a:xfrm>
                <a:off x="6486527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F7DCB4DE-12C3-40AE-BD29-155C23C4ED12}"/>
                  </a:ext>
                </a:extLst>
              </p:cNvPr>
              <p:cNvSpPr/>
              <p:nvPr/>
            </p:nvSpPr>
            <p:spPr>
              <a:xfrm>
                <a:off x="7158040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36CEF86A-7E4B-4A44-AAC2-797795AE112E}"/>
                </a:ext>
              </a:extLst>
            </p:cNvPr>
            <p:cNvGrpSpPr/>
            <p:nvPr/>
          </p:nvGrpSpPr>
          <p:grpSpPr>
            <a:xfrm>
              <a:off x="3533776" y="3971740"/>
              <a:ext cx="5172074" cy="588428"/>
              <a:chOff x="3533776" y="3971740"/>
              <a:chExt cx="5172074" cy="588428"/>
            </a:xfrm>
          </p:grpSpPr>
          <p:sp>
            <p:nvSpPr>
              <p:cNvPr id="452" name="正方形/長方形 451">
                <a:extLst>
                  <a:ext uri="{FF2B5EF4-FFF2-40B4-BE49-F238E27FC236}">
                    <a16:creationId xmlns:a16="http://schemas.microsoft.com/office/drawing/2014/main" id="{A5E2BFD8-0199-4130-A072-1BE2AA16FBEB}"/>
                  </a:ext>
                </a:extLst>
              </p:cNvPr>
              <p:cNvSpPr/>
              <p:nvPr/>
            </p:nvSpPr>
            <p:spPr>
              <a:xfrm rot="10800000" flipV="1">
                <a:off x="3571876" y="4364714"/>
                <a:ext cx="5095874" cy="195454"/>
              </a:xfrm>
              <a:prstGeom prst="rect">
                <a:avLst/>
              </a:pr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FE8F9083-9DEC-499A-9195-D1B074229DC8}"/>
                  </a:ext>
                </a:extLst>
              </p:cNvPr>
              <p:cNvGrpSpPr/>
              <p:nvPr/>
            </p:nvGrpSpPr>
            <p:grpSpPr>
              <a:xfrm>
                <a:off x="3623429" y="3971740"/>
                <a:ext cx="1304215" cy="377206"/>
                <a:chOff x="3623429" y="3971740"/>
                <a:chExt cx="1304215" cy="377206"/>
              </a:xfrm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A528F261-410B-48D7-B03D-BD08FD457B61}"/>
                    </a:ext>
                  </a:extLst>
                </p:cNvPr>
                <p:cNvSpPr/>
                <p:nvPr/>
              </p:nvSpPr>
              <p:spPr>
                <a:xfrm rot="5400000" flipV="1">
                  <a:off x="4128824" y="3550125"/>
                  <a:ext cx="293426" cy="1304215"/>
                </a:xfrm>
                <a:custGeom>
                  <a:avLst/>
                  <a:gdLst>
                    <a:gd name="connsiteX0" fmla="*/ 166885 w 293426"/>
                    <a:gd name="connsiteY0" fmla="*/ 970714 h 1304215"/>
                    <a:gd name="connsiteX1" fmla="*/ 215096 w 293426"/>
                    <a:gd name="connsiteY1" fmla="*/ 970714 h 1304215"/>
                    <a:gd name="connsiteX2" fmla="*/ 215096 w 293426"/>
                    <a:gd name="connsiteY2" fmla="*/ 1238250 h 1304215"/>
                    <a:gd name="connsiteX3" fmla="*/ 166885 w 293426"/>
                    <a:gd name="connsiteY3" fmla="*/ 1238250 h 1304215"/>
                    <a:gd name="connsiteX4" fmla="*/ 166885 w 293426"/>
                    <a:gd name="connsiteY4" fmla="*/ 672030 h 1304215"/>
                    <a:gd name="connsiteX5" fmla="*/ 215096 w 293426"/>
                    <a:gd name="connsiteY5" fmla="*/ 672030 h 1304215"/>
                    <a:gd name="connsiteX6" fmla="*/ 215096 w 293426"/>
                    <a:gd name="connsiteY6" fmla="*/ 933200 h 1304215"/>
                    <a:gd name="connsiteX7" fmla="*/ 166885 w 293426"/>
                    <a:gd name="connsiteY7" fmla="*/ 933200 h 1304215"/>
                    <a:gd name="connsiteX8" fmla="*/ 166885 w 293426"/>
                    <a:gd name="connsiteY8" fmla="*/ 355566 h 1304215"/>
                    <a:gd name="connsiteX9" fmla="*/ 215096 w 293426"/>
                    <a:gd name="connsiteY9" fmla="*/ 355566 h 1304215"/>
                    <a:gd name="connsiteX10" fmla="*/ 215096 w 293426"/>
                    <a:gd name="connsiteY10" fmla="*/ 634516 h 1304215"/>
                    <a:gd name="connsiteX11" fmla="*/ 166885 w 293426"/>
                    <a:gd name="connsiteY11" fmla="*/ 634516 h 1304215"/>
                    <a:gd name="connsiteX12" fmla="*/ 166885 w 293426"/>
                    <a:gd name="connsiteY12" fmla="*/ 65965 h 1304215"/>
                    <a:gd name="connsiteX13" fmla="*/ 215096 w 293426"/>
                    <a:gd name="connsiteY13" fmla="*/ 65965 h 1304215"/>
                    <a:gd name="connsiteX14" fmla="*/ 215096 w 293426"/>
                    <a:gd name="connsiteY14" fmla="*/ 318052 h 1304215"/>
                    <a:gd name="connsiteX15" fmla="*/ 166885 w 293426"/>
                    <a:gd name="connsiteY15" fmla="*/ 318052 h 1304215"/>
                    <a:gd name="connsiteX16" fmla="*/ 80376 w 293426"/>
                    <a:gd name="connsiteY16" fmla="*/ 672030 h 1304215"/>
                    <a:gd name="connsiteX17" fmla="*/ 129371 w 293426"/>
                    <a:gd name="connsiteY17" fmla="*/ 672030 h 1304215"/>
                    <a:gd name="connsiteX18" fmla="*/ 129371 w 293426"/>
                    <a:gd name="connsiteY18" fmla="*/ 1238250 h 1304215"/>
                    <a:gd name="connsiteX19" fmla="*/ 80376 w 293426"/>
                    <a:gd name="connsiteY19" fmla="*/ 1238250 h 1304215"/>
                    <a:gd name="connsiteX20" fmla="*/ 80376 w 293426"/>
                    <a:gd name="connsiteY20" fmla="*/ 65965 h 1304215"/>
                    <a:gd name="connsiteX21" fmla="*/ 129371 w 293426"/>
                    <a:gd name="connsiteY21" fmla="*/ 65965 h 1304215"/>
                    <a:gd name="connsiteX22" fmla="*/ 129371 w 293426"/>
                    <a:gd name="connsiteY22" fmla="*/ 634516 h 1304215"/>
                    <a:gd name="connsiteX23" fmla="*/ 80376 w 293426"/>
                    <a:gd name="connsiteY23" fmla="*/ 634516 h 1304215"/>
                    <a:gd name="connsiteX24" fmla="*/ 0 w 293426"/>
                    <a:gd name="connsiteY24" fmla="*/ 0 h 1304215"/>
                    <a:gd name="connsiteX25" fmla="*/ 0 w 293426"/>
                    <a:gd name="connsiteY25" fmla="*/ 65965 h 1304215"/>
                    <a:gd name="connsiteX26" fmla="*/ 42862 w 293426"/>
                    <a:gd name="connsiteY26" fmla="*/ 65965 h 1304215"/>
                    <a:gd name="connsiteX27" fmla="*/ 42862 w 293426"/>
                    <a:gd name="connsiteY27" fmla="*/ 1238250 h 1304215"/>
                    <a:gd name="connsiteX28" fmla="*/ 0 w 293426"/>
                    <a:gd name="connsiteY28" fmla="*/ 1238250 h 1304215"/>
                    <a:gd name="connsiteX29" fmla="*/ 0 w 293426"/>
                    <a:gd name="connsiteY29" fmla="*/ 1304215 h 1304215"/>
                    <a:gd name="connsiteX30" fmla="*/ 293426 w 293426"/>
                    <a:gd name="connsiteY30" fmla="*/ 1304215 h 1304215"/>
                    <a:gd name="connsiteX31" fmla="*/ 293426 w 293426"/>
                    <a:gd name="connsiteY31" fmla="*/ 1238250 h 1304215"/>
                    <a:gd name="connsiteX32" fmla="*/ 252610 w 293426"/>
                    <a:gd name="connsiteY32" fmla="*/ 1238250 h 1304215"/>
                    <a:gd name="connsiteX33" fmla="*/ 252610 w 293426"/>
                    <a:gd name="connsiteY33" fmla="*/ 65965 h 1304215"/>
                    <a:gd name="connsiteX34" fmla="*/ 293426 w 293426"/>
                    <a:gd name="connsiteY34" fmla="*/ 65965 h 1304215"/>
                    <a:gd name="connsiteX35" fmla="*/ 293426 w 293426"/>
                    <a:gd name="connsiteY35" fmla="*/ 0 h 130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3426" h="1304215">
                      <a:moveTo>
                        <a:pt x="166885" y="970714"/>
                      </a:moveTo>
                      <a:lnTo>
                        <a:pt x="215096" y="970714"/>
                      </a:lnTo>
                      <a:lnTo>
                        <a:pt x="215096" y="1238250"/>
                      </a:lnTo>
                      <a:lnTo>
                        <a:pt x="166885" y="1238250"/>
                      </a:lnTo>
                      <a:close/>
                      <a:moveTo>
                        <a:pt x="166885" y="672030"/>
                      </a:moveTo>
                      <a:lnTo>
                        <a:pt x="215096" y="672030"/>
                      </a:lnTo>
                      <a:lnTo>
                        <a:pt x="215096" y="933200"/>
                      </a:lnTo>
                      <a:lnTo>
                        <a:pt x="166885" y="933200"/>
                      </a:lnTo>
                      <a:close/>
                      <a:moveTo>
                        <a:pt x="166885" y="355566"/>
                      </a:moveTo>
                      <a:lnTo>
                        <a:pt x="215096" y="355566"/>
                      </a:lnTo>
                      <a:lnTo>
                        <a:pt x="215096" y="634516"/>
                      </a:lnTo>
                      <a:lnTo>
                        <a:pt x="166885" y="634516"/>
                      </a:lnTo>
                      <a:close/>
                      <a:moveTo>
                        <a:pt x="166885" y="65965"/>
                      </a:moveTo>
                      <a:lnTo>
                        <a:pt x="215096" y="65965"/>
                      </a:lnTo>
                      <a:lnTo>
                        <a:pt x="215096" y="318052"/>
                      </a:lnTo>
                      <a:lnTo>
                        <a:pt x="166885" y="318052"/>
                      </a:lnTo>
                      <a:close/>
                      <a:moveTo>
                        <a:pt x="80376" y="672030"/>
                      </a:moveTo>
                      <a:lnTo>
                        <a:pt x="129371" y="672030"/>
                      </a:lnTo>
                      <a:lnTo>
                        <a:pt x="129371" y="1238250"/>
                      </a:lnTo>
                      <a:lnTo>
                        <a:pt x="80376" y="1238250"/>
                      </a:lnTo>
                      <a:close/>
                      <a:moveTo>
                        <a:pt x="80376" y="65965"/>
                      </a:moveTo>
                      <a:lnTo>
                        <a:pt x="129371" y="65965"/>
                      </a:lnTo>
                      <a:lnTo>
                        <a:pt x="129371" y="634516"/>
                      </a:lnTo>
                      <a:lnTo>
                        <a:pt x="80376" y="634516"/>
                      </a:lnTo>
                      <a:close/>
                      <a:moveTo>
                        <a:pt x="0" y="0"/>
                      </a:moveTo>
                      <a:lnTo>
                        <a:pt x="0" y="65965"/>
                      </a:lnTo>
                      <a:lnTo>
                        <a:pt x="42862" y="65965"/>
                      </a:lnTo>
                      <a:lnTo>
                        <a:pt x="42862" y="1238250"/>
                      </a:lnTo>
                      <a:lnTo>
                        <a:pt x="0" y="1238250"/>
                      </a:lnTo>
                      <a:lnTo>
                        <a:pt x="0" y="1304215"/>
                      </a:lnTo>
                      <a:lnTo>
                        <a:pt x="293426" y="1304215"/>
                      </a:lnTo>
                      <a:lnTo>
                        <a:pt x="293426" y="1238250"/>
                      </a:lnTo>
                      <a:lnTo>
                        <a:pt x="252610" y="1238250"/>
                      </a:lnTo>
                      <a:lnTo>
                        <a:pt x="252610" y="65965"/>
                      </a:lnTo>
                      <a:lnTo>
                        <a:pt x="293426" y="65965"/>
                      </a:lnTo>
                      <a:lnTo>
                        <a:pt x="29342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ADD54125-F5F8-47EF-BE10-FFBF8F451035}"/>
                    </a:ext>
                  </a:extLst>
                </p:cNvPr>
                <p:cNvSpPr/>
                <p:nvPr/>
              </p:nvSpPr>
              <p:spPr>
                <a:xfrm>
                  <a:off x="3623429" y="3971740"/>
                  <a:ext cx="67509" cy="84004"/>
                </a:xfrm>
                <a:custGeom>
                  <a:avLst/>
                  <a:gdLst>
                    <a:gd name="connsiteX0" fmla="*/ 22860 w 67509"/>
                    <a:gd name="connsiteY0" fmla="*/ 0 h 84004"/>
                    <a:gd name="connsiteX1" fmla="*/ 44649 w 67509"/>
                    <a:gd name="connsiteY1" fmla="*/ 0 h 84004"/>
                    <a:gd name="connsiteX2" fmla="*/ 67509 w 67509"/>
                    <a:gd name="connsiteY2" fmla="*/ 22860 h 84004"/>
                    <a:gd name="connsiteX3" fmla="*/ 60813 w 67509"/>
                    <a:gd name="connsiteY3" fmla="*/ 39025 h 84004"/>
                    <a:gd name="connsiteX4" fmla="*/ 60683 w 67509"/>
                    <a:gd name="connsiteY4" fmla="*/ 39078 h 84004"/>
                    <a:gd name="connsiteX5" fmla="*/ 67509 w 67509"/>
                    <a:gd name="connsiteY5" fmla="*/ 45904 h 84004"/>
                    <a:gd name="connsiteX6" fmla="*/ 67509 w 67509"/>
                    <a:gd name="connsiteY6" fmla="*/ 84004 h 84004"/>
                    <a:gd name="connsiteX7" fmla="*/ 0 w 67509"/>
                    <a:gd name="connsiteY7" fmla="*/ 84004 h 84004"/>
                    <a:gd name="connsiteX8" fmla="*/ 0 w 67509"/>
                    <a:gd name="connsiteY8" fmla="*/ 45904 h 84004"/>
                    <a:gd name="connsiteX9" fmla="*/ 6826 w 67509"/>
                    <a:gd name="connsiteY9" fmla="*/ 39078 h 84004"/>
                    <a:gd name="connsiteX10" fmla="*/ 6696 w 67509"/>
                    <a:gd name="connsiteY10" fmla="*/ 39025 h 84004"/>
                    <a:gd name="connsiteX11" fmla="*/ 0 w 67509"/>
                    <a:gd name="connsiteY11" fmla="*/ 22860 h 84004"/>
                    <a:gd name="connsiteX12" fmla="*/ 22860 w 67509"/>
                    <a:gd name="connsiteY12" fmla="*/ 0 h 8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7509" h="84004">
                      <a:moveTo>
                        <a:pt x="22860" y="0"/>
                      </a:moveTo>
                      <a:lnTo>
                        <a:pt x="44649" y="0"/>
                      </a:lnTo>
                      <a:cubicBezTo>
                        <a:pt x="57274" y="0"/>
                        <a:pt x="67509" y="10235"/>
                        <a:pt x="67509" y="22860"/>
                      </a:cubicBezTo>
                      <a:cubicBezTo>
                        <a:pt x="67509" y="29173"/>
                        <a:pt x="64950" y="34888"/>
                        <a:pt x="60813" y="39025"/>
                      </a:cubicBezTo>
                      <a:lnTo>
                        <a:pt x="60683" y="39078"/>
                      </a:lnTo>
                      <a:lnTo>
                        <a:pt x="67509" y="45904"/>
                      </a:lnTo>
                      <a:lnTo>
                        <a:pt x="67509" y="84004"/>
                      </a:lnTo>
                      <a:lnTo>
                        <a:pt x="0" y="84004"/>
                      </a:lnTo>
                      <a:lnTo>
                        <a:pt x="0" y="45904"/>
                      </a:lnTo>
                      <a:lnTo>
                        <a:pt x="6826" y="39078"/>
                      </a:lnTo>
                      <a:lnTo>
                        <a:pt x="6696" y="39025"/>
                      </a:lnTo>
                      <a:cubicBezTo>
                        <a:pt x="2559" y="34888"/>
                        <a:pt x="0" y="29173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1D9457A1-6F14-44B2-89F1-95FBBA330DD1}"/>
                    </a:ext>
                  </a:extLst>
                </p:cNvPr>
                <p:cNvSpPr/>
                <p:nvPr/>
              </p:nvSpPr>
              <p:spPr>
                <a:xfrm>
                  <a:off x="4859298" y="3971740"/>
                  <a:ext cx="67509" cy="84004"/>
                </a:xfrm>
                <a:custGeom>
                  <a:avLst/>
                  <a:gdLst>
                    <a:gd name="connsiteX0" fmla="*/ 22860 w 67509"/>
                    <a:gd name="connsiteY0" fmla="*/ 0 h 84004"/>
                    <a:gd name="connsiteX1" fmla="*/ 44649 w 67509"/>
                    <a:gd name="connsiteY1" fmla="*/ 0 h 84004"/>
                    <a:gd name="connsiteX2" fmla="*/ 67509 w 67509"/>
                    <a:gd name="connsiteY2" fmla="*/ 22860 h 84004"/>
                    <a:gd name="connsiteX3" fmla="*/ 60813 w 67509"/>
                    <a:gd name="connsiteY3" fmla="*/ 39025 h 84004"/>
                    <a:gd name="connsiteX4" fmla="*/ 60683 w 67509"/>
                    <a:gd name="connsiteY4" fmla="*/ 39078 h 84004"/>
                    <a:gd name="connsiteX5" fmla="*/ 67509 w 67509"/>
                    <a:gd name="connsiteY5" fmla="*/ 45904 h 84004"/>
                    <a:gd name="connsiteX6" fmla="*/ 67509 w 67509"/>
                    <a:gd name="connsiteY6" fmla="*/ 84004 h 84004"/>
                    <a:gd name="connsiteX7" fmla="*/ 0 w 67509"/>
                    <a:gd name="connsiteY7" fmla="*/ 84004 h 84004"/>
                    <a:gd name="connsiteX8" fmla="*/ 0 w 67509"/>
                    <a:gd name="connsiteY8" fmla="*/ 45904 h 84004"/>
                    <a:gd name="connsiteX9" fmla="*/ 6826 w 67509"/>
                    <a:gd name="connsiteY9" fmla="*/ 39078 h 84004"/>
                    <a:gd name="connsiteX10" fmla="*/ 6696 w 67509"/>
                    <a:gd name="connsiteY10" fmla="*/ 39025 h 84004"/>
                    <a:gd name="connsiteX11" fmla="*/ 0 w 67509"/>
                    <a:gd name="connsiteY11" fmla="*/ 22860 h 84004"/>
                    <a:gd name="connsiteX12" fmla="*/ 22860 w 67509"/>
                    <a:gd name="connsiteY12" fmla="*/ 0 h 8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7509" h="84004">
                      <a:moveTo>
                        <a:pt x="22860" y="0"/>
                      </a:moveTo>
                      <a:lnTo>
                        <a:pt x="44649" y="0"/>
                      </a:lnTo>
                      <a:cubicBezTo>
                        <a:pt x="57274" y="0"/>
                        <a:pt x="67509" y="10235"/>
                        <a:pt x="67509" y="22860"/>
                      </a:cubicBezTo>
                      <a:cubicBezTo>
                        <a:pt x="67509" y="29173"/>
                        <a:pt x="64950" y="34888"/>
                        <a:pt x="60813" y="39025"/>
                      </a:cubicBezTo>
                      <a:lnTo>
                        <a:pt x="60683" y="39078"/>
                      </a:lnTo>
                      <a:lnTo>
                        <a:pt x="67509" y="45904"/>
                      </a:lnTo>
                      <a:lnTo>
                        <a:pt x="67509" y="84004"/>
                      </a:lnTo>
                      <a:lnTo>
                        <a:pt x="0" y="84004"/>
                      </a:lnTo>
                      <a:lnTo>
                        <a:pt x="0" y="45904"/>
                      </a:lnTo>
                      <a:lnTo>
                        <a:pt x="6826" y="39078"/>
                      </a:lnTo>
                      <a:lnTo>
                        <a:pt x="6696" y="39025"/>
                      </a:lnTo>
                      <a:cubicBezTo>
                        <a:pt x="2559" y="34888"/>
                        <a:pt x="0" y="29173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B338997F-57C5-4E13-BA1C-12307D855966}"/>
                  </a:ext>
                </a:extLst>
              </p:cNvPr>
              <p:cNvGrpSpPr/>
              <p:nvPr/>
            </p:nvGrpSpPr>
            <p:grpSpPr>
              <a:xfrm>
                <a:off x="7290554" y="3971740"/>
                <a:ext cx="1304215" cy="377206"/>
                <a:chOff x="3623429" y="3971740"/>
                <a:chExt cx="1304215" cy="377206"/>
              </a:xfrm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AB6ACE0D-5A41-40CB-852D-23B619B29AEC}"/>
                    </a:ext>
                  </a:extLst>
                </p:cNvPr>
                <p:cNvSpPr/>
                <p:nvPr/>
              </p:nvSpPr>
              <p:spPr>
                <a:xfrm rot="5400000" flipV="1">
                  <a:off x="4128824" y="3550125"/>
                  <a:ext cx="293426" cy="1304215"/>
                </a:xfrm>
                <a:custGeom>
                  <a:avLst/>
                  <a:gdLst>
                    <a:gd name="connsiteX0" fmla="*/ 166885 w 293426"/>
                    <a:gd name="connsiteY0" fmla="*/ 970714 h 1304215"/>
                    <a:gd name="connsiteX1" fmla="*/ 215096 w 293426"/>
                    <a:gd name="connsiteY1" fmla="*/ 970714 h 1304215"/>
                    <a:gd name="connsiteX2" fmla="*/ 215096 w 293426"/>
                    <a:gd name="connsiteY2" fmla="*/ 1238250 h 1304215"/>
                    <a:gd name="connsiteX3" fmla="*/ 166885 w 293426"/>
                    <a:gd name="connsiteY3" fmla="*/ 1238250 h 1304215"/>
                    <a:gd name="connsiteX4" fmla="*/ 166885 w 293426"/>
                    <a:gd name="connsiteY4" fmla="*/ 672030 h 1304215"/>
                    <a:gd name="connsiteX5" fmla="*/ 215096 w 293426"/>
                    <a:gd name="connsiteY5" fmla="*/ 672030 h 1304215"/>
                    <a:gd name="connsiteX6" fmla="*/ 215096 w 293426"/>
                    <a:gd name="connsiteY6" fmla="*/ 933200 h 1304215"/>
                    <a:gd name="connsiteX7" fmla="*/ 166885 w 293426"/>
                    <a:gd name="connsiteY7" fmla="*/ 933200 h 1304215"/>
                    <a:gd name="connsiteX8" fmla="*/ 166885 w 293426"/>
                    <a:gd name="connsiteY8" fmla="*/ 355566 h 1304215"/>
                    <a:gd name="connsiteX9" fmla="*/ 215096 w 293426"/>
                    <a:gd name="connsiteY9" fmla="*/ 355566 h 1304215"/>
                    <a:gd name="connsiteX10" fmla="*/ 215096 w 293426"/>
                    <a:gd name="connsiteY10" fmla="*/ 634516 h 1304215"/>
                    <a:gd name="connsiteX11" fmla="*/ 166885 w 293426"/>
                    <a:gd name="connsiteY11" fmla="*/ 634516 h 1304215"/>
                    <a:gd name="connsiteX12" fmla="*/ 166885 w 293426"/>
                    <a:gd name="connsiteY12" fmla="*/ 65965 h 1304215"/>
                    <a:gd name="connsiteX13" fmla="*/ 215096 w 293426"/>
                    <a:gd name="connsiteY13" fmla="*/ 65965 h 1304215"/>
                    <a:gd name="connsiteX14" fmla="*/ 215096 w 293426"/>
                    <a:gd name="connsiteY14" fmla="*/ 318052 h 1304215"/>
                    <a:gd name="connsiteX15" fmla="*/ 166885 w 293426"/>
                    <a:gd name="connsiteY15" fmla="*/ 318052 h 1304215"/>
                    <a:gd name="connsiteX16" fmla="*/ 80376 w 293426"/>
                    <a:gd name="connsiteY16" fmla="*/ 672030 h 1304215"/>
                    <a:gd name="connsiteX17" fmla="*/ 129371 w 293426"/>
                    <a:gd name="connsiteY17" fmla="*/ 672030 h 1304215"/>
                    <a:gd name="connsiteX18" fmla="*/ 129371 w 293426"/>
                    <a:gd name="connsiteY18" fmla="*/ 1238250 h 1304215"/>
                    <a:gd name="connsiteX19" fmla="*/ 80376 w 293426"/>
                    <a:gd name="connsiteY19" fmla="*/ 1238250 h 1304215"/>
                    <a:gd name="connsiteX20" fmla="*/ 80376 w 293426"/>
                    <a:gd name="connsiteY20" fmla="*/ 65965 h 1304215"/>
                    <a:gd name="connsiteX21" fmla="*/ 129371 w 293426"/>
                    <a:gd name="connsiteY21" fmla="*/ 65965 h 1304215"/>
                    <a:gd name="connsiteX22" fmla="*/ 129371 w 293426"/>
                    <a:gd name="connsiteY22" fmla="*/ 634516 h 1304215"/>
                    <a:gd name="connsiteX23" fmla="*/ 80376 w 293426"/>
                    <a:gd name="connsiteY23" fmla="*/ 634516 h 1304215"/>
                    <a:gd name="connsiteX24" fmla="*/ 0 w 293426"/>
                    <a:gd name="connsiteY24" fmla="*/ 0 h 1304215"/>
                    <a:gd name="connsiteX25" fmla="*/ 0 w 293426"/>
                    <a:gd name="connsiteY25" fmla="*/ 65965 h 1304215"/>
                    <a:gd name="connsiteX26" fmla="*/ 42862 w 293426"/>
                    <a:gd name="connsiteY26" fmla="*/ 65965 h 1304215"/>
                    <a:gd name="connsiteX27" fmla="*/ 42862 w 293426"/>
                    <a:gd name="connsiteY27" fmla="*/ 1238250 h 1304215"/>
                    <a:gd name="connsiteX28" fmla="*/ 0 w 293426"/>
                    <a:gd name="connsiteY28" fmla="*/ 1238250 h 1304215"/>
                    <a:gd name="connsiteX29" fmla="*/ 0 w 293426"/>
                    <a:gd name="connsiteY29" fmla="*/ 1304215 h 1304215"/>
                    <a:gd name="connsiteX30" fmla="*/ 293426 w 293426"/>
                    <a:gd name="connsiteY30" fmla="*/ 1304215 h 1304215"/>
                    <a:gd name="connsiteX31" fmla="*/ 293426 w 293426"/>
                    <a:gd name="connsiteY31" fmla="*/ 1238250 h 1304215"/>
                    <a:gd name="connsiteX32" fmla="*/ 252610 w 293426"/>
                    <a:gd name="connsiteY32" fmla="*/ 1238250 h 1304215"/>
                    <a:gd name="connsiteX33" fmla="*/ 252610 w 293426"/>
                    <a:gd name="connsiteY33" fmla="*/ 65965 h 1304215"/>
                    <a:gd name="connsiteX34" fmla="*/ 293426 w 293426"/>
                    <a:gd name="connsiteY34" fmla="*/ 65965 h 1304215"/>
                    <a:gd name="connsiteX35" fmla="*/ 293426 w 293426"/>
                    <a:gd name="connsiteY35" fmla="*/ 0 h 130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3426" h="1304215">
                      <a:moveTo>
                        <a:pt x="166885" y="970714"/>
                      </a:moveTo>
                      <a:lnTo>
                        <a:pt x="215096" y="970714"/>
                      </a:lnTo>
                      <a:lnTo>
                        <a:pt x="215096" y="1238250"/>
                      </a:lnTo>
                      <a:lnTo>
                        <a:pt x="166885" y="1238250"/>
                      </a:lnTo>
                      <a:close/>
                      <a:moveTo>
                        <a:pt x="166885" y="672030"/>
                      </a:moveTo>
                      <a:lnTo>
                        <a:pt x="215096" y="672030"/>
                      </a:lnTo>
                      <a:lnTo>
                        <a:pt x="215096" y="933200"/>
                      </a:lnTo>
                      <a:lnTo>
                        <a:pt x="166885" y="933200"/>
                      </a:lnTo>
                      <a:close/>
                      <a:moveTo>
                        <a:pt x="166885" y="355566"/>
                      </a:moveTo>
                      <a:lnTo>
                        <a:pt x="215096" y="355566"/>
                      </a:lnTo>
                      <a:lnTo>
                        <a:pt x="215096" y="634516"/>
                      </a:lnTo>
                      <a:lnTo>
                        <a:pt x="166885" y="634516"/>
                      </a:lnTo>
                      <a:close/>
                      <a:moveTo>
                        <a:pt x="166885" y="65965"/>
                      </a:moveTo>
                      <a:lnTo>
                        <a:pt x="215096" y="65965"/>
                      </a:lnTo>
                      <a:lnTo>
                        <a:pt x="215096" y="318052"/>
                      </a:lnTo>
                      <a:lnTo>
                        <a:pt x="166885" y="318052"/>
                      </a:lnTo>
                      <a:close/>
                      <a:moveTo>
                        <a:pt x="80376" y="672030"/>
                      </a:moveTo>
                      <a:lnTo>
                        <a:pt x="129371" y="672030"/>
                      </a:lnTo>
                      <a:lnTo>
                        <a:pt x="129371" y="1238250"/>
                      </a:lnTo>
                      <a:lnTo>
                        <a:pt x="80376" y="1238250"/>
                      </a:lnTo>
                      <a:close/>
                      <a:moveTo>
                        <a:pt x="80376" y="65965"/>
                      </a:moveTo>
                      <a:lnTo>
                        <a:pt x="129371" y="65965"/>
                      </a:lnTo>
                      <a:lnTo>
                        <a:pt x="129371" y="634516"/>
                      </a:lnTo>
                      <a:lnTo>
                        <a:pt x="80376" y="634516"/>
                      </a:lnTo>
                      <a:close/>
                      <a:moveTo>
                        <a:pt x="0" y="0"/>
                      </a:moveTo>
                      <a:lnTo>
                        <a:pt x="0" y="65965"/>
                      </a:lnTo>
                      <a:lnTo>
                        <a:pt x="42862" y="65965"/>
                      </a:lnTo>
                      <a:lnTo>
                        <a:pt x="42862" y="1238250"/>
                      </a:lnTo>
                      <a:lnTo>
                        <a:pt x="0" y="1238250"/>
                      </a:lnTo>
                      <a:lnTo>
                        <a:pt x="0" y="1304215"/>
                      </a:lnTo>
                      <a:lnTo>
                        <a:pt x="293426" y="1304215"/>
                      </a:lnTo>
                      <a:lnTo>
                        <a:pt x="293426" y="1238250"/>
                      </a:lnTo>
                      <a:lnTo>
                        <a:pt x="252610" y="1238250"/>
                      </a:lnTo>
                      <a:lnTo>
                        <a:pt x="252610" y="65965"/>
                      </a:lnTo>
                      <a:lnTo>
                        <a:pt x="293426" y="65965"/>
                      </a:lnTo>
                      <a:lnTo>
                        <a:pt x="29342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1F8DF05B-EB12-418E-AD20-3499D4F9040A}"/>
                    </a:ext>
                  </a:extLst>
                </p:cNvPr>
                <p:cNvSpPr/>
                <p:nvPr/>
              </p:nvSpPr>
              <p:spPr>
                <a:xfrm>
                  <a:off x="3623429" y="3971740"/>
                  <a:ext cx="67509" cy="84004"/>
                </a:xfrm>
                <a:custGeom>
                  <a:avLst/>
                  <a:gdLst>
                    <a:gd name="connsiteX0" fmla="*/ 22860 w 67509"/>
                    <a:gd name="connsiteY0" fmla="*/ 0 h 84004"/>
                    <a:gd name="connsiteX1" fmla="*/ 44649 w 67509"/>
                    <a:gd name="connsiteY1" fmla="*/ 0 h 84004"/>
                    <a:gd name="connsiteX2" fmla="*/ 67509 w 67509"/>
                    <a:gd name="connsiteY2" fmla="*/ 22860 h 84004"/>
                    <a:gd name="connsiteX3" fmla="*/ 60813 w 67509"/>
                    <a:gd name="connsiteY3" fmla="*/ 39025 h 84004"/>
                    <a:gd name="connsiteX4" fmla="*/ 60683 w 67509"/>
                    <a:gd name="connsiteY4" fmla="*/ 39078 h 84004"/>
                    <a:gd name="connsiteX5" fmla="*/ 67509 w 67509"/>
                    <a:gd name="connsiteY5" fmla="*/ 45904 h 84004"/>
                    <a:gd name="connsiteX6" fmla="*/ 67509 w 67509"/>
                    <a:gd name="connsiteY6" fmla="*/ 84004 h 84004"/>
                    <a:gd name="connsiteX7" fmla="*/ 0 w 67509"/>
                    <a:gd name="connsiteY7" fmla="*/ 84004 h 84004"/>
                    <a:gd name="connsiteX8" fmla="*/ 0 w 67509"/>
                    <a:gd name="connsiteY8" fmla="*/ 45904 h 84004"/>
                    <a:gd name="connsiteX9" fmla="*/ 6826 w 67509"/>
                    <a:gd name="connsiteY9" fmla="*/ 39078 h 84004"/>
                    <a:gd name="connsiteX10" fmla="*/ 6696 w 67509"/>
                    <a:gd name="connsiteY10" fmla="*/ 39025 h 84004"/>
                    <a:gd name="connsiteX11" fmla="*/ 0 w 67509"/>
                    <a:gd name="connsiteY11" fmla="*/ 22860 h 84004"/>
                    <a:gd name="connsiteX12" fmla="*/ 22860 w 67509"/>
                    <a:gd name="connsiteY12" fmla="*/ 0 h 8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7509" h="84004">
                      <a:moveTo>
                        <a:pt x="22860" y="0"/>
                      </a:moveTo>
                      <a:lnTo>
                        <a:pt x="44649" y="0"/>
                      </a:lnTo>
                      <a:cubicBezTo>
                        <a:pt x="57274" y="0"/>
                        <a:pt x="67509" y="10235"/>
                        <a:pt x="67509" y="22860"/>
                      </a:cubicBezTo>
                      <a:cubicBezTo>
                        <a:pt x="67509" y="29173"/>
                        <a:pt x="64950" y="34888"/>
                        <a:pt x="60813" y="39025"/>
                      </a:cubicBezTo>
                      <a:lnTo>
                        <a:pt x="60683" y="39078"/>
                      </a:lnTo>
                      <a:lnTo>
                        <a:pt x="67509" y="45904"/>
                      </a:lnTo>
                      <a:lnTo>
                        <a:pt x="67509" y="84004"/>
                      </a:lnTo>
                      <a:lnTo>
                        <a:pt x="0" y="84004"/>
                      </a:lnTo>
                      <a:lnTo>
                        <a:pt x="0" y="45904"/>
                      </a:lnTo>
                      <a:lnTo>
                        <a:pt x="6826" y="39078"/>
                      </a:lnTo>
                      <a:lnTo>
                        <a:pt x="6696" y="39025"/>
                      </a:lnTo>
                      <a:cubicBezTo>
                        <a:pt x="2559" y="34888"/>
                        <a:pt x="0" y="29173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FB770A8F-2BDC-47EE-B6D7-04645E92050C}"/>
                    </a:ext>
                  </a:extLst>
                </p:cNvPr>
                <p:cNvSpPr/>
                <p:nvPr/>
              </p:nvSpPr>
              <p:spPr>
                <a:xfrm>
                  <a:off x="4859298" y="3971740"/>
                  <a:ext cx="67509" cy="84004"/>
                </a:xfrm>
                <a:custGeom>
                  <a:avLst/>
                  <a:gdLst>
                    <a:gd name="connsiteX0" fmla="*/ 22860 w 67509"/>
                    <a:gd name="connsiteY0" fmla="*/ 0 h 84004"/>
                    <a:gd name="connsiteX1" fmla="*/ 44649 w 67509"/>
                    <a:gd name="connsiteY1" fmla="*/ 0 h 84004"/>
                    <a:gd name="connsiteX2" fmla="*/ 67509 w 67509"/>
                    <a:gd name="connsiteY2" fmla="*/ 22860 h 84004"/>
                    <a:gd name="connsiteX3" fmla="*/ 60813 w 67509"/>
                    <a:gd name="connsiteY3" fmla="*/ 39025 h 84004"/>
                    <a:gd name="connsiteX4" fmla="*/ 60683 w 67509"/>
                    <a:gd name="connsiteY4" fmla="*/ 39078 h 84004"/>
                    <a:gd name="connsiteX5" fmla="*/ 67509 w 67509"/>
                    <a:gd name="connsiteY5" fmla="*/ 45904 h 84004"/>
                    <a:gd name="connsiteX6" fmla="*/ 67509 w 67509"/>
                    <a:gd name="connsiteY6" fmla="*/ 84004 h 84004"/>
                    <a:gd name="connsiteX7" fmla="*/ 0 w 67509"/>
                    <a:gd name="connsiteY7" fmla="*/ 84004 h 84004"/>
                    <a:gd name="connsiteX8" fmla="*/ 0 w 67509"/>
                    <a:gd name="connsiteY8" fmla="*/ 45904 h 84004"/>
                    <a:gd name="connsiteX9" fmla="*/ 6826 w 67509"/>
                    <a:gd name="connsiteY9" fmla="*/ 39078 h 84004"/>
                    <a:gd name="connsiteX10" fmla="*/ 6696 w 67509"/>
                    <a:gd name="connsiteY10" fmla="*/ 39025 h 84004"/>
                    <a:gd name="connsiteX11" fmla="*/ 0 w 67509"/>
                    <a:gd name="connsiteY11" fmla="*/ 22860 h 84004"/>
                    <a:gd name="connsiteX12" fmla="*/ 22860 w 67509"/>
                    <a:gd name="connsiteY12" fmla="*/ 0 h 8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7509" h="84004">
                      <a:moveTo>
                        <a:pt x="22860" y="0"/>
                      </a:moveTo>
                      <a:lnTo>
                        <a:pt x="44649" y="0"/>
                      </a:lnTo>
                      <a:cubicBezTo>
                        <a:pt x="57274" y="0"/>
                        <a:pt x="67509" y="10235"/>
                        <a:pt x="67509" y="22860"/>
                      </a:cubicBezTo>
                      <a:cubicBezTo>
                        <a:pt x="67509" y="29173"/>
                        <a:pt x="64950" y="34888"/>
                        <a:pt x="60813" y="39025"/>
                      </a:cubicBezTo>
                      <a:lnTo>
                        <a:pt x="60683" y="39078"/>
                      </a:lnTo>
                      <a:lnTo>
                        <a:pt x="67509" y="45904"/>
                      </a:lnTo>
                      <a:lnTo>
                        <a:pt x="67509" y="84004"/>
                      </a:lnTo>
                      <a:lnTo>
                        <a:pt x="0" y="84004"/>
                      </a:lnTo>
                      <a:lnTo>
                        <a:pt x="0" y="45904"/>
                      </a:lnTo>
                      <a:lnTo>
                        <a:pt x="6826" y="39078"/>
                      </a:lnTo>
                      <a:lnTo>
                        <a:pt x="6696" y="39025"/>
                      </a:lnTo>
                      <a:cubicBezTo>
                        <a:pt x="2559" y="34888"/>
                        <a:pt x="0" y="29173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5" name="正方形/長方形 454">
                <a:extLst>
                  <a:ext uri="{FF2B5EF4-FFF2-40B4-BE49-F238E27FC236}">
                    <a16:creationId xmlns:a16="http://schemas.microsoft.com/office/drawing/2014/main" id="{016411DA-D27A-4AC1-9BA7-BE20313DC93D}"/>
                  </a:ext>
                </a:extLst>
              </p:cNvPr>
              <p:cNvSpPr/>
              <p:nvPr/>
            </p:nvSpPr>
            <p:spPr>
              <a:xfrm rot="10800000" flipV="1">
                <a:off x="3533776" y="4320868"/>
                <a:ext cx="5172074" cy="66378"/>
              </a:xfrm>
              <a:prstGeom prst="rect">
                <a:avLst/>
              </a:pr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513EF697-0D3F-4B97-AF23-81AF837BC119}"/>
                </a:ext>
              </a:extLst>
            </p:cNvPr>
            <p:cNvGrpSpPr/>
            <p:nvPr/>
          </p:nvGrpSpPr>
          <p:grpSpPr>
            <a:xfrm>
              <a:off x="6009448" y="3160169"/>
              <a:ext cx="212758" cy="293426"/>
              <a:chOff x="6009448" y="3160169"/>
              <a:chExt cx="212758" cy="293426"/>
            </a:xfrm>
          </p:grpSpPr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CA8E7141-C74C-4D7D-BF3C-BC7831FC22ED}"/>
                  </a:ext>
                </a:extLst>
              </p:cNvPr>
              <p:cNvSpPr/>
              <p:nvPr/>
            </p:nvSpPr>
            <p:spPr>
              <a:xfrm flipV="1">
                <a:off x="6009448" y="3160169"/>
                <a:ext cx="212758" cy="293426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0BDC2AD0-245C-42D1-91D1-DEBA8EA8401C}"/>
                  </a:ext>
                </a:extLst>
              </p:cNvPr>
              <p:cNvSpPr/>
              <p:nvPr/>
            </p:nvSpPr>
            <p:spPr>
              <a:xfrm flipV="1">
                <a:off x="6035641" y="3188494"/>
                <a:ext cx="160372" cy="236776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76" name="テキスト ボックス 475">
            <a:extLst>
              <a:ext uri="{FF2B5EF4-FFF2-40B4-BE49-F238E27FC236}">
                <a16:creationId xmlns:a16="http://schemas.microsoft.com/office/drawing/2014/main" id="{4D45A30A-02D6-42CD-A134-23C7BA244DEC}"/>
              </a:ext>
            </a:extLst>
          </p:cNvPr>
          <p:cNvSpPr txBox="1"/>
          <p:nvPr/>
        </p:nvSpPr>
        <p:spPr>
          <a:xfrm>
            <a:off x="4834360" y="4083866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赤城神社</a:t>
            </a:r>
          </a:p>
        </p:txBody>
      </p:sp>
      <p:grpSp>
        <p:nvGrpSpPr>
          <p:cNvPr id="477" name="グループ化 476">
            <a:extLst>
              <a:ext uri="{FF2B5EF4-FFF2-40B4-BE49-F238E27FC236}">
                <a16:creationId xmlns:a16="http://schemas.microsoft.com/office/drawing/2014/main" id="{0B0B28F2-5A3F-44CB-B78F-11C3A68C3700}"/>
              </a:ext>
            </a:extLst>
          </p:cNvPr>
          <p:cNvGrpSpPr/>
          <p:nvPr/>
        </p:nvGrpSpPr>
        <p:grpSpPr>
          <a:xfrm>
            <a:off x="3793869" y="3388208"/>
            <a:ext cx="499833" cy="993350"/>
            <a:chOff x="3166187" y="875732"/>
            <a:chExt cx="2429094" cy="4827494"/>
          </a:xfrm>
        </p:grpSpPr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FB62F05F-362A-4F6E-AE41-F52FC487FEED}"/>
                </a:ext>
              </a:extLst>
            </p:cNvPr>
            <p:cNvSpPr/>
            <p:nvPr/>
          </p:nvSpPr>
          <p:spPr>
            <a:xfrm>
              <a:off x="3704922" y="1844202"/>
              <a:ext cx="1362378" cy="867248"/>
            </a:xfrm>
            <a:prstGeom prst="round2SameRect">
              <a:avLst>
                <a:gd name="adj1" fmla="val 50000"/>
                <a:gd name="adj2" fmla="val 5501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00ACF638-84FA-46BE-AB5F-3F4B88D5F4AF}"/>
                </a:ext>
              </a:extLst>
            </p:cNvPr>
            <p:cNvSpPr/>
            <p:nvPr/>
          </p:nvSpPr>
          <p:spPr>
            <a:xfrm>
              <a:off x="3733185" y="2405670"/>
              <a:ext cx="1300778" cy="277228"/>
            </a:xfrm>
            <a:prstGeom prst="round2SameRect">
              <a:avLst>
                <a:gd name="adj1" fmla="val 50000"/>
                <a:gd name="adj2" fmla="val 5114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434955C9-AD7B-4DED-824D-98F580298153}"/>
                </a:ext>
              </a:extLst>
            </p:cNvPr>
            <p:cNvSpPr/>
            <p:nvPr/>
          </p:nvSpPr>
          <p:spPr>
            <a:xfrm>
              <a:off x="3781122" y="1846129"/>
              <a:ext cx="1209978" cy="674923"/>
            </a:xfrm>
            <a:prstGeom prst="round2SameRect">
              <a:avLst>
                <a:gd name="adj1" fmla="val 50000"/>
                <a:gd name="adj2" fmla="val 5501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2F7ABBC4-082D-4524-A4E4-5CC31C1A20E7}"/>
                </a:ext>
              </a:extLst>
            </p:cNvPr>
            <p:cNvGrpSpPr/>
            <p:nvPr/>
          </p:nvGrpSpPr>
          <p:grpSpPr>
            <a:xfrm>
              <a:off x="4041472" y="875732"/>
              <a:ext cx="689278" cy="1601936"/>
              <a:chOff x="1579963" y="769418"/>
              <a:chExt cx="773250" cy="1797094"/>
            </a:xfrm>
          </p:grpSpPr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515672C9-CC93-4E84-A683-6E81AF482F54}"/>
                  </a:ext>
                </a:extLst>
              </p:cNvPr>
              <p:cNvSpPr/>
              <p:nvPr/>
            </p:nvSpPr>
            <p:spPr>
              <a:xfrm>
                <a:off x="1618200" y="769418"/>
                <a:ext cx="696777" cy="1130725"/>
              </a:xfrm>
              <a:custGeom>
                <a:avLst/>
                <a:gdLst>
                  <a:gd name="connsiteX0" fmla="*/ 382277 w 764554"/>
                  <a:gd name="connsiteY0" fmla="*/ 0 h 1240712"/>
                  <a:gd name="connsiteX1" fmla="*/ 516904 w 764554"/>
                  <a:gd name="connsiteY1" fmla="*/ 134627 h 1240712"/>
                  <a:gd name="connsiteX2" fmla="*/ 516904 w 764554"/>
                  <a:gd name="connsiteY2" fmla="*/ 155330 h 1240712"/>
                  <a:gd name="connsiteX3" fmla="*/ 531077 w 764554"/>
                  <a:gd name="connsiteY3" fmla="*/ 159729 h 1240712"/>
                  <a:gd name="connsiteX4" fmla="*/ 764554 w 764554"/>
                  <a:gd name="connsiteY4" fmla="*/ 511965 h 1240712"/>
                  <a:gd name="connsiteX5" fmla="*/ 764554 w 764554"/>
                  <a:gd name="connsiteY5" fmla="*/ 1004190 h 1240712"/>
                  <a:gd name="connsiteX6" fmla="*/ 528032 w 764554"/>
                  <a:gd name="connsiteY6" fmla="*/ 1240712 h 1240712"/>
                  <a:gd name="connsiteX7" fmla="*/ 236522 w 764554"/>
                  <a:gd name="connsiteY7" fmla="*/ 1240712 h 1240712"/>
                  <a:gd name="connsiteX8" fmla="*/ 0 w 764554"/>
                  <a:gd name="connsiteY8" fmla="*/ 1004190 h 1240712"/>
                  <a:gd name="connsiteX9" fmla="*/ 0 w 764554"/>
                  <a:gd name="connsiteY9" fmla="*/ 511965 h 1240712"/>
                  <a:gd name="connsiteX10" fmla="*/ 233478 w 764554"/>
                  <a:gd name="connsiteY10" fmla="*/ 159729 h 1240712"/>
                  <a:gd name="connsiteX11" fmla="*/ 247650 w 764554"/>
                  <a:gd name="connsiteY11" fmla="*/ 155330 h 1240712"/>
                  <a:gd name="connsiteX12" fmla="*/ 247650 w 764554"/>
                  <a:gd name="connsiteY12" fmla="*/ 134627 h 1240712"/>
                  <a:gd name="connsiteX13" fmla="*/ 382277 w 764554"/>
                  <a:gd name="connsiteY13" fmla="*/ 0 h 1240712"/>
                  <a:gd name="connsiteX0" fmla="*/ 382277 w 764554"/>
                  <a:gd name="connsiteY0" fmla="*/ 0 h 1240712"/>
                  <a:gd name="connsiteX1" fmla="*/ 516904 w 764554"/>
                  <a:gd name="connsiteY1" fmla="*/ 134627 h 1240712"/>
                  <a:gd name="connsiteX2" fmla="*/ 516904 w 764554"/>
                  <a:gd name="connsiteY2" fmla="*/ 155330 h 1240712"/>
                  <a:gd name="connsiteX3" fmla="*/ 531077 w 764554"/>
                  <a:gd name="connsiteY3" fmla="*/ 159729 h 1240712"/>
                  <a:gd name="connsiteX4" fmla="*/ 764554 w 764554"/>
                  <a:gd name="connsiteY4" fmla="*/ 511965 h 1240712"/>
                  <a:gd name="connsiteX5" fmla="*/ 764554 w 764554"/>
                  <a:gd name="connsiteY5" fmla="*/ 1004190 h 1240712"/>
                  <a:gd name="connsiteX6" fmla="*/ 528032 w 764554"/>
                  <a:gd name="connsiteY6" fmla="*/ 1240712 h 1240712"/>
                  <a:gd name="connsiteX7" fmla="*/ 236522 w 764554"/>
                  <a:gd name="connsiteY7" fmla="*/ 1240712 h 1240712"/>
                  <a:gd name="connsiteX8" fmla="*/ 0 w 764554"/>
                  <a:gd name="connsiteY8" fmla="*/ 1004190 h 1240712"/>
                  <a:gd name="connsiteX9" fmla="*/ 0 w 764554"/>
                  <a:gd name="connsiteY9" fmla="*/ 511965 h 1240712"/>
                  <a:gd name="connsiteX10" fmla="*/ 233478 w 764554"/>
                  <a:gd name="connsiteY10" fmla="*/ 159729 h 1240712"/>
                  <a:gd name="connsiteX11" fmla="*/ 247650 w 764554"/>
                  <a:gd name="connsiteY11" fmla="*/ 134627 h 1240712"/>
                  <a:gd name="connsiteX12" fmla="*/ 382277 w 764554"/>
                  <a:gd name="connsiteY12" fmla="*/ 0 h 1240712"/>
                  <a:gd name="connsiteX0" fmla="*/ 382277 w 764554"/>
                  <a:gd name="connsiteY0" fmla="*/ 0 h 1240712"/>
                  <a:gd name="connsiteX1" fmla="*/ 516904 w 764554"/>
                  <a:gd name="connsiteY1" fmla="*/ 134627 h 1240712"/>
                  <a:gd name="connsiteX2" fmla="*/ 531077 w 764554"/>
                  <a:gd name="connsiteY2" fmla="*/ 159729 h 1240712"/>
                  <a:gd name="connsiteX3" fmla="*/ 764554 w 764554"/>
                  <a:gd name="connsiteY3" fmla="*/ 511965 h 1240712"/>
                  <a:gd name="connsiteX4" fmla="*/ 764554 w 764554"/>
                  <a:gd name="connsiteY4" fmla="*/ 1004190 h 1240712"/>
                  <a:gd name="connsiteX5" fmla="*/ 528032 w 764554"/>
                  <a:gd name="connsiteY5" fmla="*/ 1240712 h 1240712"/>
                  <a:gd name="connsiteX6" fmla="*/ 236522 w 764554"/>
                  <a:gd name="connsiteY6" fmla="*/ 1240712 h 1240712"/>
                  <a:gd name="connsiteX7" fmla="*/ 0 w 764554"/>
                  <a:gd name="connsiteY7" fmla="*/ 1004190 h 1240712"/>
                  <a:gd name="connsiteX8" fmla="*/ 0 w 764554"/>
                  <a:gd name="connsiteY8" fmla="*/ 511965 h 1240712"/>
                  <a:gd name="connsiteX9" fmla="*/ 233478 w 764554"/>
                  <a:gd name="connsiteY9" fmla="*/ 159729 h 1240712"/>
                  <a:gd name="connsiteX10" fmla="*/ 247650 w 764554"/>
                  <a:gd name="connsiteY10" fmla="*/ 134627 h 1240712"/>
                  <a:gd name="connsiteX11" fmla="*/ 382277 w 764554"/>
                  <a:gd name="connsiteY11" fmla="*/ 0 h 1240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4554" h="1240712">
                    <a:moveTo>
                      <a:pt x="382277" y="0"/>
                    </a:moveTo>
                    <a:cubicBezTo>
                      <a:pt x="456629" y="0"/>
                      <a:pt x="516904" y="60275"/>
                      <a:pt x="516904" y="134627"/>
                    </a:cubicBezTo>
                    <a:lnTo>
                      <a:pt x="531077" y="159729"/>
                    </a:lnTo>
                    <a:cubicBezTo>
                      <a:pt x="668282" y="217762"/>
                      <a:pt x="764554" y="353621"/>
                      <a:pt x="764554" y="511965"/>
                    </a:cubicBezTo>
                    <a:lnTo>
                      <a:pt x="764554" y="1004190"/>
                    </a:lnTo>
                    <a:cubicBezTo>
                      <a:pt x="764554" y="1134817"/>
                      <a:pt x="658659" y="1240712"/>
                      <a:pt x="528032" y="1240712"/>
                    </a:cubicBezTo>
                    <a:lnTo>
                      <a:pt x="236522" y="1240712"/>
                    </a:lnTo>
                    <a:cubicBezTo>
                      <a:pt x="105895" y="1240712"/>
                      <a:pt x="0" y="1134817"/>
                      <a:pt x="0" y="1004190"/>
                    </a:cubicBezTo>
                    <a:lnTo>
                      <a:pt x="0" y="511965"/>
                    </a:lnTo>
                    <a:cubicBezTo>
                      <a:pt x="0" y="353621"/>
                      <a:pt x="96273" y="217762"/>
                      <a:pt x="233478" y="159729"/>
                    </a:cubicBezTo>
                    <a:lnTo>
                      <a:pt x="247650" y="134627"/>
                    </a:lnTo>
                    <a:cubicBezTo>
                      <a:pt x="247650" y="60275"/>
                      <a:pt x="307925" y="0"/>
                      <a:pt x="38227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C8EE7EBB-BDED-44B3-8561-09944BD79553}"/>
                  </a:ext>
                </a:extLst>
              </p:cNvPr>
              <p:cNvSpPr/>
              <p:nvPr/>
            </p:nvSpPr>
            <p:spPr>
              <a:xfrm>
                <a:off x="1652921" y="871536"/>
                <a:ext cx="627334" cy="1091408"/>
              </a:xfrm>
              <a:custGeom>
                <a:avLst/>
                <a:gdLst>
                  <a:gd name="connsiteX0" fmla="*/ 260440 w 688356"/>
                  <a:gd name="connsiteY0" fmla="*/ 0 h 1128756"/>
                  <a:gd name="connsiteX1" fmla="*/ 427916 w 688356"/>
                  <a:gd name="connsiteY1" fmla="*/ 0 h 1128756"/>
                  <a:gd name="connsiteX2" fmla="*/ 479195 w 688356"/>
                  <a:gd name="connsiteY2" fmla="*/ 33990 h 1128756"/>
                  <a:gd name="connsiteX3" fmla="*/ 481770 w 688356"/>
                  <a:gd name="connsiteY3" fmla="*/ 46745 h 1128756"/>
                  <a:gd name="connsiteX4" fmla="*/ 536611 w 688356"/>
                  <a:gd name="connsiteY4" fmla="*/ 76512 h 1128756"/>
                  <a:gd name="connsiteX5" fmla="*/ 688356 w 688356"/>
                  <a:gd name="connsiteY5" fmla="*/ 361910 h 1128756"/>
                  <a:gd name="connsiteX6" fmla="*/ 688356 w 688356"/>
                  <a:gd name="connsiteY6" fmla="*/ 915806 h 1128756"/>
                  <a:gd name="connsiteX7" fmla="*/ 475406 w 688356"/>
                  <a:gd name="connsiteY7" fmla="*/ 1128756 h 1128756"/>
                  <a:gd name="connsiteX8" fmla="*/ 212950 w 688356"/>
                  <a:gd name="connsiteY8" fmla="*/ 1128756 h 1128756"/>
                  <a:gd name="connsiteX9" fmla="*/ 0 w 688356"/>
                  <a:gd name="connsiteY9" fmla="*/ 915806 h 1128756"/>
                  <a:gd name="connsiteX10" fmla="*/ 0 w 688356"/>
                  <a:gd name="connsiteY10" fmla="*/ 361910 h 1128756"/>
                  <a:gd name="connsiteX11" fmla="*/ 151745 w 688356"/>
                  <a:gd name="connsiteY11" fmla="*/ 76512 h 1128756"/>
                  <a:gd name="connsiteX12" fmla="*/ 206586 w 688356"/>
                  <a:gd name="connsiteY12" fmla="*/ 46745 h 1128756"/>
                  <a:gd name="connsiteX13" fmla="*/ 209161 w 688356"/>
                  <a:gd name="connsiteY13" fmla="*/ 33990 h 1128756"/>
                  <a:gd name="connsiteX14" fmla="*/ 260440 w 688356"/>
                  <a:gd name="connsiteY14" fmla="*/ 0 h 1128756"/>
                  <a:gd name="connsiteX0" fmla="*/ 260440 w 688356"/>
                  <a:gd name="connsiteY0" fmla="*/ 53136 h 1181892"/>
                  <a:gd name="connsiteX1" fmla="*/ 340861 w 688356"/>
                  <a:gd name="connsiteY1" fmla="*/ 0 h 1181892"/>
                  <a:gd name="connsiteX2" fmla="*/ 427916 w 688356"/>
                  <a:gd name="connsiteY2" fmla="*/ 53136 h 1181892"/>
                  <a:gd name="connsiteX3" fmla="*/ 479195 w 688356"/>
                  <a:gd name="connsiteY3" fmla="*/ 87126 h 1181892"/>
                  <a:gd name="connsiteX4" fmla="*/ 481770 w 688356"/>
                  <a:gd name="connsiteY4" fmla="*/ 99881 h 1181892"/>
                  <a:gd name="connsiteX5" fmla="*/ 536611 w 688356"/>
                  <a:gd name="connsiteY5" fmla="*/ 129648 h 1181892"/>
                  <a:gd name="connsiteX6" fmla="*/ 688356 w 688356"/>
                  <a:gd name="connsiteY6" fmla="*/ 415046 h 1181892"/>
                  <a:gd name="connsiteX7" fmla="*/ 688356 w 688356"/>
                  <a:gd name="connsiteY7" fmla="*/ 968942 h 1181892"/>
                  <a:gd name="connsiteX8" fmla="*/ 475406 w 688356"/>
                  <a:gd name="connsiteY8" fmla="*/ 1181892 h 1181892"/>
                  <a:gd name="connsiteX9" fmla="*/ 212950 w 688356"/>
                  <a:gd name="connsiteY9" fmla="*/ 1181892 h 1181892"/>
                  <a:gd name="connsiteX10" fmla="*/ 0 w 688356"/>
                  <a:gd name="connsiteY10" fmla="*/ 968942 h 1181892"/>
                  <a:gd name="connsiteX11" fmla="*/ 0 w 688356"/>
                  <a:gd name="connsiteY11" fmla="*/ 415046 h 1181892"/>
                  <a:gd name="connsiteX12" fmla="*/ 151745 w 688356"/>
                  <a:gd name="connsiteY12" fmla="*/ 129648 h 1181892"/>
                  <a:gd name="connsiteX13" fmla="*/ 206586 w 688356"/>
                  <a:gd name="connsiteY13" fmla="*/ 99881 h 1181892"/>
                  <a:gd name="connsiteX14" fmla="*/ 209161 w 688356"/>
                  <a:gd name="connsiteY14" fmla="*/ 87126 h 1181892"/>
                  <a:gd name="connsiteX15" fmla="*/ 260440 w 688356"/>
                  <a:gd name="connsiteY15" fmla="*/ 53136 h 1181892"/>
                  <a:gd name="connsiteX0" fmla="*/ 260440 w 688356"/>
                  <a:gd name="connsiteY0" fmla="*/ 53137 h 1181893"/>
                  <a:gd name="connsiteX1" fmla="*/ 340861 w 688356"/>
                  <a:gd name="connsiteY1" fmla="*/ 1 h 1181893"/>
                  <a:gd name="connsiteX2" fmla="*/ 427916 w 688356"/>
                  <a:gd name="connsiteY2" fmla="*/ 53137 h 1181893"/>
                  <a:gd name="connsiteX3" fmla="*/ 479195 w 688356"/>
                  <a:gd name="connsiteY3" fmla="*/ 87127 h 1181893"/>
                  <a:gd name="connsiteX4" fmla="*/ 481770 w 688356"/>
                  <a:gd name="connsiteY4" fmla="*/ 99882 h 1181893"/>
                  <a:gd name="connsiteX5" fmla="*/ 536611 w 688356"/>
                  <a:gd name="connsiteY5" fmla="*/ 129649 h 1181893"/>
                  <a:gd name="connsiteX6" fmla="*/ 688356 w 688356"/>
                  <a:gd name="connsiteY6" fmla="*/ 415047 h 1181893"/>
                  <a:gd name="connsiteX7" fmla="*/ 688356 w 688356"/>
                  <a:gd name="connsiteY7" fmla="*/ 968943 h 1181893"/>
                  <a:gd name="connsiteX8" fmla="*/ 475406 w 688356"/>
                  <a:gd name="connsiteY8" fmla="*/ 1181893 h 1181893"/>
                  <a:gd name="connsiteX9" fmla="*/ 212950 w 688356"/>
                  <a:gd name="connsiteY9" fmla="*/ 1181893 h 1181893"/>
                  <a:gd name="connsiteX10" fmla="*/ 0 w 688356"/>
                  <a:gd name="connsiteY10" fmla="*/ 968943 h 1181893"/>
                  <a:gd name="connsiteX11" fmla="*/ 0 w 688356"/>
                  <a:gd name="connsiteY11" fmla="*/ 415047 h 1181893"/>
                  <a:gd name="connsiteX12" fmla="*/ 151745 w 688356"/>
                  <a:gd name="connsiteY12" fmla="*/ 129649 h 1181893"/>
                  <a:gd name="connsiteX13" fmla="*/ 206586 w 688356"/>
                  <a:gd name="connsiteY13" fmla="*/ 99882 h 1181893"/>
                  <a:gd name="connsiteX14" fmla="*/ 209161 w 688356"/>
                  <a:gd name="connsiteY14" fmla="*/ 87127 h 1181893"/>
                  <a:gd name="connsiteX15" fmla="*/ 260440 w 688356"/>
                  <a:gd name="connsiteY15" fmla="*/ 53137 h 1181893"/>
                  <a:gd name="connsiteX0" fmla="*/ 260440 w 688356"/>
                  <a:gd name="connsiteY0" fmla="*/ 68814 h 1197570"/>
                  <a:gd name="connsiteX1" fmla="*/ 343475 w 688356"/>
                  <a:gd name="connsiteY1" fmla="*/ 0 h 1197570"/>
                  <a:gd name="connsiteX2" fmla="*/ 427916 w 688356"/>
                  <a:gd name="connsiteY2" fmla="*/ 68814 h 1197570"/>
                  <a:gd name="connsiteX3" fmla="*/ 479195 w 688356"/>
                  <a:gd name="connsiteY3" fmla="*/ 102804 h 1197570"/>
                  <a:gd name="connsiteX4" fmla="*/ 481770 w 688356"/>
                  <a:gd name="connsiteY4" fmla="*/ 115559 h 1197570"/>
                  <a:gd name="connsiteX5" fmla="*/ 536611 w 688356"/>
                  <a:gd name="connsiteY5" fmla="*/ 145326 h 1197570"/>
                  <a:gd name="connsiteX6" fmla="*/ 688356 w 688356"/>
                  <a:gd name="connsiteY6" fmla="*/ 430724 h 1197570"/>
                  <a:gd name="connsiteX7" fmla="*/ 688356 w 688356"/>
                  <a:gd name="connsiteY7" fmla="*/ 984620 h 1197570"/>
                  <a:gd name="connsiteX8" fmla="*/ 475406 w 688356"/>
                  <a:gd name="connsiteY8" fmla="*/ 1197570 h 1197570"/>
                  <a:gd name="connsiteX9" fmla="*/ 212950 w 688356"/>
                  <a:gd name="connsiteY9" fmla="*/ 1197570 h 1197570"/>
                  <a:gd name="connsiteX10" fmla="*/ 0 w 688356"/>
                  <a:gd name="connsiteY10" fmla="*/ 984620 h 1197570"/>
                  <a:gd name="connsiteX11" fmla="*/ 0 w 688356"/>
                  <a:gd name="connsiteY11" fmla="*/ 430724 h 1197570"/>
                  <a:gd name="connsiteX12" fmla="*/ 151745 w 688356"/>
                  <a:gd name="connsiteY12" fmla="*/ 145326 h 1197570"/>
                  <a:gd name="connsiteX13" fmla="*/ 206586 w 688356"/>
                  <a:gd name="connsiteY13" fmla="*/ 115559 h 1197570"/>
                  <a:gd name="connsiteX14" fmla="*/ 209161 w 688356"/>
                  <a:gd name="connsiteY14" fmla="*/ 102804 h 1197570"/>
                  <a:gd name="connsiteX15" fmla="*/ 260440 w 688356"/>
                  <a:gd name="connsiteY15" fmla="*/ 68814 h 119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88356" h="1197570">
                    <a:moveTo>
                      <a:pt x="260440" y="68814"/>
                    </a:moveTo>
                    <a:cubicBezTo>
                      <a:pt x="287247" y="68521"/>
                      <a:pt x="288328" y="-293"/>
                      <a:pt x="343475" y="0"/>
                    </a:cubicBezTo>
                    <a:cubicBezTo>
                      <a:pt x="398622" y="293"/>
                      <a:pt x="398898" y="68521"/>
                      <a:pt x="427916" y="68814"/>
                    </a:cubicBezTo>
                    <a:cubicBezTo>
                      <a:pt x="450968" y="68814"/>
                      <a:pt x="470746" y="82829"/>
                      <a:pt x="479195" y="102804"/>
                    </a:cubicBezTo>
                    <a:lnTo>
                      <a:pt x="481770" y="115559"/>
                    </a:lnTo>
                    <a:lnTo>
                      <a:pt x="536611" y="145326"/>
                    </a:lnTo>
                    <a:cubicBezTo>
                      <a:pt x="628163" y="207178"/>
                      <a:pt x="688356" y="311922"/>
                      <a:pt x="688356" y="430724"/>
                    </a:cubicBezTo>
                    <a:lnTo>
                      <a:pt x="688356" y="984620"/>
                    </a:lnTo>
                    <a:cubicBezTo>
                      <a:pt x="688356" y="1102229"/>
                      <a:pt x="593015" y="1197570"/>
                      <a:pt x="475406" y="1197570"/>
                    </a:cubicBezTo>
                    <a:lnTo>
                      <a:pt x="212950" y="1197570"/>
                    </a:lnTo>
                    <a:cubicBezTo>
                      <a:pt x="95341" y="1197570"/>
                      <a:pt x="0" y="1102229"/>
                      <a:pt x="0" y="984620"/>
                    </a:cubicBezTo>
                    <a:lnTo>
                      <a:pt x="0" y="430724"/>
                    </a:lnTo>
                    <a:cubicBezTo>
                      <a:pt x="0" y="311922"/>
                      <a:pt x="60193" y="207178"/>
                      <a:pt x="151745" y="145326"/>
                    </a:cubicBezTo>
                    <a:lnTo>
                      <a:pt x="206586" y="115559"/>
                    </a:lnTo>
                    <a:lnTo>
                      <a:pt x="209161" y="102804"/>
                    </a:lnTo>
                    <a:cubicBezTo>
                      <a:pt x="217610" y="82829"/>
                      <a:pt x="237388" y="68814"/>
                      <a:pt x="260440" y="68814"/>
                    </a:cubicBezTo>
                    <a:close/>
                  </a:path>
                </a:pathLst>
              </a:custGeom>
              <a:gradFill flip="none" rotWithShape="1">
                <a:gsLst>
                  <a:gs pos="85000">
                    <a:sysClr val="windowText" lastClr="000000">
                      <a:lumMod val="50000"/>
                      <a:lumOff val="50000"/>
                    </a:sysClr>
                  </a:gs>
                  <a:gs pos="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1EFC6E41-E1ED-44D0-9B02-778F11A24050}"/>
                  </a:ext>
                </a:extLst>
              </p:cNvPr>
              <p:cNvSpPr/>
              <p:nvPr/>
            </p:nvSpPr>
            <p:spPr>
              <a:xfrm>
                <a:off x="1713373" y="957966"/>
                <a:ext cx="501777" cy="396104"/>
              </a:xfrm>
              <a:custGeom>
                <a:avLst/>
                <a:gdLst>
                  <a:gd name="connsiteX0" fmla="*/ 275293 w 550586"/>
                  <a:gd name="connsiteY0" fmla="*/ 0 h 434633"/>
                  <a:gd name="connsiteX1" fmla="*/ 338618 w 550586"/>
                  <a:gd name="connsiteY1" fmla="*/ 45807 h 434633"/>
                  <a:gd name="connsiteX2" fmla="*/ 355470 w 550586"/>
                  <a:gd name="connsiteY2" fmla="*/ 89456 h 434633"/>
                  <a:gd name="connsiteX3" fmla="*/ 382449 w 550586"/>
                  <a:gd name="connsiteY3" fmla="*/ 92975 h 434633"/>
                  <a:gd name="connsiteX4" fmla="*/ 550586 w 550586"/>
                  <a:gd name="connsiteY4" fmla="*/ 256817 h 434633"/>
                  <a:gd name="connsiteX5" fmla="*/ 275293 w 550586"/>
                  <a:gd name="connsiteY5" fmla="*/ 434633 h 434633"/>
                  <a:gd name="connsiteX6" fmla="*/ 0 w 550586"/>
                  <a:gd name="connsiteY6" fmla="*/ 256817 h 434633"/>
                  <a:gd name="connsiteX7" fmla="*/ 168137 w 550586"/>
                  <a:gd name="connsiteY7" fmla="*/ 92975 h 434633"/>
                  <a:gd name="connsiteX8" fmla="*/ 195116 w 550586"/>
                  <a:gd name="connsiteY8" fmla="*/ 89456 h 434633"/>
                  <a:gd name="connsiteX9" fmla="*/ 211968 w 550586"/>
                  <a:gd name="connsiteY9" fmla="*/ 45807 h 434633"/>
                  <a:gd name="connsiteX10" fmla="*/ 275293 w 550586"/>
                  <a:gd name="connsiteY10" fmla="*/ 0 h 434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0586" h="434633">
                    <a:moveTo>
                      <a:pt x="275293" y="0"/>
                    </a:moveTo>
                    <a:cubicBezTo>
                      <a:pt x="300023" y="0"/>
                      <a:pt x="322412" y="17505"/>
                      <a:pt x="338618" y="45807"/>
                    </a:cubicBezTo>
                    <a:lnTo>
                      <a:pt x="355470" y="89456"/>
                    </a:lnTo>
                    <a:lnTo>
                      <a:pt x="382449" y="92975"/>
                    </a:lnTo>
                    <a:cubicBezTo>
                      <a:pt x="481256" y="119969"/>
                      <a:pt x="550586" y="183163"/>
                      <a:pt x="550586" y="256817"/>
                    </a:cubicBezTo>
                    <a:cubicBezTo>
                      <a:pt x="550586" y="355022"/>
                      <a:pt x="427333" y="434633"/>
                      <a:pt x="275293" y="434633"/>
                    </a:cubicBezTo>
                    <a:cubicBezTo>
                      <a:pt x="123253" y="434633"/>
                      <a:pt x="0" y="355022"/>
                      <a:pt x="0" y="256817"/>
                    </a:cubicBezTo>
                    <a:cubicBezTo>
                      <a:pt x="0" y="183163"/>
                      <a:pt x="69330" y="119969"/>
                      <a:pt x="168137" y="92975"/>
                    </a:cubicBezTo>
                    <a:lnTo>
                      <a:pt x="195116" y="89456"/>
                    </a:lnTo>
                    <a:lnTo>
                      <a:pt x="211968" y="45807"/>
                    </a:lnTo>
                    <a:cubicBezTo>
                      <a:pt x="228174" y="17505"/>
                      <a:pt x="250563" y="0"/>
                      <a:pt x="2752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2501843F-2FB4-4A0D-9477-F17D8829DC3C}"/>
                  </a:ext>
                </a:extLst>
              </p:cNvPr>
              <p:cNvSpPr/>
              <p:nvPr/>
            </p:nvSpPr>
            <p:spPr>
              <a:xfrm>
                <a:off x="1652608" y="1065373"/>
                <a:ext cx="623307" cy="504461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8D9157AD-0680-4DD3-AA6F-5F1318754C3E}"/>
                  </a:ext>
                </a:extLst>
              </p:cNvPr>
              <p:cNvSpPr/>
              <p:nvPr/>
            </p:nvSpPr>
            <p:spPr>
              <a:xfrm>
                <a:off x="1718021" y="1057620"/>
                <a:ext cx="492484" cy="504461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CEB659AF-EC6A-422E-A199-4B0A57D16647}"/>
                  </a:ext>
                </a:extLst>
              </p:cNvPr>
              <p:cNvSpPr/>
              <p:nvPr/>
            </p:nvSpPr>
            <p:spPr>
              <a:xfrm>
                <a:off x="1824280" y="1057620"/>
                <a:ext cx="276686" cy="504461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99C61FF0-4673-4905-B00B-AF1D4489A679}"/>
                  </a:ext>
                </a:extLst>
              </p:cNvPr>
              <p:cNvSpPr/>
              <p:nvPr/>
            </p:nvSpPr>
            <p:spPr>
              <a:xfrm flipV="1">
                <a:off x="1579963" y="1607409"/>
                <a:ext cx="773250" cy="959103"/>
              </a:xfrm>
              <a:custGeom>
                <a:avLst/>
                <a:gdLst>
                  <a:gd name="connsiteX0" fmla="*/ 479425 w 904876"/>
                  <a:gd name="connsiteY0" fmla="*/ 1122364 h 1122364"/>
                  <a:gd name="connsiteX1" fmla="*/ 661988 w 904876"/>
                  <a:gd name="connsiteY1" fmla="*/ 939801 h 1122364"/>
                  <a:gd name="connsiteX2" fmla="*/ 661988 w 904876"/>
                  <a:gd name="connsiteY2" fmla="*/ 852447 h 1122364"/>
                  <a:gd name="connsiteX3" fmla="*/ 672890 w 904876"/>
                  <a:gd name="connsiteY3" fmla="*/ 851348 h 1122364"/>
                  <a:gd name="connsiteX4" fmla="*/ 904876 w 904876"/>
                  <a:gd name="connsiteY4" fmla="*/ 566711 h 1122364"/>
                  <a:gd name="connsiteX5" fmla="*/ 904876 w 904876"/>
                  <a:gd name="connsiteY5" fmla="*/ 0 h 1122364"/>
                  <a:gd name="connsiteX6" fmla="*/ 0 w 904876"/>
                  <a:gd name="connsiteY6" fmla="*/ 0 h 1122364"/>
                  <a:gd name="connsiteX7" fmla="*/ 0 w 904876"/>
                  <a:gd name="connsiteY7" fmla="*/ 566711 h 1122364"/>
                  <a:gd name="connsiteX8" fmla="*/ 231986 w 904876"/>
                  <a:gd name="connsiteY8" fmla="*/ 851348 h 1122364"/>
                  <a:gd name="connsiteX9" fmla="*/ 242886 w 904876"/>
                  <a:gd name="connsiteY9" fmla="*/ 852447 h 1122364"/>
                  <a:gd name="connsiteX10" fmla="*/ 242886 w 904876"/>
                  <a:gd name="connsiteY10" fmla="*/ 939800 h 1122364"/>
                  <a:gd name="connsiteX11" fmla="*/ 425449 w 904876"/>
                  <a:gd name="connsiteY11" fmla="*/ 1122363 h 1122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04876" h="1122364">
                    <a:moveTo>
                      <a:pt x="479425" y="1122364"/>
                    </a:moveTo>
                    <a:cubicBezTo>
                      <a:pt x="580252" y="1122364"/>
                      <a:pt x="661988" y="1040628"/>
                      <a:pt x="661988" y="939801"/>
                    </a:cubicBezTo>
                    <a:lnTo>
                      <a:pt x="661988" y="852447"/>
                    </a:lnTo>
                    <a:lnTo>
                      <a:pt x="672890" y="851348"/>
                    </a:lnTo>
                    <a:cubicBezTo>
                      <a:pt x="805285" y="824257"/>
                      <a:pt x="904876" y="707114"/>
                      <a:pt x="904876" y="566711"/>
                    </a:cubicBezTo>
                    <a:lnTo>
                      <a:pt x="904876" y="0"/>
                    </a:lnTo>
                    <a:lnTo>
                      <a:pt x="0" y="0"/>
                    </a:lnTo>
                    <a:lnTo>
                      <a:pt x="0" y="566711"/>
                    </a:lnTo>
                    <a:cubicBezTo>
                      <a:pt x="0" y="707114"/>
                      <a:pt x="99591" y="824257"/>
                      <a:pt x="231986" y="851348"/>
                    </a:cubicBezTo>
                    <a:lnTo>
                      <a:pt x="242886" y="852447"/>
                    </a:lnTo>
                    <a:lnTo>
                      <a:pt x="242886" y="939800"/>
                    </a:lnTo>
                    <a:cubicBezTo>
                      <a:pt x="242886" y="1040627"/>
                      <a:pt x="324622" y="1122363"/>
                      <a:pt x="425449" y="11223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C4E7599E-CBA4-4F1C-96F4-81D8AEE35A74}"/>
                  </a:ext>
                </a:extLst>
              </p:cNvPr>
              <p:cNvGrpSpPr/>
              <p:nvPr/>
            </p:nvGrpSpPr>
            <p:grpSpPr>
              <a:xfrm>
                <a:off x="1658845" y="1180680"/>
                <a:ext cx="612601" cy="638771"/>
                <a:chOff x="4565884" y="911917"/>
                <a:chExt cx="716881" cy="747503"/>
              </a:xfrm>
            </p:grpSpPr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23F0FA10-05D4-4405-88DE-9C535B7FD155}"/>
                    </a:ext>
                  </a:extLst>
                </p:cNvPr>
                <p:cNvSpPr/>
                <p:nvPr/>
              </p:nvSpPr>
              <p:spPr>
                <a:xfrm>
                  <a:off x="4565884" y="1117723"/>
                  <a:ext cx="165327" cy="541697"/>
                </a:xfrm>
                <a:custGeom>
                  <a:avLst/>
                  <a:gdLst>
                    <a:gd name="connsiteX0" fmla="*/ 47457 w 165326"/>
                    <a:gd name="connsiteY0" fmla="*/ 611 h 541697"/>
                    <a:gd name="connsiteX1" fmla="*/ 157433 w 165326"/>
                    <a:gd name="connsiteY1" fmla="*/ 165052 h 541697"/>
                    <a:gd name="connsiteX2" fmla="*/ 160428 w 165326"/>
                    <a:gd name="connsiteY2" fmla="*/ 296025 h 541697"/>
                    <a:gd name="connsiteX3" fmla="*/ 146825 w 165326"/>
                    <a:gd name="connsiteY3" fmla="*/ 332134 h 541697"/>
                    <a:gd name="connsiteX4" fmla="*/ 147755 w 165326"/>
                    <a:gd name="connsiteY4" fmla="*/ 347866 h 541697"/>
                    <a:gd name="connsiteX5" fmla="*/ 91000 w 165326"/>
                    <a:gd name="connsiteY5" fmla="*/ 541697 h 541697"/>
                    <a:gd name="connsiteX6" fmla="*/ 34245 w 165326"/>
                    <a:gd name="connsiteY6" fmla="*/ 347866 h 541697"/>
                    <a:gd name="connsiteX7" fmla="*/ 38028 w 165326"/>
                    <a:gd name="connsiteY7" fmla="*/ 283877 h 541697"/>
                    <a:gd name="connsiteX8" fmla="*/ 27473 w 165326"/>
                    <a:gd name="connsiteY8" fmla="*/ 263015 h 541697"/>
                    <a:gd name="connsiteX9" fmla="*/ 7893 w 165326"/>
                    <a:gd name="connsiteY9" fmla="*/ 194442 h 541697"/>
                    <a:gd name="connsiteX10" fmla="*/ 47457 w 165326"/>
                    <a:gd name="connsiteY10" fmla="*/ 611 h 541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326" h="541697">
                      <a:moveTo>
                        <a:pt x="47457" y="611"/>
                      </a:moveTo>
                      <a:cubicBezTo>
                        <a:pt x="88752" y="-7505"/>
                        <a:pt x="137989" y="66118"/>
                        <a:pt x="157433" y="165052"/>
                      </a:cubicBezTo>
                      <a:cubicBezTo>
                        <a:pt x="167155" y="214520"/>
                        <a:pt x="167587" y="260949"/>
                        <a:pt x="160428" y="296025"/>
                      </a:cubicBezTo>
                      <a:lnTo>
                        <a:pt x="146825" y="332134"/>
                      </a:lnTo>
                      <a:lnTo>
                        <a:pt x="147755" y="347866"/>
                      </a:lnTo>
                      <a:cubicBezTo>
                        <a:pt x="147755" y="454916"/>
                        <a:pt x="122345" y="541697"/>
                        <a:pt x="91000" y="541697"/>
                      </a:cubicBezTo>
                      <a:cubicBezTo>
                        <a:pt x="59655" y="541697"/>
                        <a:pt x="34245" y="454916"/>
                        <a:pt x="34245" y="347866"/>
                      </a:cubicBezTo>
                      <a:lnTo>
                        <a:pt x="38028" y="283877"/>
                      </a:lnTo>
                      <a:lnTo>
                        <a:pt x="27473" y="263015"/>
                      </a:lnTo>
                      <a:cubicBezTo>
                        <a:pt x="19477" y="242327"/>
                        <a:pt x="12754" y="219175"/>
                        <a:pt x="7893" y="194442"/>
                      </a:cubicBezTo>
                      <a:cubicBezTo>
                        <a:pt x="-11551" y="95507"/>
                        <a:pt x="6163" y="8726"/>
                        <a:pt x="47457" y="61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F7E8DCD9-EA51-485D-B386-DF3C7CC817A3}"/>
                    </a:ext>
                  </a:extLst>
                </p:cNvPr>
                <p:cNvSpPr/>
                <p:nvPr/>
              </p:nvSpPr>
              <p:spPr>
                <a:xfrm flipH="1">
                  <a:off x="5117438" y="1117723"/>
                  <a:ext cx="165327" cy="541697"/>
                </a:xfrm>
                <a:custGeom>
                  <a:avLst/>
                  <a:gdLst>
                    <a:gd name="connsiteX0" fmla="*/ 47457 w 165326"/>
                    <a:gd name="connsiteY0" fmla="*/ 611 h 541697"/>
                    <a:gd name="connsiteX1" fmla="*/ 157433 w 165326"/>
                    <a:gd name="connsiteY1" fmla="*/ 165052 h 541697"/>
                    <a:gd name="connsiteX2" fmla="*/ 160428 w 165326"/>
                    <a:gd name="connsiteY2" fmla="*/ 296025 h 541697"/>
                    <a:gd name="connsiteX3" fmla="*/ 146825 w 165326"/>
                    <a:gd name="connsiteY3" fmla="*/ 332134 h 541697"/>
                    <a:gd name="connsiteX4" fmla="*/ 147755 w 165326"/>
                    <a:gd name="connsiteY4" fmla="*/ 347866 h 541697"/>
                    <a:gd name="connsiteX5" fmla="*/ 91000 w 165326"/>
                    <a:gd name="connsiteY5" fmla="*/ 541697 h 541697"/>
                    <a:gd name="connsiteX6" fmla="*/ 34245 w 165326"/>
                    <a:gd name="connsiteY6" fmla="*/ 347866 h 541697"/>
                    <a:gd name="connsiteX7" fmla="*/ 38028 w 165326"/>
                    <a:gd name="connsiteY7" fmla="*/ 283877 h 541697"/>
                    <a:gd name="connsiteX8" fmla="*/ 27473 w 165326"/>
                    <a:gd name="connsiteY8" fmla="*/ 263015 h 541697"/>
                    <a:gd name="connsiteX9" fmla="*/ 7893 w 165326"/>
                    <a:gd name="connsiteY9" fmla="*/ 194442 h 541697"/>
                    <a:gd name="connsiteX10" fmla="*/ 47457 w 165326"/>
                    <a:gd name="connsiteY10" fmla="*/ 611 h 541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326" h="541697">
                      <a:moveTo>
                        <a:pt x="47457" y="611"/>
                      </a:moveTo>
                      <a:cubicBezTo>
                        <a:pt x="88752" y="-7505"/>
                        <a:pt x="137989" y="66118"/>
                        <a:pt x="157433" y="165052"/>
                      </a:cubicBezTo>
                      <a:cubicBezTo>
                        <a:pt x="167155" y="214520"/>
                        <a:pt x="167587" y="260949"/>
                        <a:pt x="160428" y="296025"/>
                      </a:cubicBezTo>
                      <a:lnTo>
                        <a:pt x="146825" y="332134"/>
                      </a:lnTo>
                      <a:lnTo>
                        <a:pt x="147755" y="347866"/>
                      </a:lnTo>
                      <a:cubicBezTo>
                        <a:pt x="147755" y="454916"/>
                        <a:pt x="122345" y="541697"/>
                        <a:pt x="91000" y="541697"/>
                      </a:cubicBezTo>
                      <a:cubicBezTo>
                        <a:pt x="59655" y="541697"/>
                        <a:pt x="34245" y="454916"/>
                        <a:pt x="34245" y="347866"/>
                      </a:cubicBezTo>
                      <a:lnTo>
                        <a:pt x="38028" y="283877"/>
                      </a:lnTo>
                      <a:lnTo>
                        <a:pt x="27473" y="263015"/>
                      </a:lnTo>
                      <a:cubicBezTo>
                        <a:pt x="19477" y="242327"/>
                        <a:pt x="12754" y="219175"/>
                        <a:pt x="7893" y="194442"/>
                      </a:cubicBezTo>
                      <a:cubicBezTo>
                        <a:pt x="-11551" y="95507"/>
                        <a:pt x="6163" y="8726"/>
                        <a:pt x="47457" y="61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四角形: 上の 2 つの角を丸める 549">
                  <a:extLst>
                    <a:ext uri="{FF2B5EF4-FFF2-40B4-BE49-F238E27FC236}">
                      <a16:creationId xmlns:a16="http://schemas.microsoft.com/office/drawing/2014/main" id="{1F0B110D-10C3-4131-A4A3-A3965FB805F2}"/>
                    </a:ext>
                  </a:extLst>
                </p:cNvPr>
                <p:cNvSpPr/>
                <p:nvPr/>
              </p:nvSpPr>
              <p:spPr>
                <a:xfrm>
                  <a:off x="4619623" y="911917"/>
                  <a:ext cx="612778" cy="681934"/>
                </a:xfrm>
                <a:prstGeom prst="round2SameRect">
                  <a:avLst>
                    <a:gd name="adj1" fmla="val 34557"/>
                    <a:gd name="adj2" fmla="val 50000"/>
                  </a:avLst>
                </a:pr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F2858D3F-F473-4C64-B52A-E2F8E1106421}"/>
                  </a:ext>
                </a:extLst>
              </p:cNvPr>
              <p:cNvGrpSpPr/>
              <p:nvPr/>
            </p:nvGrpSpPr>
            <p:grpSpPr>
              <a:xfrm>
                <a:off x="1750297" y="1277929"/>
                <a:ext cx="430476" cy="341298"/>
                <a:chOff x="6792397" y="1025725"/>
                <a:chExt cx="503753" cy="399397"/>
              </a:xfrm>
            </p:grpSpPr>
            <p:sp>
              <p:nvSpPr>
                <p:cNvPr id="543" name="月 542">
                  <a:extLst>
                    <a:ext uri="{FF2B5EF4-FFF2-40B4-BE49-F238E27FC236}">
                      <a16:creationId xmlns:a16="http://schemas.microsoft.com/office/drawing/2014/main" id="{B73E0404-3ECC-4A65-ADFA-A83A70B8733C}"/>
                    </a:ext>
                  </a:extLst>
                </p:cNvPr>
                <p:cNvSpPr/>
                <p:nvPr/>
              </p:nvSpPr>
              <p:spPr>
                <a:xfrm rot="5400000">
                  <a:off x="6860460" y="957662"/>
                  <a:ext cx="84258" cy="220384"/>
                </a:xfrm>
                <a:prstGeom prst="moon">
                  <a:avLst>
                    <a:gd name="adj" fmla="val 34508"/>
                  </a:avLst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月 543">
                  <a:extLst>
                    <a:ext uri="{FF2B5EF4-FFF2-40B4-BE49-F238E27FC236}">
                      <a16:creationId xmlns:a16="http://schemas.microsoft.com/office/drawing/2014/main" id="{9A54EEF7-9B9A-41CE-B584-3CC5A3E380E0}"/>
                    </a:ext>
                  </a:extLst>
                </p:cNvPr>
                <p:cNvSpPr/>
                <p:nvPr/>
              </p:nvSpPr>
              <p:spPr>
                <a:xfrm rot="5400000">
                  <a:off x="7143829" y="957662"/>
                  <a:ext cx="84258" cy="220384"/>
                </a:xfrm>
                <a:prstGeom prst="moon">
                  <a:avLst>
                    <a:gd name="adj" fmla="val 34508"/>
                  </a:avLst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楕円 32">
                  <a:extLst>
                    <a:ext uri="{FF2B5EF4-FFF2-40B4-BE49-F238E27FC236}">
                      <a16:creationId xmlns:a16="http://schemas.microsoft.com/office/drawing/2014/main" id="{95E7B4D0-153B-4AB7-819E-9C88AFFBD687}"/>
                    </a:ext>
                  </a:extLst>
                </p:cNvPr>
                <p:cNvSpPr/>
                <p:nvPr/>
              </p:nvSpPr>
              <p:spPr>
                <a:xfrm flipV="1">
                  <a:off x="6970682" y="1250314"/>
                  <a:ext cx="134564" cy="45719"/>
                </a:xfrm>
                <a:custGeom>
                  <a:avLst/>
                  <a:gdLst>
                    <a:gd name="connsiteX0" fmla="*/ 0 w 185737"/>
                    <a:gd name="connsiteY0" fmla="*/ 31353 h 62706"/>
                    <a:gd name="connsiteX1" fmla="*/ 92869 w 185737"/>
                    <a:gd name="connsiteY1" fmla="*/ 0 h 62706"/>
                    <a:gd name="connsiteX2" fmla="*/ 185738 w 185737"/>
                    <a:gd name="connsiteY2" fmla="*/ 31353 h 62706"/>
                    <a:gd name="connsiteX3" fmla="*/ 92869 w 185737"/>
                    <a:gd name="connsiteY3" fmla="*/ 62706 h 62706"/>
                    <a:gd name="connsiteX4" fmla="*/ 0 w 185737"/>
                    <a:gd name="connsiteY4" fmla="*/ 31353 h 62706"/>
                    <a:gd name="connsiteX0" fmla="*/ 0 w 188319"/>
                    <a:gd name="connsiteY0" fmla="*/ 3919 h 35272"/>
                    <a:gd name="connsiteX1" fmla="*/ 185738 w 188319"/>
                    <a:gd name="connsiteY1" fmla="*/ 3919 h 35272"/>
                    <a:gd name="connsiteX2" fmla="*/ 92869 w 188319"/>
                    <a:gd name="connsiteY2" fmla="*/ 35272 h 35272"/>
                    <a:gd name="connsiteX3" fmla="*/ 0 w 188319"/>
                    <a:gd name="connsiteY3" fmla="*/ 3919 h 35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8319" h="35272">
                      <a:moveTo>
                        <a:pt x="0" y="3919"/>
                      </a:moveTo>
                      <a:cubicBezTo>
                        <a:pt x="15478" y="-1306"/>
                        <a:pt x="170260" y="-1306"/>
                        <a:pt x="185738" y="3919"/>
                      </a:cubicBezTo>
                      <a:cubicBezTo>
                        <a:pt x="201216" y="9144"/>
                        <a:pt x="144159" y="35272"/>
                        <a:pt x="92869" y="35272"/>
                      </a:cubicBezTo>
                      <a:cubicBezTo>
                        <a:pt x="41579" y="35272"/>
                        <a:pt x="0" y="21235"/>
                        <a:pt x="0" y="391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楕円 32">
                  <a:extLst>
                    <a:ext uri="{FF2B5EF4-FFF2-40B4-BE49-F238E27FC236}">
                      <a16:creationId xmlns:a16="http://schemas.microsoft.com/office/drawing/2014/main" id="{C8924928-E2BB-4F6F-A308-D082D994A877}"/>
                    </a:ext>
                  </a:extLst>
                </p:cNvPr>
                <p:cNvSpPr/>
                <p:nvPr/>
              </p:nvSpPr>
              <p:spPr>
                <a:xfrm>
                  <a:off x="6970682" y="1389202"/>
                  <a:ext cx="134564" cy="35920"/>
                </a:xfrm>
                <a:custGeom>
                  <a:avLst/>
                  <a:gdLst>
                    <a:gd name="connsiteX0" fmla="*/ 0 w 185737"/>
                    <a:gd name="connsiteY0" fmla="*/ 31353 h 62706"/>
                    <a:gd name="connsiteX1" fmla="*/ 92869 w 185737"/>
                    <a:gd name="connsiteY1" fmla="*/ 0 h 62706"/>
                    <a:gd name="connsiteX2" fmla="*/ 185738 w 185737"/>
                    <a:gd name="connsiteY2" fmla="*/ 31353 h 62706"/>
                    <a:gd name="connsiteX3" fmla="*/ 92869 w 185737"/>
                    <a:gd name="connsiteY3" fmla="*/ 62706 h 62706"/>
                    <a:gd name="connsiteX4" fmla="*/ 0 w 185737"/>
                    <a:gd name="connsiteY4" fmla="*/ 31353 h 62706"/>
                    <a:gd name="connsiteX0" fmla="*/ 0 w 188319"/>
                    <a:gd name="connsiteY0" fmla="*/ 3919 h 35272"/>
                    <a:gd name="connsiteX1" fmla="*/ 185738 w 188319"/>
                    <a:gd name="connsiteY1" fmla="*/ 3919 h 35272"/>
                    <a:gd name="connsiteX2" fmla="*/ 92869 w 188319"/>
                    <a:gd name="connsiteY2" fmla="*/ 35272 h 35272"/>
                    <a:gd name="connsiteX3" fmla="*/ 0 w 188319"/>
                    <a:gd name="connsiteY3" fmla="*/ 3919 h 35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8319" h="35272">
                      <a:moveTo>
                        <a:pt x="0" y="3919"/>
                      </a:moveTo>
                      <a:cubicBezTo>
                        <a:pt x="15478" y="-1306"/>
                        <a:pt x="170260" y="-1306"/>
                        <a:pt x="185738" y="3919"/>
                      </a:cubicBezTo>
                      <a:cubicBezTo>
                        <a:pt x="201216" y="9144"/>
                        <a:pt x="144159" y="35272"/>
                        <a:pt x="92869" y="35272"/>
                      </a:cubicBezTo>
                      <a:cubicBezTo>
                        <a:pt x="41579" y="35272"/>
                        <a:pt x="0" y="21235"/>
                        <a:pt x="0" y="391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1BEDC18B-87F5-437B-BAE9-A264BA3DB510}"/>
                    </a:ext>
                  </a:extLst>
                </p:cNvPr>
                <p:cNvSpPr/>
                <p:nvPr/>
              </p:nvSpPr>
              <p:spPr>
                <a:xfrm flipV="1">
                  <a:off x="6924455" y="1325565"/>
                  <a:ext cx="228820" cy="57940"/>
                </a:xfrm>
                <a:custGeom>
                  <a:avLst/>
                  <a:gdLst>
                    <a:gd name="connsiteX0" fmla="*/ 114155 w 295593"/>
                    <a:gd name="connsiteY0" fmla="*/ 93787 h 93787"/>
                    <a:gd name="connsiteX1" fmla="*/ 118093 w 295593"/>
                    <a:gd name="connsiteY1" fmla="*/ 86758 h 93787"/>
                    <a:gd name="connsiteX2" fmla="*/ 146779 w 295593"/>
                    <a:gd name="connsiteY2" fmla="*/ 73879 h 93787"/>
                    <a:gd name="connsiteX3" fmla="*/ 162769 w 295593"/>
                    <a:gd name="connsiteY3" fmla="*/ 79762 h 93787"/>
                    <a:gd name="connsiteX4" fmla="*/ 174965 w 295593"/>
                    <a:gd name="connsiteY4" fmla="*/ 91724 h 93787"/>
                    <a:gd name="connsiteX5" fmla="*/ 191950 w 295593"/>
                    <a:gd name="connsiteY5" fmla="*/ 88719 h 93787"/>
                    <a:gd name="connsiteX6" fmla="*/ 294851 w 295593"/>
                    <a:gd name="connsiteY6" fmla="*/ 14348 h 93787"/>
                    <a:gd name="connsiteX7" fmla="*/ 295593 w 295593"/>
                    <a:gd name="connsiteY7" fmla="*/ 0 h 93787"/>
                    <a:gd name="connsiteX8" fmla="*/ 227842 w 295593"/>
                    <a:gd name="connsiteY8" fmla="*/ 30472 h 93787"/>
                    <a:gd name="connsiteX9" fmla="*/ 144077 w 295593"/>
                    <a:gd name="connsiteY9" fmla="*/ 44675 h 93787"/>
                    <a:gd name="connsiteX10" fmla="*/ 549 w 295593"/>
                    <a:gd name="connsiteY10" fmla="*/ 13353 h 93787"/>
                    <a:gd name="connsiteX11" fmla="*/ 0 w 295593"/>
                    <a:gd name="connsiteY11" fmla="*/ 12924 h 93787"/>
                    <a:gd name="connsiteX12" fmla="*/ 5377 w 295593"/>
                    <a:gd name="connsiteY12" fmla="*/ 31746 h 93787"/>
                    <a:gd name="connsiteX13" fmla="*/ 99801 w 295593"/>
                    <a:gd name="connsiteY13" fmla="*/ 92253 h 93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5593" h="93787">
                      <a:moveTo>
                        <a:pt x="114155" y="93787"/>
                      </a:moveTo>
                      <a:lnTo>
                        <a:pt x="118093" y="86758"/>
                      </a:lnTo>
                      <a:cubicBezTo>
                        <a:pt x="126282" y="78627"/>
                        <a:pt x="136153" y="73879"/>
                        <a:pt x="146779" y="73879"/>
                      </a:cubicBezTo>
                      <a:cubicBezTo>
                        <a:pt x="152092" y="73879"/>
                        <a:pt x="157518" y="76088"/>
                        <a:pt x="162769" y="79762"/>
                      </a:cubicBezTo>
                      <a:lnTo>
                        <a:pt x="174965" y="91724"/>
                      </a:lnTo>
                      <a:lnTo>
                        <a:pt x="191950" y="88719"/>
                      </a:lnTo>
                      <a:cubicBezTo>
                        <a:pt x="238414" y="73093"/>
                        <a:pt x="280283" y="38785"/>
                        <a:pt x="294851" y="14348"/>
                      </a:cubicBezTo>
                      <a:lnTo>
                        <a:pt x="295593" y="0"/>
                      </a:lnTo>
                      <a:lnTo>
                        <a:pt x="227842" y="30472"/>
                      </a:lnTo>
                      <a:cubicBezTo>
                        <a:pt x="200915" y="39105"/>
                        <a:pt x="172102" y="44675"/>
                        <a:pt x="144077" y="44675"/>
                      </a:cubicBezTo>
                      <a:cubicBezTo>
                        <a:pt x="88026" y="44675"/>
                        <a:pt x="37281" y="32705"/>
                        <a:pt x="549" y="13353"/>
                      </a:cubicBezTo>
                      <a:lnTo>
                        <a:pt x="0" y="12924"/>
                      </a:lnTo>
                      <a:lnTo>
                        <a:pt x="5377" y="31746"/>
                      </a:lnTo>
                      <a:cubicBezTo>
                        <a:pt x="22605" y="60533"/>
                        <a:pt x="57160" y="82879"/>
                        <a:pt x="99801" y="92253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4C7D7F0C-DCCF-4289-BAC4-05353B9CEC0A}"/>
                  </a:ext>
                </a:extLst>
              </p:cNvPr>
              <p:cNvGrpSpPr/>
              <p:nvPr/>
            </p:nvGrpSpPr>
            <p:grpSpPr>
              <a:xfrm>
                <a:off x="1769300" y="1373051"/>
                <a:ext cx="389069" cy="23416"/>
                <a:chOff x="1668196" y="1381339"/>
                <a:chExt cx="426915" cy="45720"/>
              </a:xfrm>
            </p:grpSpPr>
            <p:sp>
              <p:nvSpPr>
                <p:cNvPr id="541" name="楕円 32">
                  <a:extLst>
                    <a:ext uri="{FF2B5EF4-FFF2-40B4-BE49-F238E27FC236}">
                      <a16:creationId xmlns:a16="http://schemas.microsoft.com/office/drawing/2014/main" id="{A54F1347-76FC-49C6-ABEF-F5AD9A8E105E}"/>
                    </a:ext>
                  </a:extLst>
                </p:cNvPr>
                <p:cNvSpPr/>
                <p:nvPr/>
              </p:nvSpPr>
              <p:spPr>
                <a:xfrm rot="10502976">
                  <a:off x="1668196" y="1381339"/>
                  <a:ext cx="161876" cy="45720"/>
                </a:xfrm>
                <a:custGeom>
                  <a:avLst/>
                  <a:gdLst>
                    <a:gd name="connsiteX0" fmla="*/ 0 w 185737"/>
                    <a:gd name="connsiteY0" fmla="*/ 31353 h 62706"/>
                    <a:gd name="connsiteX1" fmla="*/ 92869 w 185737"/>
                    <a:gd name="connsiteY1" fmla="*/ 0 h 62706"/>
                    <a:gd name="connsiteX2" fmla="*/ 185738 w 185737"/>
                    <a:gd name="connsiteY2" fmla="*/ 31353 h 62706"/>
                    <a:gd name="connsiteX3" fmla="*/ 92869 w 185737"/>
                    <a:gd name="connsiteY3" fmla="*/ 62706 h 62706"/>
                    <a:gd name="connsiteX4" fmla="*/ 0 w 185737"/>
                    <a:gd name="connsiteY4" fmla="*/ 31353 h 62706"/>
                    <a:gd name="connsiteX0" fmla="*/ 0 w 188319"/>
                    <a:gd name="connsiteY0" fmla="*/ 3919 h 35272"/>
                    <a:gd name="connsiteX1" fmla="*/ 185738 w 188319"/>
                    <a:gd name="connsiteY1" fmla="*/ 3919 h 35272"/>
                    <a:gd name="connsiteX2" fmla="*/ 92869 w 188319"/>
                    <a:gd name="connsiteY2" fmla="*/ 35272 h 35272"/>
                    <a:gd name="connsiteX3" fmla="*/ 0 w 188319"/>
                    <a:gd name="connsiteY3" fmla="*/ 3919 h 35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8319" h="35272">
                      <a:moveTo>
                        <a:pt x="0" y="3919"/>
                      </a:moveTo>
                      <a:cubicBezTo>
                        <a:pt x="15478" y="-1306"/>
                        <a:pt x="170260" y="-1306"/>
                        <a:pt x="185738" y="3919"/>
                      </a:cubicBezTo>
                      <a:cubicBezTo>
                        <a:pt x="201216" y="9144"/>
                        <a:pt x="144159" y="35272"/>
                        <a:pt x="92869" y="35272"/>
                      </a:cubicBezTo>
                      <a:cubicBezTo>
                        <a:pt x="41579" y="35272"/>
                        <a:pt x="0" y="21235"/>
                        <a:pt x="0" y="391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楕円 32">
                  <a:extLst>
                    <a:ext uri="{FF2B5EF4-FFF2-40B4-BE49-F238E27FC236}">
                      <a16:creationId xmlns:a16="http://schemas.microsoft.com/office/drawing/2014/main" id="{72EBD1F9-C2BE-44B6-B121-D6FECAE40960}"/>
                    </a:ext>
                  </a:extLst>
                </p:cNvPr>
                <p:cNvSpPr/>
                <p:nvPr/>
              </p:nvSpPr>
              <p:spPr>
                <a:xfrm rot="11160687">
                  <a:off x="1933235" y="1381339"/>
                  <a:ext cx="161876" cy="45720"/>
                </a:xfrm>
                <a:custGeom>
                  <a:avLst/>
                  <a:gdLst>
                    <a:gd name="connsiteX0" fmla="*/ 0 w 185737"/>
                    <a:gd name="connsiteY0" fmla="*/ 31353 h 62706"/>
                    <a:gd name="connsiteX1" fmla="*/ 92869 w 185737"/>
                    <a:gd name="connsiteY1" fmla="*/ 0 h 62706"/>
                    <a:gd name="connsiteX2" fmla="*/ 185738 w 185737"/>
                    <a:gd name="connsiteY2" fmla="*/ 31353 h 62706"/>
                    <a:gd name="connsiteX3" fmla="*/ 92869 w 185737"/>
                    <a:gd name="connsiteY3" fmla="*/ 62706 h 62706"/>
                    <a:gd name="connsiteX4" fmla="*/ 0 w 185737"/>
                    <a:gd name="connsiteY4" fmla="*/ 31353 h 62706"/>
                    <a:gd name="connsiteX0" fmla="*/ 0 w 188319"/>
                    <a:gd name="connsiteY0" fmla="*/ 3919 h 35272"/>
                    <a:gd name="connsiteX1" fmla="*/ 185738 w 188319"/>
                    <a:gd name="connsiteY1" fmla="*/ 3919 h 35272"/>
                    <a:gd name="connsiteX2" fmla="*/ 92869 w 188319"/>
                    <a:gd name="connsiteY2" fmla="*/ 35272 h 35272"/>
                    <a:gd name="connsiteX3" fmla="*/ 0 w 188319"/>
                    <a:gd name="connsiteY3" fmla="*/ 3919 h 35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8319" h="35272">
                      <a:moveTo>
                        <a:pt x="0" y="3919"/>
                      </a:moveTo>
                      <a:cubicBezTo>
                        <a:pt x="15478" y="-1306"/>
                        <a:pt x="170260" y="-1306"/>
                        <a:pt x="185738" y="3919"/>
                      </a:cubicBezTo>
                      <a:cubicBezTo>
                        <a:pt x="201216" y="9144"/>
                        <a:pt x="144159" y="35272"/>
                        <a:pt x="92869" y="35272"/>
                      </a:cubicBezTo>
                      <a:cubicBezTo>
                        <a:pt x="41579" y="35272"/>
                        <a:pt x="0" y="21235"/>
                        <a:pt x="0" y="391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923EA245-3E4E-4A4A-B324-0A4E6C23A2AE}"/>
                  </a:ext>
                </a:extLst>
              </p:cNvPr>
              <p:cNvSpPr/>
              <p:nvPr/>
            </p:nvSpPr>
            <p:spPr>
              <a:xfrm>
                <a:off x="1960143" y="1261042"/>
                <a:ext cx="23183" cy="23183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2" name="台形 481">
              <a:extLst>
                <a:ext uri="{FF2B5EF4-FFF2-40B4-BE49-F238E27FC236}">
                  <a16:creationId xmlns:a16="http://schemas.microsoft.com/office/drawing/2014/main" id="{F35821B9-1AF2-474F-9AC6-A7DA9BA9526F}"/>
                </a:ext>
              </a:extLst>
            </p:cNvPr>
            <p:cNvSpPr/>
            <p:nvPr/>
          </p:nvSpPr>
          <p:spPr>
            <a:xfrm>
              <a:off x="3771900" y="3281319"/>
              <a:ext cx="1290298" cy="2343869"/>
            </a:xfrm>
            <a:prstGeom prst="trapezoid">
              <a:avLst>
                <a:gd name="adj" fmla="val 36811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22E1BBC6-1A7C-4BCA-AE64-FB76B4F8138E}"/>
                </a:ext>
              </a:extLst>
            </p:cNvPr>
            <p:cNvGrpSpPr/>
            <p:nvPr/>
          </p:nvGrpSpPr>
          <p:grpSpPr>
            <a:xfrm>
              <a:off x="3955813" y="3655149"/>
              <a:ext cx="879992" cy="1813268"/>
              <a:chOff x="3955813" y="3655149"/>
              <a:chExt cx="879992" cy="1813268"/>
            </a:xfrm>
          </p:grpSpPr>
          <p:sp>
            <p:nvSpPr>
              <p:cNvPr id="525" name="四角形: 上の 2 つの角を丸める 355">
                <a:extLst>
                  <a:ext uri="{FF2B5EF4-FFF2-40B4-BE49-F238E27FC236}">
                    <a16:creationId xmlns:a16="http://schemas.microsoft.com/office/drawing/2014/main" id="{04213961-8CFC-4331-A48D-89E30F372693}"/>
                  </a:ext>
                </a:extLst>
              </p:cNvPr>
              <p:cNvSpPr/>
              <p:nvPr/>
            </p:nvSpPr>
            <p:spPr>
              <a:xfrm rot="10800000">
                <a:off x="4254263" y="3882322"/>
                <a:ext cx="269117" cy="1586095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四角形: 上の 2 つの角を丸める 355">
                <a:extLst>
                  <a:ext uri="{FF2B5EF4-FFF2-40B4-BE49-F238E27FC236}">
                    <a16:creationId xmlns:a16="http://schemas.microsoft.com/office/drawing/2014/main" id="{D35D8640-AF39-4C2C-B77E-D53D08E6D47B}"/>
                  </a:ext>
                </a:extLst>
              </p:cNvPr>
              <p:cNvSpPr/>
              <p:nvPr/>
            </p:nvSpPr>
            <p:spPr>
              <a:xfrm rot="10800000">
                <a:off x="4254263" y="3775799"/>
                <a:ext cx="269117" cy="1586095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四角形: 上の 2 つの角を丸める 355">
                <a:extLst>
                  <a:ext uri="{FF2B5EF4-FFF2-40B4-BE49-F238E27FC236}">
                    <a16:creationId xmlns:a16="http://schemas.microsoft.com/office/drawing/2014/main" id="{E8B5F590-DF84-4C95-8A94-5DF8BFB249F4}"/>
                  </a:ext>
                </a:extLst>
              </p:cNvPr>
              <p:cNvSpPr/>
              <p:nvPr/>
            </p:nvSpPr>
            <p:spPr>
              <a:xfrm rot="10800000">
                <a:off x="4254263" y="3655149"/>
                <a:ext cx="269117" cy="1586095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四角形: 上の 2 つの角を丸める 355">
                <a:extLst>
                  <a:ext uri="{FF2B5EF4-FFF2-40B4-BE49-F238E27FC236}">
                    <a16:creationId xmlns:a16="http://schemas.microsoft.com/office/drawing/2014/main" id="{A5392C0C-8C3A-4DFE-8F08-E2380B354C68}"/>
                  </a:ext>
                </a:extLst>
              </p:cNvPr>
              <p:cNvSpPr/>
              <p:nvPr/>
            </p:nvSpPr>
            <p:spPr>
              <a:xfrm rot="10800000">
                <a:off x="3955813" y="3674198"/>
                <a:ext cx="187842" cy="1648701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四角形: 上の 2 つの角を丸める 355">
                <a:extLst>
                  <a:ext uri="{FF2B5EF4-FFF2-40B4-BE49-F238E27FC236}">
                    <a16:creationId xmlns:a16="http://schemas.microsoft.com/office/drawing/2014/main" id="{A4F5615C-F620-47EF-87E6-682A76426C95}"/>
                  </a:ext>
                </a:extLst>
              </p:cNvPr>
              <p:cNvSpPr/>
              <p:nvPr/>
            </p:nvSpPr>
            <p:spPr>
              <a:xfrm rot="10800000">
                <a:off x="4647963" y="3674198"/>
                <a:ext cx="187842" cy="1648701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51DAE294-8A64-4B71-8988-95E82550728C}"/>
                </a:ext>
              </a:extLst>
            </p:cNvPr>
            <p:cNvGrpSpPr/>
            <p:nvPr/>
          </p:nvGrpSpPr>
          <p:grpSpPr>
            <a:xfrm>
              <a:off x="4199735" y="2515712"/>
              <a:ext cx="753265" cy="1382729"/>
              <a:chOff x="4199735" y="2515712"/>
              <a:chExt cx="753265" cy="1382729"/>
            </a:xfrm>
          </p:grpSpPr>
          <p:sp>
            <p:nvSpPr>
              <p:cNvPr id="523" name="四角形: 上の 2 つの角を丸める 522">
                <a:extLst>
                  <a:ext uri="{FF2B5EF4-FFF2-40B4-BE49-F238E27FC236}">
                    <a16:creationId xmlns:a16="http://schemas.microsoft.com/office/drawing/2014/main" id="{68FF722F-CCCB-4BF8-9874-D64A3C21D919}"/>
                  </a:ext>
                </a:extLst>
              </p:cNvPr>
              <p:cNvSpPr/>
              <p:nvPr/>
            </p:nvSpPr>
            <p:spPr>
              <a:xfrm rot="10800000">
                <a:off x="4199735" y="2566512"/>
                <a:ext cx="746915" cy="13319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5E1C971A-D2D9-4B0C-A7EB-2DD5BEFED164}"/>
                  </a:ext>
                </a:extLst>
              </p:cNvPr>
              <p:cNvSpPr/>
              <p:nvPr/>
            </p:nvSpPr>
            <p:spPr>
              <a:xfrm rot="10800000">
                <a:off x="4206085" y="2515712"/>
                <a:ext cx="746915" cy="13319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5" name="月 484">
              <a:extLst>
                <a:ext uri="{FF2B5EF4-FFF2-40B4-BE49-F238E27FC236}">
                  <a16:creationId xmlns:a16="http://schemas.microsoft.com/office/drawing/2014/main" id="{7F8E7D72-5882-442E-9770-91DD7A361950}"/>
                </a:ext>
              </a:extLst>
            </p:cNvPr>
            <p:cNvSpPr/>
            <p:nvPr/>
          </p:nvSpPr>
          <p:spPr>
            <a:xfrm rot="5400000">
              <a:off x="3878065" y="5247948"/>
              <a:ext cx="206604" cy="536560"/>
            </a:xfrm>
            <a:prstGeom prst="moon">
              <a:avLst>
                <a:gd name="adj" fmla="val 87500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7000">
                  <a:sysClr val="window" lastClr="FFFFFF">
                    <a:lumMod val="50000"/>
                  </a:sys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6" name="月 485">
              <a:extLst>
                <a:ext uri="{FF2B5EF4-FFF2-40B4-BE49-F238E27FC236}">
                  <a16:creationId xmlns:a16="http://schemas.microsoft.com/office/drawing/2014/main" id="{5EBC1043-175E-4242-9AF0-04889C408415}"/>
                </a:ext>
              </a:extLst>
            </p:cNvPr>
            <p:cNvSpPr/>
            <p:nvPr/>
          </p:nvSpPr>
          <p:spPr>
            <a:xfrm rot="5400000">
              <a:off x="4654440" y="5247945"/>
              <a:ext cx="206610" cy="536560"/>
            </a:xfrm>
            <a:prstGeom prst="moon">
              <a:avLst>
                <a:gd name="adj" fmla="val 87500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7000">
                  <a:sysClr val="window" lastClr="FFFFFF">
                    <a:lumMod val="50000"/>
                  </a:sys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5BFDC6EA-BD85-4E80-BC98-86571D84739D}"/>
                </a:ext>
              </a:extLst>
            </p:cNvPr>
            <p:cNvSpPr/>
            <p:nvPr/>
          </p:nvSpPr>
          <p:spPr>
            <a:xfrm>
              <a:off x="3739940" y="5434495"/>
              <a:ext cx="483634" cy="197731"/>
            </a:xfrm>
            <a:custGeom>
              <a:avLst/>
              <a:gdLst>
                <a:gd name="connsiteX0" fmla="*/ 97234 w 414017"/>
                <a:gd name="connsiteY0" fmla="*/ 0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34" fmla="*/ 97234 w 414017"/>
                <a:gd name="connsiteY34" fmla="*/ 0 h 213188"/>
                <a:gd name="connsiteX0" fmla="*/ 0 w 414017"/>
                <a:gd name="connsiteY0" fmla="*/ 97234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0" fmla="*/ 0 w 414017"/>
                <a:gd name="connsiteY0" fmla="*/ 101178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0" fmla="*/ 4927 w 411613"/>
                <a:gd name="connsiteY0" fmla="*/ 137491 h 213188"/>
                <a:gd name="connsiteX1" fmla="*/ 300412 w 411613"/>
                <a:gd name="connsiteY1" fmla="*/ 0 h 213188"/>
                <a:gd name="connsiteX2" fmla="*/ 397646 w 411613"/>
                <a:gd name="connsiteY2" fmla="*/ 97234 h 213188"/>
                <a:gd name="connsiteX3" fmla="*/ 397646 w 411613"/>
                <a:gd name="connsiteY3" fmla="*/ 101178 h 213188"/>
                <a:gd name="connsiteX4" fmla="*/ 392988 w 411613"/>
                <a:gd name="connsiteY4" fmla="*/ 124250 h 213188"/>
                <a:gd name="connsiteX5" fmla="*/ 394472 w 411613"/>
                <a:gd name="connsiteY5" fmla="*/ 125131 h 213188"/>
                <a:gd name="connsiteX6" fmla="*/ 411613 w 411613"/>
                <a:gd name="connsiteY6" fmla="*/ 161605 h 213188"/>
                <a:gd name="connsiteX7" fmla="*/ 353088 w 411613"/>
                <a:gd name="connsiteY7" fmla="*/ 213187 h 213188"/>
                <a:gd name="connsiteX8" fmla="*/ 311705 w 411613"/>
                <a:gd name="connsiteY8" fmla="*/ 198079 h 213188"/>
                <a:gd name="connsiteX9" fmla="*/ 309518 w 411613"/>
                <a:gd name="connsiteY9" fmla="*/ 193426 h 213188"/>
                <a:gd name="connsiteX10" fmla="*/ 304356 w 411613"/>
                <a:gd name="connsiteY10" fmla="*/ 194468 h 213188"/>
                <a:gd name="connsiteX11" fmla="*/ 295912 w 411613"/>
                <a:gd name="connsiteY11" fmla="*/ 194468 h 213188"/>
                <a:gd name="connsiteX12" fmla="*/ 293149 w 411613"/>
                <a:gd name="connsiteY12" fmla="*/ 200675 h 213188"/>
                <a:gd name="connsiteX13" fmla="*/ 260692 w 411613"/>
                <a:gd name="connsiteY13" fmla="*/ 213188 h 213188"/>
                <a:gd name="connsiteX14" fmla="*/ 228234 w 411613"/>
                <a:gd name="connsiteY14" fmla="*/ 200675 h 213188"/>
                <a:gd name="connsiteX15" fmla="*/ 225472 w 411613"/>
                <a:gd name="connsiteY15" fmla="*/ 194468 h 213188"/>
                <a:gd name="connsiteX16" fmla="*/ 214540 w 411613"/>
                <a:gd name="connsiteY16" fmla="*/ 194468 h 213188"/>
                <a:gd name="connsiteX17" fmla="*/ 211777 w 411613"/>
                <a:gd name="connsiteY17" fmla="*/ 200675 h 213188"/>
                <a:gd name="connsiteX18" fmla="*/ 179320 w 411613"/>
                <a:gd name="connsiteY18" fmla="*/ 213188 h 213188"/>
                <a:gd name="connsiteX19" fmla="*/ 146862 w 411613"/>
                <a:gd name="connsiteY19" fmla="*/ 200675 h 213188"/>
                <a:gd name="connsiteX20" fmla="*/ 146187 w 411613"/>
                <a:gd name="connsiteY20" fmla="*/ 199158 h 213188"/>
                <a:gd name="connsiteX21" fmla="*/ 145511 w 411613"/>
                <a:gd name="connsiteY21" fmla="*/ 200675 h 213188"/>
                <a:gd name="connsiteX22" fmla="*/ 113054 w 411613"/>
                <a:gd name="connsiteY22" fmla="*/ 213188 h 213188"/>
                <a:gd name="connsiteX23" fmla="*/ 80596 w 411613"/>
                <a:gd name="connsiteY23" fmla="*/ 200675 h 213188"/>
                <a:gd name="connsiteX24" fmla="*/ 76545 w 411613"/>
                <a:gd name="connsiteY24" fmla="*/ 191573 h 213188"/>
                <a:gd name="connsiteX25" fmla="*/ 71584 w 411613"/>
                <a:gd name="connsiteY25" fmla="*/ 190572 h 213188"/>
                <a:gd name="connsiteX26" fmla="*/ 66225 w 411613"/>
                <a:gd name="connsiteY26" fmla="*/ 202613 h 213188"/>
                <a:gd name="connsiteX27" fmla="*/ 38794 w 411613"/>
                <a:gd name="connsiteY27" fmla="*/ 213188 h 213188"/>
                <a:gd name="connsiteX28" fmla="*/ 0 w 411613"/>
                <a:gd name="connsiteY28" fmla="*/ 177083 h 213188"/>
                <a:gd name="connsiteX29" fmla="*/ 11362 w 411613"/>
                <a:gd name="connsiteY29" fmla="*/ 151553 h 213188"/>
                <a:gd name="connsiteX30" fmla="*/ 13780 w 411613"/>
                <a:gd name="connsiteY30" fmla="*/ 150621 h 213188"/>
                <a:gd name="connsiteX31" fmla="*/ 4927 w 411613"/>
                <a:gd name="connsiteY31" fmla="*/ 137491 h 213188"/>
                <a:gd name="connsiteX0" fmla="*/ 4927 w 411613"/>
                <a:gd name="connsiteY0" fmla="*/ 89938 h 165635"/>
                <a:gd name="connsiteX1" fmla="*/ 281362 w 411613"/>
                <a:gd name="connsiteY1" fmla="*/ 72 h 165635"/>
                <a:gd name="connsiteX2" fmla="*/ 397646 w 411613"/>
                <a:gd name="connsiteY2" fmla="*/ 49681 h 165635"/>
                <a:gd name="connsiteX3" fmla="*/ 397646 w 411613"/>
                <a:gd name="connsiteY3" fmla="*/ 53625 h 165635"/>
                <a:gd name="connsiteX4" fmla="*/ 392988 w 411613"/>
                <a:gd name="connsiteY4" fmla="*/ 76697 h 165635"/>
                <a:gd name="connsiteX5" fmla="*/ 394472 w 411613"/>
                <a:gd name="connsiteY5" fmla="*/ 77578 h 165635"/>
                <a:gd name="connsiteX6" fmla="*/ 411613 w 411613"/>
                <a:gd name="connsiteY6" fmla="*/ 114052 h 165635"/>
                <a:gd name="connsiteX7" fmla="*/ 353088 w 411613"/>
                <a:gd name="connsiteY7" fmla="*/ 165634 h 165635"/>
                <a:gd name="connsiteX8" fmla="*/ 311705 w 411613"/>
                <a:gd name="connsiteY8" fmla="*/ 150526 h 165635"/>
                <a:gd name="connsiteX9" fmla="*/ 309518 w 411613"/>
                <a:gd name="connsiteY9" fmla="*/ 145873 h 165635"/>
                <a:gd name="connsiteX10" fmla="*/ 304356 w 411613"/>
                <a:gd name="connsiteY10" fmla="*/ 146915 h 165635"/>
                <a:gd name="connsiteX11" fmla="*/ 295912 w 411613"/>
                <a:gd name="connsiteY11" fmla="*/ 146915 h 165635"/>
                <a:gd name="connsiteX12" fmla="*/ 293149 w 411613"/>
                <a:gd name="connsiteY12" fmla="*/ 153122 h 165635"/>
                <a:gd name="connsiteX13" fmla="*/ 260692 w 411613"/>
                <a:gd name="connsiteY13" fmla="*/ 165635 h 165635"/>
                <a:gd name="connsiteX14" fmla="*/ 228234 w 411613"/>
                <a:gd name="connsiteY14" fmla="*/ 153122 h 165635"/>
                <a:gd name="connsiteX15" fmla="*/ 225472 w 411613"/>
                <a:gd name="connsiteY15" fmla="*/ 146915 h 165635"/>
                <a:gd name="connsiteX16" fmla="*/ 214540 w 411613"/>
                <a:gd name="connsiteY16" fmla="*/ 146915 h 165635"/>
                <a:gd name="connsiteX17" fmla="*/ 211777 w 411613"/>
                <a:gd name="connsiteY17" fmla="*/ 153122 h 165635"/>
                <a:gd name="connsiteX18" fmla="*/ 179320 w 411613"/>
                <a:gd name="connsiteY18" fmla="*/ 165635 h 165635"/>
                <a:gd name="connsiteX19" fmla="*/ 146862 w 411613"/>
                <a:gd name="connsiteY19" fmla="*/ 153122 h 165635"/>
                <a:gd name="connsiteX20" fmla="*/ 146187 w 411613"/>
                <a:gd name="connsiteY20" fmla="*/ 151605 h 165635"/>
                <a:gd name="connsiteX21" fmla="*/ 145511 w 411613"/>
                <a:gd name="connsiteY21" fmla="*/ 153122 h 165635"/>
                <a:gd name="connsiteX22" fmla="*/ 113054 w 411613"/>
                <a:gd name="connsiteY22" fmla="*/ 165635 h 165635"/>
                <a:gd name="connsiteX23" fmla="*/ 80596 w 411613"/>
                <a:gd name="connsiteY23" fmla="*/ 153122 h 165635"/>
                <a:gd name="connsiteX24" fmla="*/ 76545 w 411613"/>
                <a:gd name="connsiteY24" fmla="*/ 144020 h 165635"/>
                <a:gd name="connsiteX25" fmla="*/ 71584 w 411613"/>
                <a:gd name="connsiteY25" fmla="*/ 143019 h 165635"/>
                <a:gd name="connsiteX26" fmla="*/ 66225 w 411613"/>
                <a:gd name="connsiteY26" fmla="*/ 155060 h 165635"/>
                <a:gd name="connsiteX27" fmla="*/ 38794 w 411613"/>
                <a:gd name="connsiteY27" fmla="*/ 165635 h 165635"/>
                <a:gd name="connsiteX28" fmla="*/ 0 w 411613"/>
                <a:gd name="connsiteY28" fmla="*/ 129530 h 165635"/>
                <a:gd name="connsiteX29" fmla="*/ 11362 w 411613"/>
                <a:gd name="connsiteY29" fmla="*/ 104000 h 165635"/>
                <a:gd name="connsiteX30" fmla="*/ 13780 w 411613"/>
                <a:gd name="connsiteY30" fmla="*/ 103068 h 165635"/>
                <a:gd name="connsiteX31" fmla="*/ 4927 w 411613"/>
                <a:gd name="connsiteY31" fmla="*/ 89938 h 165635"/>
                <a:gd name="connsiteX0" fmla="*/ 4927 w 411613"/>
                <a:gd name="connsiteY0" fmla="*/ 12796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31" fmla="*/ 4927 w 411613"/>
                <a:gd name="connsiteY31" fmla="*/ 127966 h 203663"/>
                <a:gd name="connsiteX0" fmla="*/ 13780 w 411613"/>
                <a:gd name="connsiteY0" fmla="*/ 14109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0" fmla="*/ 13780 w 411613"/>
                <a:gd name="connsiteY0" fmla="*/ 116878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7646 w 411613"/>
                <a:gd name="connsiteY3" fmla="*/ 67435 h 179445"/>
                <a:gd name="connsiteX4" fmla="*/ 392988 w 411613"/>
                <a:gd name="connsiteY4" fmla="*/ 90507 h 179445"/>
                <a:gd name="connsiteX5" fmla="*/ 394472 w 411613"/>
                <a:gd name="connsiteY5" fmla="*/ 91388 h 179445"/>
                <a:gd name="connsiteX6" fmla="*/ 411613 w 411613"/>
                <a:gd name="connsiteY6" fmla="*/ 127862 h 179445"/>
                <a:gd name="connsiteX7" fmla="*/ 353088 w 411613"/>
                <a:gd name="connsiteY7" fmla="*/ 179444 h 179445"/>
                <a:gd name="connsiteX8" fmla="*/ 311705 w 411613"/>
                <a:gd name="connsiteY8" fmla="*/ 164336 h 179445"/>
                <a:gd name="connsiteX9" fmla="*/ 309518 w 411613"/>
                <a:gd name="connsiteY9" fmla="*/ 159683 h 179445"/>
                <a:gd name="connsiteX10" fmla="*/ 304356 w 411613"/>
                <a:gd name="connsiteY10" fmla="*/ 160725 h 179445"/>
                <a:gd name="connsiteX11" fmla="*/ 295912 w 411613"/>
                <a:gd name="connsiteY11" fmla="*/ 160725 h 179445"/>
                <a:gd name="connsiteX12" fmla="*/ 293149 w 411613"/>
                <a:gd name="connsiteY12" fmla="*/ 166932 h 179445"/>
                <a:gd name="connsiteX13" fmla="*/ 260692 w 411613"/>
                <a:gd name="connsiteY13" fmla="*/ 179445 h 179445"/>
                <a:gd name="connsiteX14" fmla="*/ 228234 w 411613"/>
                <a:gd name="connsiteY14" fmla="*/ 166932 h 179445"/>
                <a:gd name="connsiteX15" fmla="*/ 225472 w 411613"/>
                <a:gd name="connsiteY15" fmla="*/ 160725 h 179445"/>
                <a:gd name="connsiteX16" fmla="*/ 214540 w 411613"/>
                <a:gd name="connsiteY16" fmla="*/ 160725 h 179445"/>
                <a:gd name="connsiteX17" fmla="*/ 211777 w 411613"/>
                <a:gd name="connsiteY17" fmla="*/ 166932 h 179445"/>
                <a:gd name="connsiteX18" fmla="*/ 179320 w 411613"/>
                <a:gd name="connsiteY18" fmla="*/ 179445 h 179445"/>
                <a:gd name="connsiteX19" fmla="*/ 146862 w 411613"/>
                <a:gd name="connsiteY19" fmla="*/ 166932 h 179445"/>
                <a:gd name="connsiteX20" fmla="*/ 146187 w 411613"/>
                <a:gd name="connsiteY20" fmla="*/ 165415 h 179445"/>
                <a:gd name="connsiteX21" fmla="*/ 145511 w 411613"/>
                <a:gd name="connsiteY21" fmla="*/ 166932 h 179445"/>
                <a:gd name="connsiteX22" fmla="*/ 113054 w 411613"/>
                <a:gd name="connsiteY22" fmla="*/ 179445 h 179445"/>
                <a:gd name="connsiteX23" fmla="*/ 80596 w 411613"/>
                <a:gd name="connsiteY23" fmla="*/ 166932 h 179445"/>
                <a:gd name="connsiteX24" fmla="*/ 76545 w 411613"/>
                <a:gd name="connsiteY24" fmla="*/ 157830 h 179445"/>
                <a:gd name="connsiteX25" fmla="*/ 71584 w 411613"/>
                <a:gd name="connsiteY25" fmla="*/ 156829 h 179445"/>
                <a:gd name="connsiteX26" fmla="*/ 66225 w 411613"/>
                <a:gd name="connsiteY26" fmla="*/ 168870 h 179445"/>
                <a:gd name="connsiteX27" fmla="*/ 38794 w 411613"/>
                <a:gd name="connsiteY27" fmla="*/ 179445 h 179445"/>
                <a:gd name="connsiteX28" fmla="*/ 0 w 411613"/>
                <a:gd name="connsiteY28" fmla="*/ 143340 h 179445"/>
                <a:gd name="connsiteX29" fmla="*/ 11362 w 411613"/>
                <a:gd name="connsiteY29" fmla="*/ 117810 h 179445"/>
                <a:gd name="connsiteX30" fmla="*/ 13780 w 411613"/>
                <a:gd name="connsiteY30" fmla="*/ 116878 h 179445"/>
                <a:gd name="connsiteX0" fmla="*/ 11362 w 411613"/>
                <a:gd name="connsiteY0" fmla="*/ 117810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7646 w 411613"/>
                <a:gd name="connsiteY3" fmla="*/ 67435 h 179445"/>
                <a:gd name="connsiteX4" fmla="*/ 392988 w 411613"/>
                <a:gd name="connsiteY4" fmla="*/ 90507 h 179445"/>
                <a:gd name="connsiteX5" fmla="*/ 394472 w 411613"/>
                <a:gd name="connsiteY5" fmla="*/ 91388 h 179445"/>
                <a:gd name="connsiteX6" fmla="*/ 411613 w 411613"/>
                <a:gd name="connsiteY6" fmla="*/ 127862 h 179445"/>
                <a:gd name="connsiteX7" fmla="*/ 353088 w 411613"/>
                <a:gd name="connsiteY7" fmla="*/ 179444 h 179445"/>
                <a:gd name="connsiteX8" fmla="*/ 311705 w 411613"/>
                <a:gd name="connsiteY8" fmla="*/ 164336 h 179445"/>
                <a:gd name="connsiteX9" fmla="*/ 309518 w 411613"/>
                <a:gd name="connsiteY9" fmla="*/ 159683 h 179445"/>
                <a:gd name="connsiteX10" fmla="*/ 304356 w 411613"/>
                <a:gd name="connsiteY10" fmla="*/ 160725 h 179445"/>
                <a:gd name="connsiteX11" fmla="*/ 295912 w 411613"/>
                <a:gd name="connsiteY11" fmla="*/ 160725 h 179445"/>
                <a:gd name="connsiteX12" fmla="*/ 293149 w 411613"/>
                <a:gd name="connsiteY12" fmla="*/ 166932 h 179445"/>
                <a:gd name="connsiteX13" fmla="*/ 260692 w 411613"/>
                <a:gd name="connsiteY13" fmla="*/ 179445 h 179445"/>
                <a:gd name="connsiteX14" fmla="*/ 228234 w 411613"/>
                <a:gd name="connsiteY14" fmla="*/ 166932 h 179445"/>
                <a:gd name="connsiteX15" fmla="*/ 225472 w 411613"/>
                <a:gd name="connsiteY15" fmla="*/ 160725 h 179445"/>
                <a:gd name="connsiteX16" fmla="*/ 214540 w 411613"/>
                <a:gd name="connsiteY16" fmla="*/ 160725 h 179445"/>
                <a:gd name="connsiteX17" fmla="*/ 211777 w 411613"/>
                <a:gd name="connsiteY17" fmla="*/ 166932 h 179445"/>
                <a:gd name="connsiteX18" fmla="*/ 179320 w 411613"/>
                <a:gd name="connsiteY18" fmla="*/ 179445 h 179445"/>
                <a:gd name="connsiteX19" fmla="*/ 146862 w 411613"/>
                <a:gd name="connsiteY19" fmla="*/ 166932 h 179445"/>
                <a:gd name="connsiteX20" fmla="*/ 146187 w 411613"/>
                <a:gd name="connsiteY20" fmla="*/ 165415 h 179445"/>
                <a:gd name="connsiteX21" fmla="*/ 145511 w 411613"/>
                <a:gd name="connsiteY21" fmla="*/ 166932 h 179445"/>
                <a:gd name="connsiteX22" fmla="*/ 113054 w 411613"/>
                <a:gd name="connsiteY22" fmla="*/ 179445 h 179445"/>
                <a:gd name="connsiteX23" fmla="*/ 80596 w 411613"/>
                <a:gd name="connsiteY23" fmla="*/ 166932 h 179445"/>
                <a:gd name="connsiteX24" fmla="*/ 76545 w 411613"/>
                <a:gd name="connsiteY24" fmla="*/ 157830 h 179445"/>
                <a:gd name="connsiteX25" fmla="*/ 71584 w 411613"/>
                <a:gd name="connsiteY25" fmla="*/ 156829 h 179445"/>
                <a:gd name="connsiteX26" fmla="*/ 66225 w 411613"/>
                <a:gd name="connsiteY26" fmla="*/ 168870 h 179445"/>
                <a:gd name="connsiteX27" fmla="*/ 38794 w 411613"/>
                <a:gd name="connsiteY27" fmla="*/ 179445 h 179445"/>
                <a:gd name="connsiteX28" fmla="*/ 0 w 411613"/>
                <a:gd name="connsiteY28" fmla="*/ 143340 h 179445"/>
                <a:gd name="connsiteX29" fmla="*/ 11362 w 411613"/>
                <a:gd name="connsiteY29" fmla="*/ 117810 h 179445"/>
                <a:gd name="connsiteX0" fmla="*/ 11362 w 411613"/>
                <a:gd name="connsiteY0" fmla="*/ 117810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2988 w 411613"/>
                <a:gd name="connsiteY3" fmla="*/ 90507 h 179445"/>
                <a:gd name="connsiteX4" fmla="*/ 394472 w 411613"/>
                <a:gd name="connsiteY4" fmla="*/ 91388 h 179445"/>
                <a:gd name="connsiteX5" fmla="*/ 411613 w 411613"/>
                <a:gd name="connsiteY5" fmla="*/ 127862 h 179445"/>
                <a:gd name="connsiteX6" fmla="*/ 353088 w 411613"/>
                <a:gd name="connsiteY6" fmla="*/ 179444 h 179445"/>
                <a:gd name="connsiteX7" fmla="*/ 311705 w 411613"/>
                <a:gd name="connsiteY7" fmla="*/ 164336 h 179445"/>
                <a:gd name="connsiteX8" fmla="*/ 309518 w 411613"/>
                <a:gd name="connsiteY8" fmla="*/ 159683 h 179445"/>
                <a:gd name="connsiteX9" fmla="*/ 304356 w 411613"/>
                <a:gd name="connsiteY9" fmla="*/ 160725 h 179445"/>
                <a:gd name="connsiteX10" fmla="*/ 295912 w 411613"/>
                <a:gd name="connsiteY10" fmla="*/ 160725 h 179445"/>
                <a:gd name="connsiteX11" fmla="*/ 293149 w 411613"/>
                <a:gd name="connsiteY11" fmla="*/ 166932 h 179445"/>
                <a:gd name="connsiteX12" fmla="*/ 260692 w 411613"/>
                <a:gd name="connsiteY12" fmla="*/ 179445 h 179445"/>
                <a:gd name="connsiteX13" fmla="*/ 228234 w 411613"/>
                <a:gd name="connsiteY13" fmla="*/ 166932 h 179445"/>
                <a:gd name="connsiteX14" fmla="*/ 225472 w 411613"/>
                <a:gd name="connsiteY14" fmla="*/ 160725 h 179445"/>
                <a:gd name="connsiteX15" fmla="*/ 214540 w 411613"/>
                <a:gd name="connsiteY15" fmla="*/ 160725 h 179445"/>
                <a:gd name="connsiteX16" fmla="*/ 211777 w 411613"/>
                <a:gd name="connsiteY16" fmla="*/ 166932 h 179445"/>
                <a:gd name="connsiteX17" fmla="*/ 179320 w 411613"/>
                <a:gd name="connsiteY17" fmla="*/ 179445 h 179445"/>
                <a:gd name="connsiteX18" fmla="*/ 146862 w 411613"/>
                <a:gd name="connsiteY18" fmla="*/ 166932 h 179445"/>
                <a:gd name="connsiteX19" fmla="*/ 146187 w 411613"/>
                <a:gd name="connsiteY19" fmla="*/ 165415 h 179445"/>
                <a:gd name="connsiteX20" fmla="*/ 145511 w 411613"/>
                <a:gd name="connsiteY20" fmla="*/ 166932 h 179445"/>
                <a:gd name="connsiteX21" fmla="*/ 113054 w 411613"/>
                <a:gd name="connsiteY21" fmla="*/ 179445 h 179445"/>
                <a:gd name="connsiteX22" fmla="*/ 80596 w 411613"/>
                <a:gd name="connsiteY22" fmla="*/ 166932 h 179445"/>
                <a:gd name="connsiteX23" fmla="*/ 76545 w 411613"/>
                <a:gd name="connsiteY23" fmla="*/ 157830 h 179445"/>
                <a:gd name="connsiteX24" fmla="*/ 71584 w 411613"/>
                <a:gd name="connsiteY24" fmla="*/ 156829 h 179445"/>
                <a:gd name="connsiteX25" fmla="*/ 66225 w 411613"/>
                <a:gd name="connsiteY25" fmla="*/ 168870 h 179445"/>
                <a:gd name="connsiteX26" fmla="*/ 38794 w 411613"/>
                <a:gd name="connsiteY26" fmla="*/ 179445 h 179445"/>
                <a:gd name="connsiteX27" fmla="*/ 0 w 411613"/>
                <a:gd name="connsiteY27" fmla="*/ 143340 h 179445"/>
                <a:gd name="connsiteX28" fmla="*/ 11362 w 411613"/>
                <a:gd name="connsiteY28" fmla="*/ 117810 h 179445"/>
                <a:gd name="connsiteX0" fmla="*/ 11362 w 411613"/>
                <a:gd name="connsiteY0" fmla="*/ 117997 h 179632"/>
                <a:gd name="connsiteX1" fmla="*/ 242755 w 411613"/>
                <a:gd name="connsiteY1" fmla="*/ 187 h 179632"/>
                <a:gd name="connsiteX2" fmla="*/ 392988 w 411613"/>
                <a:gd name="connsiteY2" fmla="*/ 90694 h 179632"/>
                <a:gd name="connsiteX3" fmla="*/ 394472 w 411613"/>
                <a:gd name="connsiteY3" fmla="*/ 91575 h 179632"/>
                <a:gd name="connsiteX4" fmla="*/ 411613 w 411613"/>
                <a:gd name="connsiteY4" fmla="*/ 128049 h 179632"/>
                <a:gd name="connsiteX5" fmla="*/ 353088 w 411613"/>
                <a:gd name="connsiteY5" fmla="*/ 179631 h 179632"/>
                <a:gd name="connsiteX6" fmla="*/ 311705 w 411613"/>
                <a:gd name="connsiteY6" fmla="*/ 164523 h 179632"/>
                <a:gd name="connsiteX7" fmla="*/ 309518 w 411613"/>
                <a:gd name="connsiteY7" fmla="*/ 159870 h 179632"/>
                <a:gd name="connsiteX8" fmla="*/ 304356 w 411613"/>
                <a:gd name="connsiteY8" fmla="*/ 160912 h 179632"/>
                <a:gd name="connsiteX9" fmla="*/ 295912 w 411613"/>
                <a:gd name="connsiteY9" fmla="*/ 160912 h 179632"/>
                <a:gd name="connsiteX10" fmla="*/ 293149 w 411613"/>
                <a:gd name="connsiteY10" fmla="*/ 167119 h 179632"/>
                <a:gd name="connsiteX11" fmla="*/ 260692 w 411613"/>
                <a:gd name="connsiteY11" fmla="*/ 179632 h 179632"/>
                <a:gd name="connsiteX12" fmla="*/ 228234 w 411613"/>
                <a:gd name="connsiteY12" fmla="*/ 167119 h 179632"/>
                <a:gd name="connsiteX13" fmla="*/ 225472 w 411613"/>
                <a:gd name="connsiteY13" fmla="*/ 160912 h 179632"/>
                <a:gd name="connsiteX14" fmla="*/ 214540 w 411613"/>
                <a:gd name="connsiteY14" fmla="*/ 160912 h 179632"/>
                <a:gd name="connsiteX15" fmla="*/ 211777 w 411613"/>
                <a:gd name="connsiteY15" fmla="*/ 167119 h 179632"/>
                <a:gd name="connsiteX16" fmla="*/ 179320 w 411613"/>
                <a:gd name="connsiteY16" fmla="*/ 179632 h 179632"/>
                <a:gd name="connsiteX17" fmla="*/ 146862 w 411613"/>
                <a:gd name="connsiteY17" fmla="*/ 167119 h 179632"/>
                <a:gd name="connsiteX18" fmla="*/ 146187 w 411613"/>
                <a:gd name="connsiteY18" fmla="*/ 165602 h 179632"/>
                <a:gd name="connsiteX19" fmla="*/ 145511 w 411613"/>
                <a:gd name="connsiteY19" fmla="*/ 167119 h 179632"/>
                <a:gd name="connsiteX20" fmla="*/ 113054 w 411613"/>
                <a:gd name="connsiteY20" fmla="*/ 179632 h 179632"/>
                <a:gd name="connsiteX21" fmla="*/ 80596 w 411613"/>
                <a:gd name="connsiteY21" fmla="*/ 167119 h 179632"/>
                <a:gd name="connsiteX22" fmla="*/ 76545 w 411613"/>
                <a:gd name="connsiteY22" fmla="*/ 158017 h 179632"/>
                <a:gd name="connsiteX23" fmla="*/ 71584 w 411613"/>
                <a:gd name="connsiteY23" fmla="*/ 157016 h 179632"/>
                <a:gd name="connsiteX24" fmla="*/ 66225 w 411613"/>
                <a:gd name="connsiteY24" fmla="*/ 169057 h 179632"/>
                <a:gd name="connsiteX25" fmla="*/ 38794 w 411613"/>
                <a:gd name="connsiteY25" fmla="*/ 179632 h 179632"/>
                <a:gd name="connsiteX26" fmla="*/ 0 w 411613"/>
                <a:gd name="connsiteY26" fmla="*/ 143527 h 179632"/>
                <a:gd name="connsiteX27" fmla="*/ 11362 w 411613"/>
                <a:gd name="connsiteY27" fmla="*/ 117997 h 179632"/>
                <a:gd name="connsiteX0" fmla="*/ 11362 w 411613"/>
                <a:gd name="connsiteY0" fmla="*/ 117811 h 179446"/>
                <a:gd name="connsiteX1" fmla="*/ 242755 w 411613"/>
                <a:gd name="connsiteY1" fmla="*/ 1 h 179446"/>
                <a:gd name="connsiteX2" fmla="*/ 392988 w 411613"/>
                <a:gd name="connsiteY2" fmla="*/ 90508 h 179446"/>
                <a:gd name="connsiteX3" fmla="*/ 394472 w 411613"/>
                <a:gd name="connsiteY3" fmla="*/ 91389 h 179446"/>
                <a:gd name="connsiteX4" fmla="*/ 411613 w 411613"/>
                <a:gd name="connsiteY4" fmla="*/ 127863 h 179446"/>
                <a:gd name="connsiteX5" fmla="*/ 353088 w 411613"/>
                <a:gd name="connsiteY5" fmla="*/ 179445 h 179446"/>
                <a:gd name="connsiteX6" fmla="*/ 311705 w 411613"/>
                <a:gd name="connsiteY6" fmla="*/ 164337 h 179446"/>
                <a:gd name="connsiteX7" fmla="*/ 309518 w 411613"/>
                <a:gd name="connsiteY7" fmla="*/ 159684 h 179446"/>
                <a:gd name="connsiteX8" fmla="*/ 304356 w 411613"/>
                <a:gd name="connsiteY8" fmla="*/ 160726 h 179446"/>
                <a:gd name="connsiteX9" fmla="*/ 295912 w 411613"/>
                <a:gd name="connsiteY9" fmla="*/ 160726 h 179446"/>
                <a:gd name="connsiteX10" fmla="*/ 293149 w 411613"/>
                <a:gd name="connsiteY10" fmla="*/ 166933 h 179446"/>
                <a:gd name="connsiteX11" fmla="*/ 260692 w 411613"/>
                <a:gd name="connsiteY11" fmla="*/ 179446 h 179446"/>
                <a:gd name="connsiteX12" fmla="*/ 228234 w 411613"/>
                <a:gd name="connsiteY12" fmla="*/ 166933 h 179446"/>
                <a:gd name="connsiteX13" fmla="*/ 225472 w 411613"/>
                <a:gd name="connsiteY13" fmla="*/ 160726 h 179446"/>
                <a:gd name="connsiteX14" fmla="*/ 214540 w 411613"/>
                <a:gd name="connsiteY14" fmla="*/ 160726 h 179446"/>
                <a:gd name="connsiteX15" fmla="*/ 211777 w 411613"/>
                <a:gd name="connsiteY15" fmla="*/ 166933 h 179446"/>
                <a:gd name="connsiteX16" fmla="*/ 179320 w 411613"/>
                <a:gd name="connsiteY16" fmla="*/ 179446 h 179446"/>
                <a:gd name="connsiteX17" fmla="*/ 146862 w 411613"/>
                <a:gd name="connsiteY17" fmla="*/ 166933 h 179446"/>
                <a:gd name="connsiteX18" fmla="*/ 146187 w 411613"/>
                <a:gd name="connsiteY18" fmla="*/ 165416 h 179446"/>
                <a:gd name="connsiteX19" fmla="*/ 145511 w 411613"/>
                <a:gd name="connsiteY19" fmla="*/ 166933 h 179446"/>
                <a:gd name="connsiteX20" fmla="*/ 113054 w 411613"/>
                <a:gd name="connsiteY20" fmla="*/ 179446 h 179446"/>
                <a:gd name="connsiteX21" fmla="*/ 80596 w 411613"/>
                <a:gd name="connsiteY21" fmla="*/ 166933 h 179446"/>
                <a:gd name="connsiteX22" fmla="*/ 76545 w 411613"/>
                <a:gd name="connsiteY22" fmla="*/ 157831 h 179446"/>
                <a:gd name="connsiteX23" fmla="*/ 71584 w 411613"/>
                <a:gd name="connsiteY23" fmla="*/ 156830 h 179446"/>
                <a:gd name="connsiteX24" fmla="*/ 66225 w 411613"/>
                <a:gd name="connsiteY24" fmla="*/ 168871 h 179446"/>
                <a:gd name="connsiteX25" fmla="*/ 38794 w 411613"/>
                <a:gd name="connsiteY25" fmla="*/ 179446 h 179446"/>
                <a:gd name="connsiteX26" fmla="*/ 0 w 411613"/>
                <a:gd name="connsiteY26" fmla="*/ 143341 h 179446"/>
                <a:gd name="connsiteX27" fmla="*/ 11362 w 411613"/>
                <a:gd name="connsiteY27" fmla="*/ 117811 h 179446"/>
                <a:gd name="connsiteX0" fmla="*/ 11362 w 411613"/>
                <a:gd name="connsiteY0" fmla="*/ 126892 h 188527"/>
                <a:gd name="connsiteX1" fmla="*/ 234648 w 411613"/>
                <a:gd name="connsiteY1" fmla="*/ 0 h 188527"/>
                <a:gd name="connsiteX2" fmla="*/ 392988 w 411613"/>
                <a:gd name="connsiteY2" fmla="*/ 99589 h 188527"/>
                <a:gd name="connsiteX3" fmla="*/ 394472 w 411613"/>
                <a:gd name="connsiteY3" fmla="*/ 100470 h 188527"/>
                <a:gd name="connsiteX4" fmla="*/ 411613 w 411613"/>
                <a:gd name="connsiteY4" fmla="*/ 136944 h 188527"/>
                <a:gd name="connsiteX5" fmla="*/ 353088 w 411613"/>
                <a:gd name="connsiteY5" fmla="*/ 188526 h 188527"/>
                <a:gd name="connsiteX6" fmla="*/ 311705 w 411613"/>
                <a:gd name="connsiteY6" fmla="*/ 173418 h 188527"/>
                <a:gd name="connsiteX7" fmla="*/ 309518 w 411613"/>
                <a:gd name="connsiteY7" fmla="*/ 168765 h 188527"/>
                <a:gd name="connsiteX8" fmla="*/ 304356 w 411613"/>
                <a:gd name="connsiteY8" fmla="*/ 169807 h 188527"/>
                <a:gd name="connsiteX9" fmla="*/ 295912 w 411613"/>
                <a:gd name="connsiteY9" fmla="*/ 169807 h 188527"/>
                <a:gd name="connsiteX10" fmla="*/ 293149 w 411613"/>
                <a:gd name="connsiteY10" fmla="*/ 176014 h 188527"/>
                <a:gd name="connsiteX11" fmla="*/ 260692 w 411613"/>
                <a:gd name="connsiteY11" fmla="*/ 188527 h 188527"/>
                <a:gd name="connsiteX12" fmla="*/ 228234 w 411613"/>
                <a:gd name="connsiteY12" fmla="*/ 176014 h 188527"/>
                <a:gd name="connsiteX13" fmla="*/ 225472 w 411613"/>
                <a:gd name="connsiteY13" fmla="*/ 169807 h 188527"/>
                <a:gd name="connsiteX14" fmla="*/ 214540 w 411613"/>
                <a:gd name="connsiteY14" fmla="*/ 169807 h 188527"/>
                <a:gd name="connsiteX15" fmla="*/ 211777 w 411613"/>
                <a:gd name="connsiteY15" fmla="*/ 176014 h 188527"/>
                <a:gd name="connsiteX16" fmla="*/ 179320 w 411613"/>
                <a:gd name="connsiteY16" fmla="*/ 188527 h 188527"/>
                <a:gd name="connsiteX17" fmla="*/ 146862 w 411613"/>
                <a:gd name="connsiteY17" fmla="*/ 176014 h 188527"/>
                <a:gd name="connsiteX18" fmla="*/ 146187 w 411613"/>
                <a:gd name="connsiteY18" fmla="*/ 174497 h 188527"/>
                <a:gd name="connsiteX19" fmla="*/ 145511 w 411613"/>
                <a:gd name="connsiteY19" fmla="*/ 176014 h 188527"/>
                <a:gd name="connsiteX20" fmla="*/ 113054 w 411613"/>
                <a:gd name="connsiteY20" fmla="*/ 188527 h 188527"/>
                <a:gd name="connsiteX21" fmla="*/ 80596 w 411613"/>
                <a:gd name="connsiteY21" fmla="*/ 176014 h 188527"/>
                <a:gd name="connsiteX22" fmla="*/ 76545 w 411613"/>
                <a:gd name="connsiteY22" fmla="*/ 166912 h 188527"/>
                <a:gd name="connsiteX23" fmla="*/ 71584 w 411613"/>
                <a:gd name="connsiteY23" fmla="*/ 165911 h 188527"/>
                <a:gd name="connsiteX24" fmla="*/ 66225 w 411613"/>
                <a:gd name="connsiteY24" fmla="*/ 177952 h 188527"/>
                <a:gd name="connsiteX25" fmla="*/ 38794 w 411613"/>
                <a:gd name="connsiteY25" fmla="*/ 188527 h 188527"/>
                <a:gd name="connsiteX26" fmla="*/ 0 w 411613"/>
                <a:gd name="connsiteY26" fmla="*/ 152422 h 188527"/>
                <a:gd name="connsiteX27" fmla="*/ 11362 w 411613"/>
                <a:gd name="connsiteY27" fmla="*/ 126892 h 18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1613" h="188527">
                  <a:moveTo>
                    <a:pt x="11362" y="126892"/>
                  </a:moveTo>
                  <a:cubicBezTo>
                    <a:pt x="88493" y="87622"/>
                    <a:pt x="98069" y="-84"/>
                    <a:pt x="234648" y="0"/>
                  </a:cubicBezTo>
                  <a:cubicBezTo>
                    <a:pt x="371227" y="84"/>
                    <a:pt x="367702" y="84358"/>
                    <a:pt x="392988" y="99589"/>
                  </a:cubicBezTo>
                  <a:lnTo>
                    <a:pt x="394472" y="100470"/>
                  </a:lnTo>
                  <a:cubicBezTo>
                    <a:pt x="405062" y="109805"/>
                    <a:pt x="411613" y="122700"/>
                    <a:pt x="411613" y="136944"/>
                  </a:cubicBezTo>
                  <a:cubicBezTo>
                    <a:pt x="411613" y="165432"/>
                    <a:pt x="385410" y="188526"/>
                    <a:pt x="353088" y="188526"/>
                  </a:cubicBezTo>
                  <a:cubicBezTo>
                    <a:pt x="336927" y="188526"/>
                    <a:pt x="322296" y="182753"/>
                    <a:pt x="311705" y="173418"/>
                  </a:cubicBezTo>
                  <a:lnTo>
                    <a:pt x="309518" y="168765"/>
                  </a:lnTo>
                  <a:lnTo>
                    <a:pt x="304356" y="169807"/>
                  </a:lnTo>
                  <a:lnTo>
                    <a:pt x="295912" y="169807"/>
                  </a:lnTo>
                  <a:lnTo>
                    <a:pt x="293149" y="176014"/>
                  </a:lnTo>
                  <a:cubicBezTo>
                    <a:pt x="284843" y="183746"/>
                    <a:pt x="273367" y="188527"/>
                    <a:pt x="260692" y="188527"/>
                  </a:cubicBezTo>
                  <a:cubicBezTo>
                    <a:pt x="248016" y="188527"/>
                    <a:pt x="236541" y="183746"/>
                    <a:pt x="228234" y="176014"/>
                  </a:cubicBezTo>
                  <a:lnTo>
                    <a:pt x="225472" y="169807"/>
                  </a:lnTo>
                  <a:lnTo>
                    <a:pt x="214540" y="169807"/>
                  </a:lnTo>
                  <a:lnTo>
                    <a:pt x="211777" y="176014"/>
                  </a:lnTo>
                  <a:cubicBezTo>
                    <a:pt x="203471" y="183746"/>
                    <a:pt x="191995" y="188527"/>
                    <a:pt x="179320" y="188527"/>
                  </a:cubicBezTo>
                  <a:cubicBezTo>
                    <a:pt x="166644" y="188527"/>
                    <a:pt x="155169" y="183746"/>
                    <a:pt x="146862" y="176014"/>
                  </a:cubicBezTo>
                  <a:lnTo>
                    <a:pt x="146187" y="174497"/>
                  </a:lnTo>
                  <a:lnTo>
                    <a:pt x="145511" y="176014"/>
                  </a:lnTo>
                  <a:cubicBezTo>
                    <a:pt x="137205" y="183746"/>
                    <a:pt x="125729" y="188527"/>
                    <a:pt x="113054" y="188527"/>
                  </a:cubicBezTo>
                  <a:cubicBezTo>
                    <a:pt x="100378" y="188527"/>
                    <a:pt x="88903" y="183746"/>
                    <a:pt x="80596" y="176014"/>
                  </a:cubicBezTo>
                  <a:lnTo>
                    <a:pt x="76545" y="166912"/>
                  </a:lnTo>
                  <a:lnTo>
                    <a:pt x="71584" y="165911"/>
                  </a:lnTo>
                  <a:lnTo>
                    <a:pt x="66225" y="177952"/>
                  </a:lnTo>
                  <a:cubicBezTo>
                    <a:pt x="59205" y="184486"/>
                    <a:pt x="49506" y="188527"/>
                    <a:pt x="38794" y="188527"/>
                  </a:cubicBezTo>
                  <a:cubicBezTo>
                    <a:pt x="17369" y="188527"/>
                    <a:pt x="0" y="172362"/>
                    <a:pt x="0" y="152422"/>
                  </a:cubicBezTo>
                  <a:cubicBezTo>
                    <a:pt x="0" y="142452"/>
                    <a:pt x="4342" y="133426"/>
                    <a:pt x="11362" y="1268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8" name="台形 487">
              <a:extLst>
                <a:ext uri="{FF2B5EF4-FFF2-40B4-BE49-F238E27FC236}">
                  <a16:creationId xmlns:a16="http://schemas.microsoft.com/office/drawing/2014/main" id="{78F2CDA1-35F9-4CE2-8481-94816089BE9C}"/>
                </a:ext>
              </a:extLst>
            </p:cNvPr>
            <p:cNvSpPr/>
            <p:nvPr/>
          </p:nvSpPr>
          <p:spPr>
            <a:xfrm rot="10800000" flipV="1">
              <a:off x="3360737" y="5629404"/>
              <a:ext cx="2191052" cy="73822"/>
            </a:xfrm>
            <a:prstGeom prst="trapezoid">
              <a:avLst>
                <a:gd name="adj" fmla="val 0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7000">
                  <a:sysClr val="window" lastClr="FFFFFF">
                    <a:lumMod val="50000"/>
                  </a:sys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C22CC81E-D9EF-40A5-9744-3DC9CC01560E}"/>
                </a:ext>
              </a:extLst>
            </p:cNvPr>
            <p:cNvSpPr/>
            <p:nvPr/>
          </p:nvSpPr>
          <p:spPr>
            <a:xfrm flipH="1">
              <a:off x="4519949" y="5434495"/>
              <a:ext cx="483634" cy="197731"/>
            </a:xfrm>
            <a:custGeom>
              <a:avLst/>
              <a:gdLst>
                <a:gd name="connsiteX0" fmla="*/ 97234 w 414017"/>
                <a:gd name="connsiteY0" fmla="*/ 0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34" fmla="*/ 97234 w 414017"/>
                <a:gd name="connsiteY34" fmla="*/ 0 h 213188"/>
                <a:gd name="connsiteX0" fmla="*/ 0 w 414017"/>
                <a:gd name="connsiteY0" fmla="*/ 97234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0" fmla="*/ 0 w 414017"/>
                <a:gd name="connsiteY0" fmla="*/ 101178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0" fmla="*/ 4927 w 411613"/>
                <a:gd name="connsiteY0" fmla="*/ 137491 h 213188"/>
                <a:gd name="connsiteX1" fmla="*/ 300412 w 411613"/>
                <a:gd name="connsiteY1" fmla="*/ 0 h 213188"/>
                <a:gd name="connsiteX2" fmla="*/ 397646 w 411613"/>
                <a:gd name="connsiteY2" fmla="*/ 97234 h 213188"/>
                <a:gd name="connsiteX3" fmla="*/ 397646 w 411613"/>
                <a:gd name="connsiteY3" fmla="*/ 101178 h 213188"/>
                <a:gd name="connsiteX4" fmla="*/ 392988 w 411613"/>
                <a:gd name="connsiteY4" fmla="*/ 124250 h 213188"/>
                <a:gd name="connsiteX5" fmla="*/ 394472 w 411613"/>
                <a:gd name="connsiteY5" fmla="*/ 125131 h 213188"/>
                <a:gd name="connsiteX6" fmla="*/ 411613 w 411613"/>
                <a:gd name="connsiteY6" fmla="*/ 161605 h 213188"/>
                <a:gd name="connsiteX7" fmla="*/ 353088 w 411613"/>
                <a:gd name="connsiteY7" fmla="*/ 213187 h 213188"/>
                <a:gd name="connsiteX8" fmla="*/ 311705 w 411613"/>
                <a:gd name="connsiteY8" fmla="*/ 198079 h 213188"/>
                <a:gd name="connsiteX9" fmla="*/ 309518 w 411613"/>
                <a:gd name="connsiteY9" fmla="*/ 193426 h 213188"/>
                <a:gd name="connsiteX10" fmla="*/ 304356 w 411613"/>
                <a:gd name="connsiteY10" fmla="*/ 194468 h 213188"/>
                <a:gd name="connsiteX11" fmla="*/ 295912 w 411613"/>
                <a:gd name="connsiteY11" fmla="*/ 194468 h 213188"/>
                <a:gd name="connsiteX12" fmla="*/ 293149 w 411613"/>
                <a:gd name="connsiteY12" fmla="*/ 200675 h 213188"/>
                <a:gd name="connsiteX13" fmla="*/ 260692 w 411613"/>
                <a:gd name="connsiteY13" fmla="*/ 213188 h 213188"/>
                <a:gd name="connsiteX14" fmla="*/ 228234 w 411613"/>
                <a:gd name="connsiteY14" fmla="*/ 200675 h 213188"/>
                <a:gd name="connsiteX15" fmla="*/ 225472 w 411613"/>
                <a:gd name="connsiteY15" fmla="*/ 194468 h 213188"/>
                <a:gd name="connsiteX16" fmla="*/ 214540 w 411613"/>
                <a:gd name="connsiteY16" fmla="*/ 194468 h 213188"/>
                <a:gd name="connsiteX17" fmla="*/ 211777 w 411613"/>
                <a:gd name="connsiteY17" fmla="*/ 200675 h 213188"/>
                <a:gd name="connsiteX18" fmla="*/ 179320 w 411613"/>
                <a:gd name="connsiteY18" fmla="*/ 213188 h 213188"/>
                <a:gd name="connsiteX19" fmla="*/ 146862 w 411613"/>
                <a:gd name="connsiteY19" fmla="*/ 200675 h 213188"/>
                <a:gd name="connsiteX20" fmla="*/ 146187 w 411613"/>
                <a:gd name="connsiteY20" fmla="*/ 199158 h 213188"/>
                <a:gd name="connsiteX21" fmla="*/ 145511 w 411613"/>
                <a:gd name="connsiteY21" fmla="*/ 200675 h 213188"/>
                <a:gd name="connsiteX22" fmla="*/ 113054 w 411613"/>
                <a:gd name="connsiteY22" fmla="*/ 213188 h 213188"/>
                <a:gd name="connsiteX23" fmla="*/ 80596 w 411613"/>
                <a:gd name="connsiteY23" fmla="*/ 200675 h 213188"/>
                <a:gd name="connsiteX24" fmla="*/ 76545 w 411613"/>
                <a:gd name="connsiteY24" fmla="*/ 191573 h 213188"/>
                <a:gd name="connsiteX25" fmla="*/ 71584 w 411613"/>
                <a:gd name="connsiteY25" fmla="*/ 190572 h 213188"/>
                <a:gd name="connsiteX26" fmla="*/ 66225 w 411613"/>
                <a:gd name="connsiteY26" fmla="*/ 202613 h 213188"/>
                <a:gd name="connsiteX27" fmla="*/ 38794 w 411613"/>
                <a:gd name="connsiteY27" fmla="*/ 213188 h 213188"/>
                <a:gd name="connsiteX28" fmla="*/ 0 w 411613"/>
                <a:gd name="connsiteY28" fmla="*/ 177083 h 213188"/>
                <a:gd name="connsiteX29" fmla="*/ 11362 w 411613"/>
                <a:gd name="connsiteY29" fmla="*/ 151553 h 213188"/>
                <a:gd name="connsiteX30" fmla="*/ 13780 w 411613"/>
                <a:gd name="connsiteY30" fmla="*/ 150621 h 213188"/>
                <a:gd name="connsiteX31" fmla="*/ 4927 w 411613"/>
                <a:gd name="connsiteY31" fmla="*/ 137491 h 213188"/>
                <a:gd name="connsiteX0" fmla="*/ 4927 w 411613"/>
                <a:gd name="connsiteY0" fmla="*/ 89938 h 165635"/>
                <a:gd name="connsiteX1" fmla="*/ 281362 w 411613"/>
                <a:gd name="connsiteY1" fmla="*/ 72 h 165635"/>
                <a:gd name="connsiteX2" fmla="*/ 397646 w 411613"/>
                <a:gd name="connsiteY2" fmla="*/ 49681 h 165635"/>
                <a:gd name="connsiteX3" fmla="*/ 397646 w 411613"/>
                <a:gd name="connsiteY3" fmla="*/ 53625 h 165635"/>
                <a:gd name="connsiteX4" fmla="*/ 392988 w 411613"/>
                <a:gd name="connsiteY4" fmla="*/ 76697 h 165635"/>
                <a:gd name="connsiteX5" fmla="*/ 394472 w 411613"/>
                <a:gd name="connsiteY5" fmla="*/ 77578 h 165635"/>
                <a:gd name="connsiteX6" fmla="*/ 411613 w 411613"/>
                <a:gd name="connsiteY6" fmla="*/ 114052 h 165635"/>
                <a:gd name="connsiteX7" fmla="*/ 353088 w 411613"/>
                <a:gd name="connsiteY7" fmla="*/ 165634 h 165635"/>
                <a:gd name="connsiteX8" fmla="*/ 311705 w 411613"/>
                <a:gd name="connsiteY8" fmla="*/ 150526 h 165635"/>
                <a:gd name="connsiteX9" fmla="*/ 309518 w 411613"/>
                <a:gd name="connsiteY9" fmla="*/ 145873 h 165635"/>
                <a:gd name="connsiteX10" fmla="*/ 304356 w 411613"/>
                <a:gd name="connsiteY10" fmla="*/ 146915 h 165635"/>
                <a:gd name="connsiteX11" fmla="*/ 295912 w 411613"/>
                <a:gd name="connsiteY11" fmla="*/ 146915 h 165635"/>
                <a:gd name="connsiteX12" fmla="*/ 293149 w 411613"/>
                <a:gd name="connsiteY12" fmla="*/ 153122 h 165635"/>
                <a:gd name="connsiteX13" fmla="*/ 260692 w 411613"/>
                <a:gd name="connsiteY13" fmla="*/ 165635 h 165635"/>
                <a:gd name="connsiteX14" fmla="*/ 228234 w 411613"/>
                <a:gd name="connsiteY14" fmla="*/ 153122 h 165635"/>
                <a:gd name="connsiteX15" fmla="*/ 225472 w 411613"/>
                <a:gd name="connsiteY15" fmla="*/ 146915 h 165635"/>
                <a:gd name="connsiteX16" fmla="*/ 214540 w 411613"/>
                <a:gd name="connsiteY16" fmla="*/ 146915 h 165635"/>
                <a:gd name="connsiteX17" fmla="*/ 211777 w 411613"/>
                <a:gd name="connsiteY17" fmla="*/ 153122 h 165635"/>
                <a:gd name="connsiteX18" fmla="*/ 179320 w 411613"/>
                <a:gd name="connsiteY18" fmla="*/ 165635 h 165635"/>
                <a:gd name="connsiteX19" fmla="*/ 146862 w 411613"/>
                <a:gd name="connsiteY19" fmla="*/ 153122 h 165635"/>
                <a:gd name="connsiteX20" fmla="*/ 146187 w 411613"/>
                <a:gd name="connsiteY20" fmla="*/ 151605 h 165635"/>
                <a:gd name="connsiteX21" fmla="*/ 145511 w 411613"/>
                <a:gd name="connsiteY21" fmla="*/ 153122 h 165635"/>
                <a:gd name="connsiteX22" fmla="*/ 113054 w 411613"/>
                <a:gd name="connsiteY22" fmla="*/ 165635 h 165635"/>
                <a:gd name="connsiteX23" fmla="*/ 80596 w 411613"/>
                <a:gd name="connsiteY23" fmla="*/ 153122 h 165635"/>
                <a:gd name="connsiteX24" fmla="*/ 76545 w 411613"/>
                <a:gd name="connsiteY24" fmla="*/ 144020 h 165635"/>
                <a:gd name="connsiteX25" fmla="*/ 71584 w 411613"/>
                <a:gd name="connsiteY25" fmla="*/ 143019 h 165635"/>
                <a:gd name="connsiteX26" fmla="*/ 66225 w 411613"/>
                <a:gd name="connsiteY26" fmla="*/ 155060 h 165635"/>
                <a:gd name="connsiteX27" fmla="*/ 38794 w 411613"/>
                <a:gd name="connsiteY27" fmla="*/ 165635 h 165635"/>
                <a:gd name="connsiteX28" fmla="*/ 0 w 411613"/>
                <a:gd name="connsiteY28" fmla="*/ 129530 h 165635"/>
                <a:gd name="connsiteX29" fmla="*/ 11362 w 411613"/>
                <a:gd name="connsiteY29" fmla="*/ 104000 h 165635"/>
                <a:gd name="connsiteX30" fmla="*/ 13780 w 411613"/>
                <a:gd name="connsiteY30" fmla="*/ 103068 h 165635"/>
                <a:gd name="connsiteX31" fmla="*/ 4927 w 411613"/>
                <a:gd name="connsiteY31" fmla="*/ 89938 h 165635"/>
                <a:gd name="connsiteX0" fmla="*/ 4927 w 411613"/>
                <a:gd name="connsiteY0" fmla="*/ 12796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31" fmla="*/ 4927 w 411613"/>
                <a:gd name="connsiteY31" fmla="*/ 127966 h 203663"/>
                <a:gd name="connsiteX0" fmla="*/ 13780 w 411613"/>
                <a:gd name="connsiteY0" fmla="*/ 14109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0" fmla="*/ 13780 w 411613"/>
                <a:gd name="connsiteY0" fmla="*/ 116878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7646 w 411613"/>
                <a:gd name="connsiteY3" fmla="*/ 67435 h 179445"/>
                <a:gd name="connsiteX4" fmla="*/ 392988 w 411613"/>
                <a:gd name="connsiteY4" fmla="*/ 90507 h 179445"/>
                <a:gd name="connsiteX5" fmla="*/ 394472 w 411613"/>
                <a:gd name="connsiteY5" fmla="*/ 91388 h 179445"/>
                <a:gd name="connsiteX6" fmla="*/ 411613 w 411613"/>
                <a:gd name="connsiteY6" fmla="*/ 127862 h 179445"/>
                <a:gd name="connsiteX7" fmla="*/ 353088 w 411613"/>
                <a:gd name="connsiteY7" fmla="*/ 179444 h 179445"/>
                <a:gd name="connsiteX8" fmla="*/ 311705 w 411613"/>
                <a:gd name="connsiteY8" fmla="*/ 164336 h 179445"/>
                <a:gd name="connsiteX9" fmla="*/ 309518 w 411613"/>
                <a:gd name="connsiteY9" fmla="*/ 159683 h 179445"/>
                <a:gd name="connsiteX10" fmla="*/ 304356 w 411613"/>
                <a:gd name="connsiteY10" fmla="*/ 160725 h 179445"/>
                <a:gd name="connsiteX11" fmla="*/ 295912 w 411613"/>
                <a:gd name="connsiteY11" fmla="*/ 160725 h 179445"/>
                <a:gd name="connsiteX12" fmla="*/ 293149 w 411613"/>
                <a:gd name="connsiteY12" fmla="*/ 166932 h 179445"/>
                <a:gd name="connsiteX13" fmla="*/ 260692 w 411613"/>
                <a:gd name="connsiteY13" fmla="*/ 179445 h 179445"/>
                <a:gd name="connsiteX14" fmla="*/ 228234 w 411613"/>
                <a:gd name="connsiteY14" fmla="*/ 166932 h 179445"/>
                <a:gd name="connsiteX15" fmla="*/ 225472 w 411613"/>
                <a:gd name="connsiteY15" fmla="*/ 160725 h 179445"/>
                <a:gd name="connsiteX16" fmla="*/ 214540 w 411613"/>
                <a:gd name="connsiteY16" fmla="*/ 160725 h 179445"/>
                <a:gd name="connsiteX17" fmla="*/ 211777 w 411613"/>
                <a:gd name="connsiteY17" fmla="*/ 166932 h 179445"/>
                <a:gd name="connsiteX18" fmla="*/ 179320 w 411613"/>
                <a:gd name="connsiteY18" fmla="*/ 179445 h 179445"/>
                <a:gd name="connsiteX19" fmla="*/ 146862 w 411613"/>
                <a:gd name="connsiteY19" fmla="*/ 166932 h 179445"/>
                <a:gd name="connsiteX20" fmla="*/ 146187 w 411613"/>
                <a:gd name="connsiteY20" fmla="*/ 165415 h 179445"/>
                <a:gd name="connsiteX21" fmla="*/ 145511 w 411613"/>
                <a:gd name="connsiteY21" fmla="*/ 166932 h 179445"/>
                <a:gd name="connsiteX22" fmla="*/ 113054 w 411613"/>
                <a:gd name="connsiteY22" fmla="*/ 179445 h 179445"/>
                <a:gd name="connsiteX23" fmla="*/ 80596 w 411613"/>
                <a:gd name="connsiteY23" fmla="*/ 166932 h 179445"/>
                <a:gd name="connsiteX24" fmla="*/ 76545 w 411613"/>
                <a:gd name="connsiteY24" fmla="*/ 157830 h 179445"/>
                <a:gd name="connsiteX25" fmla="*/ 71584 w 411613"/>
                <a:gd name="connsiteY25" fmla="*/ 156829 h 179445"/>
                <a:gd name="connsiteX26" fmla="*/ 66225 w 411613"/>
                <a:gd name="connsiteY26" fmla="*/ 168870 h 179445"/>
                <a:gd name="connsiteX27" fmla="*/ 38794 w 411613"/>
                <a:gd name="connsiteY27" fmla="*/ 179445 h 179445"/>
                <a:gd name="connsiteX28" fmla="*/ 0 w 411613"/>
                <a:gd name="connsiteY28" fmla="*/ 143340 h 179445"/>
                <a:gd name="connsiteX29" fmla="*/ 11362 w 411613"/>
                <a:gd name="connsiteY29" fmla="*/ 117810 h 179445"/>
                <a:gd name="connsiteX30" fmla="*/ 13780 w 411613"/>
                <a:gd name="connsiteY30" fmla="*/ 116878 h 179445"/>
                <a:gd name="connsiteX0" fmla="*/ 11362 w 411613"/>
                <a:gd name="connsiteY0" fmla="*/ 117810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7646 w 411613"/>
                <a:gd name="connsiteY3" fmla="*/ 67435 h 179445"/>
                <a:gd name="connsiteX4" fmla="*/ 392988 w 411613"/>
                <a:gd name="connsiteY4" fmla="*/ 90507 h 179445"/>
                <a:gd name="connsiteX5" fmla="*/ 394472 w 411613"/>
                <a:gd name="connsiteY5" fmla="*/ 91388 h 179445"/>
                <a:gd name="connsiteX6" fmla="*/ 411613 w 411613"/>
                <a:gd name="connsiteY6" fmla="*/ 127862 h 179445"/>
                <a:gd name="connsiteX7" fmla="*/ 353088 w 411613"/>
                <a:gd name="connsiteY7" fmla="*/ 179444 h 179445"/>
                <a:gd name="connsiteX8" fmla="*/ 311705 w 411613"/>
                <a:gd name="connsiteY8" fmla="*/ 164336 h 179445"/>
                <a:gd name="connsiteX9" fmla="*/ 309518 w 411613"/>
                <a:gd name="connsiteY9" fmla="*/ 159683 h 179445"/>
                <a:gd name="connsiteX10" fmla="*/ 304356 w 411613"/>
                <a:gd name="connsiteY10" fmla="*/ 160725 h 179445"/>
                <a:gd name="connsiteX11" fmla="*/ 295912 w 411613"/>
                <a:gd name="connsiteY11" fmla="*/ 160725 h 179445"/>
                <a:gd name="connsiteX12" fmla="*/ 293149 w 411613"/>
                <a:gd name="connsiteY12" fmla="*/ 166932 h 179445"/>
                <a:gd name="connsiteX13" fmla="*/ 260692 w 411613"/>
                <a:gd name="connsiteY13" fmla="*/ 179445 h 179445"/>
                <a:gd name="connsiteX14" fmla="*/ 228234 w 411613"/>
                <a:gd name="connsiteY14" fmla="*/ 166932 h 179445"/>
                <a:gd name="connsiteX15" fmla="*/ 225472 w 411613"/>
                <a:gd name="connsiteY15" fmla="*/ 160725 h 179445"/>
                <a:gd name="connsiteX16" fmla="*/ 214540 w 411613"/>
                <a:gd name="connsiteY16" fmla="*/ 160725 h 179445"/>
                <a:gd name="connsiteX17" fmla="*/ 211777 w 411613"/>
                <a:gd name="connsiteY17" fmla="*/ 166932 h 179445"/>
                <a:gd name="connsiteX18" fmla="*/ 179320 w 411613"/>
                <a:gd name="connsiteY18" fmla="*/ 179445 h 179445"/>
                <a:gd name="connsiteX19" fmla="*/ 146862 w 411613"/>
                <a:gd name="connsiteY19" fmla="*/ 166932 h 179445"/>
                <a:gd name="connsiteX20" fmla="*/ 146187 w 411613"/>
                <a:gd name="connsiteY20" fmla="*/ 165415 h 179445"/>
                <a:gd name="connsiteX21" fmla="*/ 145511 w 411613"/>
                <a:gd name="connsiteY21" fmla="*/ 166932 h 179445"/>
                <a:gd name="connsiteX22" fmla="*/ 113054 w 411613"/>
                <a:gd name="connsiteY22" fmla="*/ 179445 h 179445"/>
                <a:gd name="connsiteX23" fmla="*/ 80596 w 411613"/>
                <a:gd name="connsiteY23" fmla="*/ 166932 h 179445"/>
                <a:gd name="connsiteX24" fmla="*/ 76545 w 411613"/>
                <a:gd name="connsiteY24" fmla="*/ 157830 h 179445"/>
                <a:gd name="connsiteX25" fmla="*/ 71584 w 411613"/>
                <a:gd name="connsiteY25" fmla="*/ 156829 h 179445"/>
                <a:gd name="connsiteX26" fmla="*/ 66225 w 411613"/>
                <a:gd name="connsiteY26" fmla="*/ 168870 h 179445"/>
                <a:gd name="connsiteX27" fmla="*/ 38794 w 411613"/>
                <a:gd name="connsiteY27" fmla="*/ 179445 h 179445"/>
                <a:gd name="connsiteX28" fmla="*/ 0 w 411613"/>
                <a:gd name="connsiteY28" fmla="*/ 143340 h 179445"/>
                <a:gd name="connsiteX29" fmla="*/ 11362 w 411613"/>
                <a:gd name="connsiteY29" fmla="*/ 117810 h 179445"/>
                <a:gd name="connsiteX0" fmla="*/ 11362 w 411613"/>
                <a:gd name="connsiteY0" fmla="*/ 117810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2988 w 411613"/>
                <a:gd name="connsiteY3" fmla="*/ 90507 h 179445"/>
                <a:gd name="connsiteX4" fmla="*/ 394472 w 411613"/>
                <a:gd name="connsiteY4" fmla="*/ 91388 h 179445"/>
                <a:gd name="connsiteX5" fmla="*/ 411613 w 411613"/>
                <a:gd name="connsiteY5" fmla="*/ 127862 h 179445"/>
                <a:gd name="connsiteX6" fmla="*/ 353088 w 411613"/>
                <a:gd name="connsiteY6" fmla="*/ 179444 h 179445"/>
                <a:gd name="connsiteX7" fmla="*/ 311705 w 411613"/>
                <a:gd name="connsiteY7" fmla="*/ 164336 h 179445"/>
                <a:gd name="connsiteX8" fmla="*/ 309518 w 411613"/>
                <a:gd name="connsiteY8" fmla="*/ 159683 h 179445"/>
                <a:gd name="connsiteX9" fmla="*/ 304356 w 411613"/>
                <a:gd name="connsiteY9" fmla="*/ 160725 h 179445"/>
                <a:gd name="connsiteX10" fmla="*/ 295912 w 411613"/>
                <a:gd name="connsiteY10" fmla="*/ 160725 h 179445"/>
                <a:gd name="connsiteX11" fmla="*/ 293149 w 411613"/>
                <a:gd name="connsiteY11" fmla="*/ 166932 h 179445"/>
                <a:gd name="connsiteX12" fmla="*/ 260692 w 411613"/>
                <a:gd name="connsiteY12" fmla="*/ 179445 h 179445"/>
                <a:gd name="connsiteX13" fmla="*/ 228234 w 411613"/>
                <a:gd name="connsiteY13" fmla="*/ 166932 h 179445"/>
                <a:gd name="connsiteX14" fmla="*/ 225472 w 411613"/>
                <a:gd name="connsiteY14" fmla="*/ 160725 h 179445"/>
                <a:gd name="connsiteX15" fmla="*/ 214540 w 411613"/>
                <a:gd name="connsiteY15" fmla="*/ 160725 h 179445"/>
                <a:gd name="connsiteX16" fmla="*/ 211777 w 411613"/>
                <a:gd name="connsiteY16" fmla="*/ 166932 h 179445"/>
                <a:gd name="connsiteX17" fmla="*/ 179320 w 411613"/>
                <a:gd name="connsiteY17" fmla="*/ 179445 h 179445"/>
                <a:gd name="connsiteX18" fmla="*/ 146862 w 411613"/>
                <a:gd name="connsiteY18" fmla="*/ 166932 h 179445"/>
                <a:gd name="connsiteX19" fmla="*/ 146187 w 411613"/>
                <a:gd name="connsiteY19" fmla="*/ 165415 h 179445"/>
                <a:gd name="connsiteX20" fmla="*/ 145511 w 411613"/>
                <a:gd name="connsiteY20" fmla="*/ 166932 h 179445"/>
                <a:gd name="connsiteX21" fmla="*/ 113054 w 411613"/>
                <a:gd name="connsiteY21" fmla="*/ 179445 h 179445"/>
                <a:gd name="connsiteX22" fmla="*/ 80596 w 411613"/>
                <a:gd name="connsiteY22" fmla="*/ 166932 h 179445"/>
                <a:gd name="connsiteX23" fmla="*/ 76545 w 411613"/>
                <a:gd name="connsiteY23" fmla="*/ 157830 h 179445"/>
                <a:gd name="connsiteX24" fmla="*/ 71584 w 411613"/>
                <a:gd name="connsiteY24" fmla="*/ 156829 h 179445"/>
                <a:gd name="connsiteX25" fmla="*/ 66225 w 411613"/>
                <a:gd name="connsiteY25" fmla="*/ 168870 h 179445"/>
                <a:gd name="connsiteX26" fmla="*/ 38794 w 411613"/>
                <a:gd name="connsiteY26" fmla="*/ 179445 h 179445"/>
                <a:gd name="connsiteX27" fmla="*/ 0 w 411613"/>
                <a:gd name="connsiteY27" fmla="*/ 143340 h 179445"/>
                <a:gd name="connsiteX28" fmla="*/ 11362 w 411613"/>
                <a:gd name="connsiteY28" fmla="*/ 117810 h 179445"/>
                <a:gd name="connsiteX0" fmla="*/ 11362 w 411613"/>
                <a:gd name="connsiteY0" fmla="*/ 117997 h 179632"/>
                <a:gd name="connsiteX1" fmla="*/ 242755 w 411613"/>
                <a:gd name="connsiteY1" fmla="*/ 187 h 179632"/>
                <a:gd name="connsiteX2" fmla="*/ 392988 w 411613"/>
                <a:gd name="connsiteY2" fmla="*/ 90694 h 179632"/>
                <a:gd name="connsiteX3" fmla="*/ 394472 w 411613"/>
                <a:gd name="connsiteY3" fmla="*/ 91575 h 179632"/>
                <a:gd name="connsiteX4" fmla="*/ 411613 w 411613"/>
                <a:gd name="connsiteY4" fmla="*/ 128049 h 179632"/>
                <a:gd name="connsiteX5" fmla="*/ 353088 w 411613"/>
                <a:gd name="connsiteY5" fmla="*/ 179631 h 179632"/>
                <a:gd name="connsiteX6" fmla="*/ 311705 w 411613"/>
                <a:gd name="connsiteY6" fmla="*/ 164523 h 179632"/>
                <a:gd name="connsiteX7" fmla="*/ 309518 w 411613"/>
                <a:gd name="connsiteY7" fmla="*/ 159870 h 179632"/>
                <a:gd name="connsiteX8" fmla="*/ 304356 w 411613"/>
                <a:gd name="connsiteY8" fmla="*/ 160912 h 179632"/>
                <a:gd name="connsiteX9" fmla="*/ 295912 w 411613"/>
                <a:gd name="connsiteY9" fmla="*/ 160912 h 179632"/>
                <a:gd name="connsiteX10" fmla="*/ 293149 w 411613"/>
                <a:gd name="connsiteY10" fmla="*/ 167119 h 179632"/>
                <a:gd name="connsiteX11" fmla="*/ 260692 w 411613"/>
                <a:gd name="connsiteY11" fmla="*/ 179632 h 179632"/>
                <a:gd name="connsiteX12" fmla="*/ 228234 w 411613"/>
                <a:gd name="connsiteY12" fmla="*/ 167119 h 179632"/>
                <a:gd name="connsiteX13" fmla="*/ 225472 w 411613"/>
                <a:gd name="connsiteY13" fmla="*/ 160912 h 179632"/>
                <a:gd name="connsiteX14" fmla="*/ 214540 w 411613"/>
                <a:gd name="connsiteY14" fmla="*/ 160912 h 179632"/>
                <a:gd name="connsiteX15" fmla="*/ 211777 w 411613"/>
                <a:gd name="connsiteY15" fmla="*/ 167119 h 179632"/>
                <a:gd name="connsiteX16" fmla="*/ 179320 w 411613"/>
                <a:gd name="connsiteY16" fmla="*/ 179632 h 179632"/>
                <a:gd name="connsiteX17" fmla="*/ 146862 w 411613"/>
                <a:gd name="connsiteY17" fmla="*/ 167119 h 179632"/>
                <a:gd name="connsiteX18" fmla="*/ 146187 w 411613"/>
                <a:gd name="connsiteY18" fmla="*/ 165602 h 179632"/>
                <a:gd name="connsiteX19" fmla="*/ 145511 w 411613"/>
                <a:gd name="connsiteY19" fmla="*/ 167119 h 179632"/>
                <a:gd name="connsiteX20" fmla="*/ 113054 w 411613"/>
                <a:gd name="connsiteY20" fmla="*/ 179632 h 179632"/>
                <a:gd name="connsiteX21" fmla="*/ 80596 w 411613"/>
                <a:gd name="connsiteY21" fmla="*/ 167119 h 179632"/>
                <a:gd name="connsiteX22" fmla="*/ 76545 w 411613"/>
                <a:gd name="connsiteY22" fmla="*/ 158017 h 179632"/>
                <a:gd name="connsiteX23" fmla="*/ 71584 w 411613"/>
                <a:gd name="connsiteY23" fmla="*/ 157016 h 179632"/>
                <a:gd name="connsiteX24" fmla="*/ 66225 w 411613"/>
                <a:gd name="connsiteY24" fmla="*/ 169057 h 179632"/>
                <a:gd name="connsiteX25" fmla="*/ 38794 w 411613"/>
                <a:gd name="connsiteY25" fmla="*/ 179632 h 179632"/>
                <a:gd name="connsiteX26" fmla="*/ 0 w 411613"/>
                <a:gd name="connsiteY26" fmla="*/ 143527 h 179632"/>
                <a:gd name="connsiteX27" fmla="*/ 11362 w 411613"/>
                <a:gd name="connsiteY27" fmla="*/ 117997 h 179632"/>
                <a:gd name="connsiteX0" fmla="*/ 11362 w 411613"/>
                <a:gd name="connsiteY0" fmla="*/ 117811 h 179446"/>
                <a:gd name="connsiteX1" fmla="*/ 242755 w 411613"/>
                <a:gd name="connsiteY1" fmla="*/ 1 h 179446"/>
                <a:gd name="connsiteX2" fmla="*/ 392988 w 411613"/>
                <a:gd name="connsiteY2" fmla="*/ 90508 h 179446"/>
                <a:gd name="connsiteX3" fmla="*/ 394472 w 411613"/>
                <a:gd name="connsiteY3" fmla="*/ 91389 h 179446"/>
                <a:gd name="connsiteX4" fmla="*/ 411613 w 411613"/>
                <a:gd name="connsiteY4" fmla="*/ 127863 h 179446"/>
                <a:gd name="connsiteX5" fmla="*/ 353088 w 411613"/>
                <a:gd name="connsiteY5" fmla="*/ 179445 h 179446"/>
                <a:gd name="connsiteX6" fmla="*/ 311705 w 411613"/>
                <a:gd name="connsiteY6" fmla="*/ 164337 h 179446"/>
                <a:gd name="connsiteX7" fmla="*/ 309518 w 411613"/>
                <a:gd name="connsiteY7" fmla="*/ 159684 h 179446"/>
                <a:gd name="connsiteX8" fmla="*/ 304356 w 411613"/>
                <a:gd name="connsiteY8" fmla="*/ 160726 h 179446"/>
                <a:gd name="connsiteX9" fmla="*/ 295912 w 411613"/>
                <a:gd name="connsiteY9" fmla="*/ 160726 h 179446"/>
                <a:gd name="connsiteX10" fmla="*/ 293149 w 411613"/>
                <a:gd name="connsiteY10" fmla="*/ 166933 h 179446"/>
                <a:gd name="connsiteX11" fmla="*/ 260692 w 411613"/>
                <a:gd name="connsiteY11" fmla="*/ 179446 h 179446"/>
                <a:gd name="connsiteX12" fmla="*/ 228234 w 411613"/>
                <a:gd name="connsiteY12" fmla="*/ 166933 h 179446"/>
                <a:gd name="connsiteX13" fmla="*/ 225472 w 411613"/>
                <a:gd name="connsiteY13" fmla="*/ 160726 h 179446"/>
                <a:gd name="connsiteX14" fmla="*/ 214540 w 411613"/>
                <a:gd name="connsiteY14" fmla="*/ 160726 h 179446"/>
                <a:gd name="connsiteX15" fmla="*/ 211777 w 411613"/>
                <a:gd name="connsiteY15" fmla="*/ 166933 h 179446"/>
                <a:gd name="connsiteX16" fmla="*/ 179320 w 411613"/>
                <a:gd name="connsiteY16" fmla="*/ 179446 h 179446"/>
                <a:gd name="connsiteX17" fmla="*/ 146862 w 411613"/>
                <a:gd name="connsiteY17" fmla="*/ 166933 h 179446"/>
                <a:gd name="connsiteX18" fmla="*/ 146187 w 411613"/>
                <a:gd name="connsiteY18" fmla="*/ 165416 h 179446"/>
                <a:gd name="connsiteX19" fmla="*/ 145511 w 411613"/>
                <a:gd name="connsiteY19" fmla="*/ 166933 h 179446"/>
                <a:gd name="connsiteX20" fmla="*/ 113054 w 411613"/>
                <a:gd name="connsiteY20" fmla="*/ 179446 h 179446"/>
                <a:gd name="connsiteX21" fmla="*/ 80596 w 411613"/>
                <a:gd name="connsiteY21" fmla="*/ 166933 h 179446"/>
                <a:gd name="connsiteX22" fmla="*/ 76545 w 411613"/>
                <a:gd name="connsiteY22" fmla="*/ 157831 h 179446"/>
                <a:gd name="connsiteX23" fmla="*/ 71584 w 411613"/>
                <a:gd name="connsiteY23" fmla="*/ 156830 h 179446"/>
                <a:gd name="connsiteX24" fmla="*/ 66225 w 411613"/>
                <a:gd name="connsiteY24" fmla="*/ 168871 h 179446"/>
                <a:gd name="connsiteX25" fmla="*/ 38794 w 411613"/>
                <a:gd name="connsiteY25" fmla="*/ 179446 h 179446"/>
                <a:gd name="connsiteX26" fmla="*/ 0 w 411613"/>
                <a:gd name="connsiteY26" fmla="*/ 143341 h 179446"/>
                <a:gd name="connsiteX27" fmla="*/ 11362 w 411613"/>
                <a:gd name="connsiteY27" fmla="*/ 117811 h 179446"/>
                <a:gd name="connsiteX0" fmla="*/ 11362 w 411613"/>
                <a:gd name="connsiteY0" fmla="*/ 126892 h 188527"/>
                <a:gd name="connsiteX1" fmla="*/ 234648 w 411613"/>
                <a:gd name="connsiteY1" fmla="*/ 0 h 188527"/>
                <a:gd name="connsiteX2" fmla="*/ 392988 w 411613"/>
                <a:gd name="connsiteY2" fmla="*/ 99589 h 188527"/>
                <a:gd name="connsiteX3" fmla="*/ 394472 w 411613"/>
                <a:gd name="connsiteY3" fmla="*/ 100470 h 188527"/>
                <a:gd name="connsiteX4" fmla="*/ 411613 w 411613"/>
                <a:gd name="connsiteY4" fmla="*/ 136944 h 188527"/>
                <a:gd name="connsiteX5" fmla="*/ 353088 w 411613"/>
                <a:gd name="connsiteY5" fmla="*/ 188526 h 188527"/>
                <a:gd name="connsiteX6" fmla="*/ 311705 w 411613"/>
                <a:gd name="connsiteY6" fmla="*/ 173418 h 188527"/>
                <a:gd name="connsiteX7" fmla="*/ 309518 w 411613"/>
                <a:gd name="connsiteY7" fmla="*/ 168765 h 188527"/>
                <a:gd name="connsiteX8" fmla="*/ 304356 w 411613"/>
                <a:gd name="connsiteY8" fmla="*/ 169807 h 188527"/>
                <a:gd name="connsiteX9" fmla="*/ 295912 w 411613"/>
                <a:gd name="connsiteY9" fmla="*/ 169807 h 188527"/>
                <a:gd name="connsiteX10" fmla="*/ 293149 w 411613"/>
                <a:gd name="connsiteY10" fmla="*/ 176014 h 188527"/>
                <a:gd name="connsiteX11" fmla="*/ 260692 w 411613"/>
                <a:gd name="connsiteY11" fmla="*/ 188527 h 188527"/>
                <a:gd name="connsiteX12" fmla="*/ 228234 w 411613"/>
                <a:gd name="connsiteY12" fmla="*/ 176014 h 188527"/>
                <a:gd name="connsiteX13" fmla="*/ 225472 w 411613"/>
                <a:gd name="connsiteY13" fmla="*/ 169807 h 188527"/>
                <a:gd name="connsiteX14" fmla="*/ 214540 w 411613"/>
                <a:gd name="connsiteY14" fmla="*/ 169807 h 188527"/>
                <a:gd name="connsiteX15" fmla="*/ 211777 w 411613"/>
                <a:gd name="connsiteY15" fmla="*/ 176014 h 188527"/>
                <a:gd name="connsiteX16" fmla="*/ 179320 w 411613"/>
                <a:gd name="connsiteY16" fmla="*/ 188527 h 188527"/>
                <a:gd name="connsiteX17" fmla="*/ 146862 w 411613"/>
                <a:gd name="connsiteY17" fmla="*/ 176014 h 188527"/>
                <a:gd name="connsiteX18" fmla="*/ 146187 w 411613"/>
                <a:gd name="connsiteY18" fmla="*/ 174497 h 188527"/>
                <a:gd name="connsiteX19" fmla="*/ 145511 w 411613"/>
                <a:gd name="connsiteY19" fmla="*/ 176014 h 188527"/>
                <a:gd name="connsiteX20" fmla="*/ 113054 w 411613"/>
                <a:gd name="connsiteY20" fmla="*/ 188527 h 188527"/>
                <a:gd name="connsiteX21" fmla="*/ 80596 w 411613"/>
                <a:gd name="connsiteY21" fmla="*/ 176014 h 188527"/>
                <a:gd name="connsiteX22" fmla="*/ 76545 w 411613"/>
                <a:gd name="connsiteY22" fmla="*/ 166912 h 188527"/>
                <a:gd name="connsiteX23" fmla="*/ 71584 w 411613"/>
                <a:gd name="connsiteY23" fmla="*/ 165911 h 188527"/>
                <a:gd name="connsiteX24" fmla="*/ 66225 w 411613"/>
                <a:gd name="connsiteY24" fmla="*/ 177952 h 188527"/>
                <a:gd name="connsiteX25" fmla="*/ 38794 w 411613"/>
                <a:gd name="connsiteY25" fmla="*/ 188527 h 188527"/>
                <a:gd name="connsiteX26" fmla="*/ 0 w 411613"/>
                <a:gd name="connsiteY26" fmla="*/ 152422 h 188527"/>
                <a:gd name="connsiteX27" fmla="*/ 11362 w 411613"/>
                <a:gd name="connsiteY27" fmla="*/ 126892 h 18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1613" h="188527">
                  <a:moveTo>
                    <a:pt x="11362" y="126892"/>
                  </a:moveTo>
                  <a:cubicBezTo>
                    <a:pt x="88493" y="87622"/>
                    <a:pt x="98069" y="-84"/>
                    <a:pt x="234648" y="0"/>
                  </a:cubicBezTo>
                  <a:cubicBezTo>
                    <a:pt x="371227" y="84"/>
                    <a:pt x="367702" y="84358"/>
                    <a:pt x="392988" y="99589"/>
                  </a:cubicBezTo>
                  <a:lnTo>
                    <a:pt x="394472" y="100470"/>
                  </a:lnTo>
                  <a:cubicBezTo>
                    <a:pt x="405062" y="109805"/>
                    <a:pt x="411613" y="122700"/>
                    <a:pt x="411613" y="136944"/>
                  </a:cubicBezTo>
                  <a:cubicBezTo>
                    <a:pt x="411613" y="165432"/>
                    <a:pt x="385410" y="188526"/>
                    <a:pt x="353088" y="188526"/>
                  </a:cubicBezTo>
                  <a:cubicBezTo>
                    <a:pt x="336927" y="188526"/>
                    <a:pt x="322296" y="182753"/>
                    <a:pt x="311705" y="173418"/>
                  </a:cubicBezTo>
                  <a:lnTo>
                    <a:pt x="309518" y="168765"/>
                  </a:lnTo>
                  <a:lnTo>
                    <a:pt x="304356" y="169807"/>
                  </a:lnTo>
                  <a:lnTo>
                    <a:pt x="295912" y="169807"/>
                  </a:lnTo>
                  <a:lnTo>
                    <a:pt x="293149" y="176014"/>
                  </a:lnTo>
                  <a:cubicBezTo>
                    <a:pt x="284843" y="183746"/>
                    <a:pt x="273367" y="188527"/>
                    <a:pt x="260692" y="188527"/>
                  </a:cubicBezTo>
                  <a:cubicBezTo>
                    <a:pt x="248016" y="188527"/>
                    <a:pt x="236541" y="183746"/>
                    <a:pt x="228234" y="176014"/>
                  </a:cubicBezTo>
                  <a:lnTo>
                    <a:pt x="225472" y="169807"/>
                  </a:lnTo>
                  <a:lnTo>
                    <a:pt x="214540" y="169807"/>
                  </a:lnTo>
                  <a:lnTo>
                    <a:pt x="211777" y="176014"/>
                  </a:lnTo>
                  <a:cubicBezTo>
                    <a:pt x="203471" y="183746"/>
                    <a:pt x="191995" y="188527"/>
                    <a:pt x="179320" y="188527"/>
                  </a:cubicBezTo>
                  <a:cubicBezTo>
                    <a:pt x="166644" y="188527"/>
                    <a:pt x="155169" y="183746"/>
                    <a:pt x="146862" y="176014"/>
                  </a:cubicBezTo>
                  <a:lnTo>
                    <a:pt x="146187" y="174497"/>
                  </a:lnTo>
                  <a:lnTo>
                    <a:pt x="145511" y="176014"/>
                  </a:lnTo>
                  <a:cubicBezTo>
                    <a:pt x="137205" y="183746"/>
                    <a:pt x="125729" y="188527"/>
                    <a:pt x="113054" y="188527"/>
                  </a:cubicBezTo>
                  <a:cubicBezTo>
                    <a:pt x="100378" y="188527"/>
                    <a:pt x="88903" y="183746"/>
                    <a:pt x="80596" y="176014"/>
                  </a:cubicBezTo>
                  <a:lnTo>
                    <a:pt x="76545" y="166912"/>
                  </a:lnTo>
                  <a:lnTo>
                    <a:pt x="71584" y="165911"/>
                  </a:lnTo>
                  <a:lnTo>
                    <a:pt x="66225" y="177952"/>
                  </a:lnTo>
                  <a:cubicBezTo>
                    <a:pt x="59205" y="184486"/>
                    <a:pt x="49506" y="188527"/>
                    <a:pt x="38794" y="188527"/>
                  </a:cubicBezTo>
                  <a:cubicBezTo>
                    <a:pt x="17369" y="188527"/>
                    <a:pt x="0" y="172362"/>
                    <a:pt x="0" y="152422"/>
                  </a:cubicBezTo>
                  <a:cubicBezTo>
                    <a:pt x="0" y="142452"/>
                    <a:pt x="4342" y="133426"/>
                    <a:pt x="11362" y="1268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FB3AB17E-7476-4372-994B-9FCBC324AFBD}"/>
                </a:ext>
              </a:extLst>
            </p:cNvPr>
            <p:cNvSpPr/>
            <p:nvPr/>
          </p:nvSpPr>
          <p:spPr>
            <a:xfrm rot="10800000">
              <a:off x="3998232" y="2141978"/>
              <a:ext cx="764268" cy="867248"/>
            </a:xfrm>
            <a:prstGeom prst="round2SameRect">
              <a:avLst>
                <a:gd name="adj1" fmla="val 50000"/>
                <a:gd name="adj2" fmla="val 37005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E45D5EFC-B89B-4CF0-AF1A-245A7F3B4FF9}"/>
                </a:ext>
              </a:extLst>
            </p:cNvPr>
            <p:cNvSpPr/>
            <p:nvPr/>
          </p:nvSpPr>
          <p:spPr>
            <a:xfrm rot="10800000">
              <a:off x="3998232" y="2262628"/>
              <a:ext cx="764268" cy="867248"/>
            </a:xfrm>
            <a:prstGeom prst="round2SameRect">
              <a:avLst>
                <a:gd name="adj1" fmla="val 50000"/>
                <a:gd name="adj2" fmla="val 37005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81475966-353D-4574-8E28-CCAA26A58A7F}"/>
                </a:ext>
              </a:extLst>
            </p:cNvPr>
            <p:cNvSpPr/>
            <p:nvPr/>
          </p:nvSpPr>
          <p:spPr>
            <a:xfrm rot="10800000">
              <a:off x="3991882" y="1900554"/>
              <a:ext cx="776968" cy="834350"/>
            </a:xfrm>
            <a:custGeom>
              <a:avLst/>
              <a:gdLst>
                <a:gd name="connsiteX0" fmla="*/ 717248 w 835328"/>
                <a:gd name="connsiteY0" fmla="*/ 834350 h 834350"/>
                <a:gd name="connsiteX1" fmla="*/ 717248 w 835328"/>
                <a:gd name="connsiteY1" fmla="*/ 599010 h 834350"/>
                <a:gd name="connsiteX2" fmla="*/ 417664 w 835328"/>
                <a:gd name="connsiteY2" fmla="*/ 299426 h 834350"/>
                <a:gd name="connsiteX3" fmla="*/ 118080 w 835328"/>
                <a:gd name="connsiteY3" fmla="*/ 599010 h 834350"/>
                <a:gd name="connsiteX4" fmla="*/ 118080 w 835328"/>
                <a:gd name="connsiteY4" fmla="*/ 834350 h 834350"/>
                <a:gd name="connsiteX5" fmla="*/ 67202 w 835328"/>
                <a:gd name="connsiteY5" fmla="*/ 800047 h 834350"/>
                <a:gd name="connsiteX6" fmla="*/ 0 w 835328"/>
                <a:gd name="connsiteY6" fmla="*/ 637808 h 834350"/>
                <a:gd name="connsiteX7" fmla="*/ 0 w 835328"/>
                <a:gd name="connsiteY7" fmla="*/ 417664 h 834350"/>
                <a:gd name="connsiteX8" fmla="*/ 417664 w 835328"/>
                <a:gd name="connsiteY8" fmla="*/ 0 h 834350"/>
                <a:gd name="connsiteX9" fmla="*/ 835328 w 835328"/>
                <a:gd name="connsiteY9" fmla="*/ 417664 h 834350"/>
                <a:gd name="connsiteX10" fmla="*/ 835328 w 835328"/>
                <a:gd name="connsiteY10" fmla="*/ 637808 h 834350"/>
                <a:gd name="connsiteX11" fmla="*/ 768127 w 835328"/>
                <a:gd name="connsiteY11" fmla="*/ 800047 h 83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5328" h="834350">
                  <a:moveTo>
                    <a:pt x="717248" y="834350"/>
                  </a:moveTo>
                  <a:lnTo>
                    <a:pt x="717248" y="599010"/>
                  </a:lnTo>
                  <a:cubicBezTo>
                    <a:pt x="717248" y="433554"/>
                    <a:pt x="583120" y="299426"/>
                    <a:pt x="417664" y="299426"/>
                  </a:cubicBezTo>
                  <a:cubicBezTo>
                    <a:pt x="252208" y="299426"/>
                    <a:pt x="118080" y="433554"/>
                    <a:pt x="118080" y="599010"/>
                  </a:cubicBezTo>
                  <a:lnTo>
                    <a:pt x="118080" y="834350"/>
                  </a:lnTo>
                  <a:lnTo>
                    <a:pt x="67202" y="800047"/>
                  </a:lnTo>
                  <a:cubicBezTo>
                    <a:pt x="25681" y="758526"/>
                    <a:pt x="0" y="701166"/>
                    <a:pt x="0" y="637808"/>
                  </a:cubicBezTo>
                  <a:lnTo>
                    <a:pt x="0" y="417664"/>
                  </a:lnTo>
                  <a:cubicBezTo>
                    <a:pt x="0" y="186995"/>
                    <a:pt x="186995" y="0"/>
                    <a:pt x="417664" y="0"/>
                  </a:cubicBezTo>
                  <a:cubicBezTo>
                    <a:pt x="648333" y="0"/>
                    <a:pt x="835328" y="186995"/>
                    <a:pt x="835328" y="417664"/>
                  </a:cubicBezTo>
                  <a:lnTo>
                    <a:pt x="835328" y="637808"/>
                  </a:lnTo>
                  <a:cubicBezTo>
                    <a:pt x="835328" y="701166"/>
                    <a:pt x="809647" y="758526"/>
                    <a:pt x="768127" y="8000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36EDBF4A-CBF4-4B73-95DC-0A40BD222134}"/>
                </a:ext>
              </a:extLst>
            </p:cNvPr>
            <p:cNvSpPr/>
            <p:nvPr/>
          </p:nvSpPr>
          <p:spPr>
            <a:xfrm>
              <a:off x="3701869" y="2141978"/>
              <a:ext cx="276887" cy="256607"/>
            </a:xfrm>
            <a:custGeom>
              <a:avLst/>
              <a:gdLst>
                <a:gd name="connsiteX0" fmla="*/ 529320 w 576211"/>
                <a:gd name="connsiteY0" fmla="*/ 0 h 534008"/>
                <a:gd name="connsiteX1" fmla="*/ 576211 w 576211"/>
                <a:gd name="connsiteY1" fmla="*/ 4233 h 534008"/>
                <a:gd name="connsiteX2" fmla="*/ 484551 w 576211"/>
                <a:gd name="connsiteY2" fmla="*/ 16776 h 534008"/>
                <a:gd name="connsiteX3" fmla="*/ 269333 w 576211"/>
                <a:gd name="connsiteY3" fmla="*/ 193399 h 534008"/>
                <a:gd name="connsiteX4" fmla="*/ 258820 w 576211"/>
                <a:gd name="connsiteY4" fmla="*/ 224055 h 534008"/>
                <a:gd name="connsiteX5" fmla="*/ 218232 w 576211"/>
                <a:gd name="connsiteY5" fmla="*/ 235459 h 534008"/>
                <a:gd name="connsiteX6" fmla="*/ 7598 w 576211"/>
                <a:gd name="connsiteY6" fmla="*/ 523093 h 534008"/>
                <a:gd name="connsiteX7" fmla="*/ 8814 w 576211"/>
                <a:gd name="connsiteY7" fmla="*/ 534008 h 534008"/>
                <a:gd name="connsiteX8" fmla="*/ 6400 w 576211"/>
                <a:gd name="connsiteY8" fmla="*/ 527045 h 534008"/>
                <a:gd name="connsiteX9" fmla="*/ 0 w 576211"/>
                <a:gd name="connsiteY9" fmla="*/ 470196 h 534008"/>
                <a:gd name="connsiteX10" fmla="*/ 192392 w 576211"/>
                <a:gd name="connsiteY10" fmla="*/ 210286 h 534008"/>
                <a:gd name="connsiteX11" fmla="*/ 229465 w 576211"/>
                <a:gd name="connsiteY11" fmla="*/ 199981 h 534008"/>
                <a:gd name="connsiteX12" fmla="*/ 239068 w 576211"/>
                <a:gd name="connsiteY12" fmla="*/ 172280 h 534008"/>
                <a:gd name="connsiteX13" fmla="*/ 529320 w 576211"/>
                <a:gd name="connsiteY13" fmla="*/ 0 h 53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211" h="534008">
                  <a:moveTo>
                    <a:pt x="529320" y="0"/>
                  </a:moveTo>
                  <a:lnTo>
                    <a:pt x="576211" y="4233"/>
                  </a:lnTo>
                  <a:lnTo>
                    <a:pt x="484551" y="16776"/>
                  </a:lnTo>
                  <a:cubicBezTo>
                    <a:pt x="387359" y="44139"/>
                    <a:pt x="308599" y="109368"/>
                    <a:pt x="269333" y="193399"/>
                  </a:cubicBezTo>
                  <a:lnTo>
                    <a:pt x="258820" y="224055"/>
                  </a:lnTo>
                  <a:lnTo>
                    <a:pt x="218232" y="235459"/>
                  </a:lnTo>
                  <a:cubicBezTo>
                    <a:pt x="94451" y="282848"/>
                    <a:pt x="7598" y="393790"/>
                    <a:pt x="7598" y="523093"/>
                  </a:cubicBezTo>
                  <a:lnTo>
                    <a:pt x="8814" y="534008"/>
                  </a:lnTo>
                  <a:lnTo>
                    <a:pt x="6400" y="527045"/>
                  </a:lnTo>
                  <a:cubicBezTo>
                    <a:pt x="2204" y="508682"/>
                    <a:pt x="0" y="489669"/>
                    <a:pt x="0" y="470196"/>
                  </a:cubicBezTo>
                  <a:cubicBezTo>
                    <a:pt x="0" y="353356"/>
                    <a:pt x="79331" y="253108"/>
                    <a:pt x="192392" y="210286"/>
                  </a:cubicBezTo>
                  <a:lnTo>
                    <a:pt x="229465" y="199981"/>
                  </a:lnTo>
                  <a:lnTo>
                    <a:pt x="239068" y="172280"/>
                  </a:lnTo>
                  <a:cubicBezTo>
                    <a:pt x="286888" y="71038"/>
                    <a:pt x="398840" y="0"/>
                    <a:pt x="529320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5E69D514-CD5D-4105-9EC6-476AF5695FE4}"/>
                </a:ext>
              </a:extLst>
            </p:cNvPr>
            <p:cNvSpPr/>
            <p:nvPr/>
          </p:nvSpPr>
          <p:spPr>
            <a:xfrm>
              <a:off x="3768544" y="2066260"/>
              <a:ext cx="230117" cy="213263"/>
            </a:xfrm>
            <a:custGeom>
              <a:avLst/>
              <a:gdLst>
                <a:gd name="connsiteX0" fmla="*/ 529320 w 576211"/>
                <a:gd name="connsiteY0" fmla="*/ 0 h 534008"/>
                <a:gd name="connsiteX1" fmla="*/ 576211 w 576211"/>
                <a:gd name="connsiteY1" fmla="*/ 4233 h 534008"/>
                <a:gd name="connsiteX2" fmla="*/ 484551 w 576211"/>
                <a:gd name="connsiteY2" fmla="*/ 16776 h 534008"/>
                <a:gd name="connsiteX3" fmla="*/ 269333 w 576211"/>
                <a:gd name="connsiteY3" fmla="*/ 193399 h 534008"/>
                <a:gd name="connsiteX4" fmla="*/ 258820 w 576211"/>
                <a:gd name="connsiteY4" fmla="*/ 224055 h 534008"/>
                <a:gd name="connsiteX5" fmla="*/ 218232 w 576211"/>
                <a:gd name="connsiteY5" fmla="*/ 235459 h 534008"/>
                <a:gd name="connsiteX6" fmla="*/ 7598 w 576211"/>
                <a:gd name="connsiteY6" fmla="*/ 523093 h 534008"/>
                <a:gd name="connsiteX7" fmla="*/ 8814 w 576211"/>
                <a:gd name="connsiteY7" fmla="*/ 534008 h 534008"/>
                <a:gd name="connsiteX8" fmla="*/ 6400 w 576211"/>
                <a:gd name="connsiteY8" fmla="*/ 527045 h 534008"/>
                <a:gd name="connsiteX9" fmla="*/ 0 w 576211"/>
                <a:gd name="connsiteY9" fmla="*/ 470196 h 534008"/>
                <a:gd name="connsiteX10" fmla="*/ 192392 w 576211"/>
                <a:gd name="connsiteY10" fmla="*/ 210286 h 534008"/>
                <a:gd name="connsiteX11" fmla="*/ 229465 w 576211"/>
                <a:gd name="connsiteY11" fmla="*/ 199981 h 534008"/>
                <a:gd name="connsiteX12" fmla="*/ 239068 w 576211"/>
                <a:gd name="connsiteY12" fmla="*/ 172280 h 534008"/>
                <a:gd name="connsiteX13" fmla="*/ 529320 w 576211"/>
                <a:gd name="connsiteY13" fmla="*/ 0 h 53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211" h="534008">
                  <a:moveTo>
                    <a:pt x="529320" y="0"/>
                  </a:moveTo>
                  <a:lnTo>
                    <a:pt x="576211" y="4233"/>
                  </a:lnTo>
                  <a:lnTo>
                    <a:pt x="484551" y="16776"/>
                  </a:lnTo>
                  <a:cubicBezTo>
                    <a:pt x="387359" y="44139"/>
                    <a:pt x="308599" y="109368"/>
                    <a:pt x="269333" y="193399"/>
                  </a:cubicBezTo>
                  <a:lnTo>
                    <a:pt x="258820" y="224055"/>
                  </a:lnTo>
                  <a:lnTo>
                    <a:pt x="218232" y="235459"/>
                  </a:lnTo>
                  <a:cubicBezTo>
                    <a:pt x="94451" y="282848"/>
                    <a:pt x="7598" y="393790"/>
                    <a:pt x="7598" y="523093"/>
                  </a:cubicBezTo>
                  <a:lnTo>
                    <a:pt x="8814" y="534008"/>
                  </a:lnTo>
                  <a:lnTo>
                    <a:pt x="6400" y="527045"/>
                  </a:lnTo>
                  <a:cubicBezTo>
                    <a:pt x="2204" y="508682"/>
                    <a:pt x="0" y="489669"/>
                    <a:pt x="0" y="470196"/>
                  </a:cubicBezTo>
                  <a:cubicBezTo>
                    <a:pt x="0" y="353356"/>
                    <a:pt x="79331" y="253108"/>
                    <a:pt x="192392" y="210286"/>
                  </a:cubicBezTo>
                  <a:lnTo>
                    <a:pt x="229465" y="199981"/>
                  </a:lnTo>
                  <a:lnTo>
                    <a:pt x="239068" y="172280"/>
                  </a:lnTo>
                  <a:cubicBezTo>
                    <a:pt x="286888" y="71038"/>
                    <a:pt x="398840" y="0"/>
                    <a:pt x="529320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6E35712D-1F55-4D70-98B5-44833854371A}"/>
                </a:ext>
              </a:extLst>
            </p:cNvPr>
            <p:cNvSpPr/>
            <p:nvPr/>
          </p:nvSpPr>
          <p:spPr>
            <a:xfrm flipH="1">
              <a:off x="4768703" y="2141978"/>
              <a:ext cx="276887" cy="256607"/>
            </a:xfrm>
            <a:custGeom>
              <a:avLst/>
              <a:gdLst>
                <a:gd name="connsiteX0" fmla="*/ 529320 w 576211"/>
                <a:gd name="connsiteY0" fmla="*/ 0 h 534008"/>
                <a:gd name="connsiteX1" fmla="*/ 576211 w 576211"/>
                <a:gd name="connsiteY1" fmla="*/ 4233 h 534008"/>
                <a:gd name="connsiteX2" fmla="*/ 484551 w 576211"/>
                <a:gd name="connsiteY2" fmla="*/ 16776 h 534008"/>
                <a:gd name="connsiteX3" fmla="*/ 269333 w 576211"/>
                <a:gd name="connsiteY3" fmla="*/ 193399 h 534008"/>
                <a:gd name="connsiteX4" fmla="*/ 258820 w 576211"/>
                <a:gd name="connsiteY4" fmla="*/ 224055 h 534008"/>
                <a:gd name="connsiteX5" fmla="*/ 218232 w 576211"/>
                <a:gd name="connsiteY5" fmla="*/ 235459 h 534008"/>
                <a:gd name="connsiteX6" fmla="*/ 7598 w 576211"/>
                <a:gd name="connsiteY6" fmla="*/ 523093 h 534008"/>
                <a:gd name="connsiteX7" fmla="*/ 8814 w 576211"/>
                <a:gd name="connsiteY7" fmla="*/ 534008 h 534008"/>
                <a:gd name="connsiteX8" fmla="*/ 6400 w 576211"/>
                <a:gd name="connsiteY8" fmla="*/ 527045 h 534008"/>
                <a:gd name="connsiteX9" fmla="*/ 0 w 576211"/>
                <a:gd name="connsiteY9" fmla="*/ 470196 h 534008"/>
                <a:gd name="connsiteX10" fmla="*/ 192392 w 576211"/>
                <a:gd name="connsiteY10" fmla="*/ 210286 h 534008"/>
                <a:gd name="connsiteX11" fmla="*/ 229465 w 576211"/>
                <a:gd name="connsiteY11" fmla="*/ 199981 h 534008"/>
                <a:gd name="connsiteX12" fmla="*/ 239068 w 576211"/>
                <a:gd name="connsiteY12" fmla="*/ 172280 h 534008"/>
                <a:gd name="connsiteX13" fmla="*/ 529320 w 576211"/>
                <a:gd name="connsiteY13" fmla="*/ 0 h 53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211" h="534008">
                  <a:moveTo>
                    <a:pt x="529320" y="0"/>
                  </a:moveTo>
                  <a:lnTo>
                    <a:pt x="576211" y="4233"/>
                  </a:lnTo>
                  <a:lnTo>
                    <a:pt x="484551" y="16776"/>
                  </a:lnTo>
                  <a:cubicBezTo>
                    <a:pt x="387359" y="44139"/>
                    <a:pt x="308599" y="109368"/>
                    <a:pt x="269333" y="193399"/>
                  </a:cubicBezTo>
                  <a:lnTo>
                    <a:pt x="258820" y="224055"/>
                  </a:lnTo>
                  <a:lnTo>
                    <a:pt x="218232" y="235459"/>
                  </a:lnTo>
                  <a:cubicBezTo>
                    <a:pt x="94451" y="282848"/>
                    <a:pt x="7598" y="393790"/>
                    <a:pt x="7598" y="523093"/>
                  </a:cubicBezTo>
                  <a:lnTo>
                    <a:pt x="8814" y="534008"/>
                  </a:lnTo>
                  <a:lnTo>
                    <a:pt x="6400" y="527045"/>
                  </a:lnTo>
                  <a:cubicBezTo>
                    <a:pt x="2204" y="508682"/>
                    <a:pt x="0" y="489669"/>
                    <a:pt x="0" y="470196"/>
                  </a:cubicBezTo>
                  <a:cubicBezTo>
                    <a:pt x="0" y="353356"/>
                    <a:pt x="79331" y="253108"/>
                    <a:pt x="192392" y="210286"/>
                  </a:cubicBezTo>
                  <a:lnTo>
                    <a:pt x="229465" y="199981"/>
                  </a:lnTo>
                  <a:lnTo>
                    <a:pt x="239068" y="172280"/>
                  </a:lnTo>
                  <a:cubicBezTo>
                    <a:pt x="286888" y="71038"/>
                    <a:pt x="398840" y="0"/>
                    <a:pt x="529320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E602C93D-500F-4B98-9E44-C2B9DF10F0A1}"/>
                </a:ext>
              </a:extLst>
            </p:cNvPr>
            <p:cNvSpPr/>
            <p:nvPr/>
          </p:nvSpPr>
          <p:spPr>
            <a:xfrm flipH="1">
              <a:off x="4835378" y="2066260"/>
              <a:ext cx="230117" cy="213263"/>
            </a:xfrm>
            <a:custGeom>
              <a:avLst/>
              <a:gdLst>
                <a:gd name="connsiteX0" fmla="*/ 529320 w 576211"/>
                <a:gd name="connsiteY0" fmla="*/ 0 h 534008"/>
                <a:gd name="connsiteX1" fmla="*/ 576211 w 576211"/>
                <a:gd name="connsiteY1" fmla="*/ 4233 h 534008"/>
                <a:gd name="connsiteX2" fmla="*/ 484551 w 576211"/>
                <a:gd name="connsiteY2" fmla="*/ 16776 h 534008"/>
                <a:gd name="connsiteX3" fmla="*/ 269333 w 576211"/>
                <a:gd name="connsiteY3" fmla="*/ 193399 h 534008"/>
                <a:gd name="connsiteX4" fmla="*/ 258820 w 576211"/>
                <a:gd name="connsiteY4" fmla="*/ 224055 h 534008"/>
                <a:gd name="connsiteX5" fmla="*/ 218232 w 576211"/>
                <a:gd name="connsiteY5" fmla="*/ 235459 h 534008"/>
                <a:gd name="connsiteX6" fmla="*/ 7598 w 576211"/>
                <a:gd name="connsiteY6" fmla="*/ 523093 h 534008"/>
                <a:gd name="connsiteX7" fmla="*/ 8814 w 576211"/>
                <a:gd name="connsiteY7" fmla="*/ 534008 h 534008"/>
                <a:gd name="connsiteX8" fmla="*/ 6400 w 576211"/>
                <a:gd name="connsiteY8" fmla="*/ 527045 h 534008"/>
                <a:gd name="connsiteX9" fmla="*/ 0 w 576211"/>
                <a:gd name="connsiteY9" fmla="*/ 470196 h 534008"/>
                <a:gd name="connsiteX10" fmla="*/ 192392 w 576211"/>
                <a:gd name="connsiteY10" fmla="*/ 210286 h 534008"/>
                <a:gd name="connsiteX11" fmla="*/ 229465 w 576211"/>
                <a:gd name="connsiteY11" fmla="*/ 199981 h 534008"/>
                <a:gd name="connsiteX12" fmla="*/ 239068 w 576211"/>
                <a:gd name="connsiteY12" fmla="*/ 172280 h 534008"/>
                <a:gd name="connsiteX13" fmla="*/ 529320 w 576211"/>
                <a:gd name="connsiteY13" fmla="*/ 0 h 53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211" h="534008">
                  <a:moveTo>
                    <a:pt x="529320" y="0"/>
                  </a:moveTo>
                  <a:lnTo>
                    <a:pt x="576211" y="4233"/>
                  </a:lnTo>
                  <a:lnTo>
                    <a:pt x="484551" y="16776"/>
                  </a:lnTo>
                  <a:cubicBezTo>
                    <a:pt x="387359" y="44139"/>
                    <a:pt x="308599" y="109368"/>
                    <a:pt x="269333" y="193399"/>
                  </a:cubicBezTo>
                  <a:lnTo>
                    <a:pt x="258820" y="224055"/>
                  </a:lnTo>
                  <a:lnTo>
                    <a:pt x="218232" y="235459"/>
                  </a:lnTo>
                  <a:cubicBezTo>
                    <a:pt x="94451" y="282848"/>
                    <a:pt x="7598" y="393790"/>
                    <a:pt x="7598" y="523093"/>
                  </a:cubicBezTo>
                  <a:lnTo>
                    <a:pt x="8814" y="534008"/>
                  </a:lnTo>
                  <a:lnTo>
                    <a:pt x="6400" y="527045"/>
                  </a:lnTo>
                  <a:cubicBezTo>
                    <a:pt x="2204" y="508682"/>
                    <a:pt x="0" y="489669"/>
                    <a:pt x="0" y="470196"/>
                  </a:cubicBezTo>
                  <a:cubicBezTo>
                    <a:pt x="0" y="353356"/>
                    <a:pt x="79331" y="253108"/>
                    <a:pt x="192392" y="210286"/>
                  </a:cubicBezTo>
                  <a:lnTo>
                    <a:pt x="229465" y="199981"/>
                  </a:lnTo>
                  <a:lnTo>
                    <a:pt x="239068" y="172280"/>
                  </a:lnTo>
                  <a:cubicBezTo>
                    <a:pt x="286888" y="71038"/>
                    <a:pt x="398840" y="0"/>
                    <a:pt x="529320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7" name="月 496">
              <a:extLst>
                <a:ext uri="{FF2B5EF4-FFF2-40B4-BE49-F238E27FC236}">
                  <a16:creationId xmlns:a16="http://schemas.microsoft.com/office/drawing/2014/main" id="{9BAC1380-AF91-456F-A8C9-04017962D750}"/>
                </a:ext>
              </a:extLst>
            </p:cNvPr>
            <p:cNvSpPr/>
            <p:nvPr/>
          </p:nvSpPr>
          <p:spPr>
            <a:xfrm rot="16200000">
              <a:off x="4332237" y="1779536"/>
              <a:ext cx="93125" cy="399102"/>
            </a:xfrm>
            <a:prstGeom prst="moon">
              <a:avLst>
                <a:gd name="adj" fmla="val 26135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8" name="月 497">
              <a:extLst>
                <a:ext uri="{FF2B5EF4-FFF2-40B4-BE49-F238E27FC236}">
                  <a16:creationId xmlns:a16="http://schemas.microsoft.com/office/drawing/2014/main" id="{DC5B89E6-6627-40D6-953B-7033CBD2DAAC}"/>
                </a:ext>
              </a:extLst>
            </p:cNvPr>
            <p:cNvSpPr/>
            <p:nvPr/>
          </p:nvSpPr>
          <p:spPr>
            <a:xfrm rot="11700000">
              <a:off x="4258659" y="1542012"/>
              <a:ext cx="27742" cy="137608"/>
            </a:xfrm>
            <a:prstGeom prst="moon">
              <a:avLst>
                <a:gd name="adj" fmla="val 64189"/>
              </a:avLst>
            </a:prstGeom>
            <a:solidFill>
              <a:sysClr val="windowText" lastClr="000000">
                <a:alpha val="2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9" name="月 498">
              <a:extLst>
                <a:ext uri="{FF2B5EF4-FFF2-40B4-BE49-F238E27FC236}">
                  <a16:creationId xmlns:a16="http://schemas.microsoft.com/office/drawing/2014/main" id="{054CCCEA-E720-4F22-8EEC-B900D4C7CC12}"/>
                </a:ext>
              </a:extLst>
            </p:cNvPr>
            <p:cNvSpPr/>
            <p:nvPr/>
          </p:nvSpPr>
          <p:spPr>
            <a:xfrm rot="9900000" flipH="1">
              <a:off x="4475593" y="1542012"/>
              <a:ext cx="27742" cy="137608"/>
            </a:xfrm>
            <a:prstGeom prst="moon">
              <a:avLst>
                <a:gd name="adj" fmla="val 64189"/>
              </a:avLst>
            </a:prstGeom>
            <a:solidFill>
              <a:sysClr val="windowText" lastClr="000000">
                <a:alpha val="2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0" name="四角形: 角を丸くする 499">
              <a:extLst>
                <a:ext uri="{FF2B5EF4-FFF2-40B4-BE49-F238E27FC236}">
                  <a16:creationId xmlns:a16="http://schemas.microsoft.com/office/drawing/2014/main" id="{61902208-6F62-495F-89F3-E9B1820C85F3}"/>
                </a:ext>
              </a:extLst>
            </p:cNvPr>
            <p:cNvSpPr/>
            <p:nvPr/>
          </p:nvSpPr>
          <p:spPr>
            <a:xfrm>
              <a:off x="4149969" y="2125951"/>
              <a:ext cx="468374" cy="76535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1" name="四角形: 角を丸くする 500">
              <a:extLst>
                <a:ext uri="{FF2B5EF4-FFF2-40B4-BE49-F238E27FC236}">
                  <a16:creationId xmlns:a16="http://schemas.microsoft.com/office/drawing/2014/main" id="{A0F4D4E7-4202-439D-A5E6-5A535B897BFF}"/>
                </a:ext>
              </a:extLst>
            </p:cNvPr>
            <p:cNvSpPr/>
            <p:nvPr/>
          </p:nvSpPr>
          <p:spPr>
            <a:xfrm>
              <a:off x="4334424" y="2108627"/>
              <a:ext cx="123472" cy="113870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8F076D6B-3061-4ED8-A642-8F5E23EFD70F}"/>
                </a:ext>
              </a:extLst>
            </p:cNvPr>
            <p:cNvSpPr/>
            <p:nvPr/>
          </p:nvSpPr>
          <p:spPr>
            <a:xfrm rot="10800000">
              <a:off x="4074432" y="1847402"/>
              <a:ext cx="611868" cy="794299"/>
            </a:xfrm>
            <a:custGeom>
              <a:avLst/>
              <a:gdLst>
                <a:gd name="connsiteX0" fmla="*/ 717248 w 835328"/>
                <a:gd name="connsiteY0" fmla="*/ 834350 h 834350"/>
                <a:gd name="connsiteX1" fmla="*/ 717248 w 835328"/>
                <a:gd name="connsiteY1" fmla="*/ 599010 h 834350"/>
                <a:gd name="connsiteX2" fmla="*/ 417664 w 835328"/>
                <a:gd name="connsiteY2" fmla="*/ 299426 h 834350"/>
                <a:gd name="connsiteX3" fmla="*/ 118080 w 835328"/>
                <a:gd name="connsiteY3" fmla="*/ 599010 h 834350"/>
                <a:gd name="connsiteX4" fmla="*/ 118080 w 835328"/>
                <a:gd name="connsiteY4" fmla="*/ 834350 h 834350"/>
                <a:gd name="connsiteX5" fmla="*/ 67202 w 835328"/>
                <a:gd name="connsiteY5" fmla="*/ 800047 h 834350"/>
                <a:gd name="connsiteX6" fmla="*/ 0 w 835328"/>
                <a:gd name="connsiteY6" fmla="*/ 637808 h 834350"/>
                <a:gd name="connsiteX7" fmla="*/ 0 w 835328"/>
                <a:gd name="connsiteY7" fmla="*/ 417664 h 834350"/>
                <a:gd name="connsiteX8" fmla="*/ 417664 w 835328"/>
                <a:gd name="connsiteY8" fmla="*/ 0 h 834350"/>
                <a:gd name="connsiteX9" fmla="*/ 835328 w 835328"/>
                <a:gd name="connsiteY9" fmla="*/ 417664 h 834350"/>
                <a:gd name="connsiteX10" fmla="*/ 835328 w 835328"/>
                <a:gd name="connsiteY10" fmla="*/ 637808 h 834350"/>
                <a:gd name="connsiteX11" fmla="*/ 768127 w 835328"/>
                <a:gd name="connsiteY11" fmla="*/ 800047 h 83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5328" h="834350">
                  <a:moveTo>
                    <a:pt x="717248" y="834350"/>
                  </a:moveTo>
                  <a:lnTo>
                    <a:pt x="717248" y="599010"/>
                  </a:lnTo>
                  <a:cubicBezTo>
                    <a:pt x="717248" y="433554"/>
                    <a:pt x="583120" y="299426"/>
                    <a:pt x="417664" y="299426"/>
                  </a:cubicBezTo>
                  <a:cubicBezTo>
                    <a:pt x="252208" y="299426"/>
                    <a:pt x="118080" y="433554"/>
                    <a:pt x="118080" y="599010"/>
                  </a:cubicBezTo>
                  <a:lnTo>
                    <a:pt x="118080" y="834350"/>
                  </a:lnTo>
                  <a:lnTo>
                    <a:pt x="67202" y="800047"/>
                  </a:lnTo>
                  <a:cubicBezTo>
                    <a:pt x="25681" y="758526"/>
                    <a:pt x="0" y="701166"/>
                    <a:pt x="0" y="637808"/>
                  </a:cubicBezTo>
                  <a:lnTo>
                    <a:pt x="0" y="417664"/>
                  </a:lnTo>
                  <a:cubicBezTo>
                    <a:pt x="0" y="186995"/>
                    <a:pt x="186995" y="0"/>
                    <a:pt x="417664" y="0"/>
                  </a:cubicBezTo>
                  <a:cubicBezTo>
                    <a:pt x="648333" y="0"/>
                    <a:pt x="835328" y="186995"/>
                    <a:pt x="835328" y="417664"/>
                  </a:cubicBezTo>
                  <a:lnTo>
                    <a:pt x="835328" y="637808"/>
                  </a:lnTo>
                  <a:cubicBezTo>
                    <a:pt x="835328" y="701166"/>
                    <a:pt x="809647" y="758526"/>
                    <a:pt x="768127" y="8000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AF636533-AD56-43FD-A510-9BEF60BF6D94}"/>
                </a:ext>
              </a:extLst>
            </p:cNvPr>
            <p:cNvGrpSpPr/>
            <p:nvPr/>
          </p:nvGrpSpPr>
          <p:grpSpPr>
            <a:xfrm>
              <a:off x="3166187" y="2294870"/>
              <a:ext cx="2429094" cy="3274289"/>
              <a:chOff x="3166187" y="2294870"/>
              <a:chExt cx="2429094" cy="3274289"/>
            </a:xfrm>
          </p:grpSpPr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93AA2EFE-7829-4393-805F-9D91E1722A86}"/>
                  </a:ext>
                </a:extLst>
              </p:cNvPr>
              <p:cNvGrpSpPr/>
              <p:nvPr/>
            </p:nvGrpSpPr>
            <p:grpSpPr>
              <a:xfrm>
                <a:off x="3166187" y="2294870"/>
                <a:ext cx="1170451" cy="3274289"/>
                <a:chOff x="6183409" y="2294870"/>
                <a:chExt cx="1170451" cy="3274289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8361455C-4827-4F47-B2F6-C93EA3C7C6FA}"/>
                    </a:ext>
                  </a:extLst>
                </p:cNvPr>
                <p:cNvSpPr/>
                <p:nvPr/>
              </p:nvSpPr>
              <p:spPr>
                <a:xfrm>
                  <a:off x="6323069" y="2338435"/>
                  <a:ext cx="945497" cy="3019940"/>
                </a:xfrm>
                <a:custGeom>
                  <a:avLst/>
                  <a:gdLst>
                    <a:gd name="connsiteX0" fmla="*/ 849197 w 945497"/>
                    <a:gd name="connsiteY0" fmla="*/ 0 h 3019940"/>
                    <a:gd name="connsiteX1" fmla="*/ 867922 w 945497"/>
                    <a:gd name="connsiteY1" fmla="*/ 4717 h 3019940"/>
                    <a:gd name="connsiteX2" fmla="*/ 945114 w 945497"/>
                    <a:gd name="connsiteY2" fmla="*/ 52910 h 3019940"/>
                    <a:gd name="connsiteX3" fmla="*/ 945497 w 945497"/>
                    <a:gd name="connsiteY3" fmla="*/ 53356 h 3019940"/>
                    <a:gd name="connsiteX4" fmla="*/ 933328 w 945497"/>
                    <a:gd name="connsiteY4" fmla="*/ 278865 h 3019940"/>
                    <a:gd name="connsiteX5" fmla="*/ 706942 w 945497"/>
                    <a:gd name="connsiteY5" fmla="*/ 2045527 h 3019940"/>
                    <a:gd name="connsiteX6" fmla="*/ 368599 w 945497"/>
                    <a:gd name="connsiteY6" fmla="*/ 2883727 h 3019940"/>
                    <a:gd name="connsiteX7" fmla="*/ 43445 w 945497"/>
                    <a:gd name="connsiteY7" fmla="*/ 3015255 h 3019940"/>
                    <a:gd name="connsiteX8" fmla="*/ 0 w 945497"/>
                    <a:gd name="connsiteY8" fmla="*/ 3019940 h 3019940"/>
                    <a:gd name="connsiteX9" fmla="*/ 6984 w 945497"/>
                    <a:gd name="connsiteY9" fmla="*/ 3014115 h 3019940"/>
                    <a:gd name="connsiteX10" fmla="*/ 149685 w 945497"/>
                    <a:gd name="connsiteY10" fmla="*/ 2812963 h 3019940"/>
                    <a:gd name="connsiteX11" fmla="*/ 175246 w 945497"/>
                    <a:gd name="connsiteY11" fmla="*/ 2755853 h 3019940"/>
                    <a:gd name="connsiteX12" fmla="*/ 186907 w 945497"/>
                    <a:gd name="connsiteY12" fmla="*/ 2751271 h 3019940"/>
                    <a:gd name="connsiteX13" fmla="*/ 279699 w 945497"/>
                    <a:gd name="connsiteY13" fmla="*/ 2693227 h 3019940"/>
                    <a:gd name="connsiteX14" fmla="*/ 618042 w 945497"/>
                    <a:gd name="connsiteY14" fmla="*/ 1855027 h 3019940"/>
                    <a:gd name="connsiteX15" fmla="*/ 844428 w 945497"/>
                    <a:gd name="connsiteY15" fmla="*/ 88365 h 3019940"/>
                    <a:gd name="connsiteX16" fmla="*/ 849197 w 945497"/>
                    <a:gd name="connsiteY16" fmla="*/ 0 h 3019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45497" h="3019940">
                      <a:moveTo>
                        <a:pt x="849197" y="0"/>
                      </a:moveTo>
                      <a:lnTo>
                        <a:pt x="867922" y="4717"/>
                      </a:lnTo>
                      <a:cubicBezTo>
                        <a:pt x="889818" y="4717"/>
                        <a:pt x="918195" y="24768"/>
                        <a:pt x="945114" y="52910"/>
                      </a:cubicBezTo>
                      <a:lnTo>
                        <a:pt x="945497" y="53356"/>
                      </a:lnTo>
                      <a:lnTo>
                        <a:pt x="933328" y="278865"/>
                      </a:lnTo>
                      <a:cubicBezTo>
                        <a:pt x="890133" y="931712"/>
                        <a:pt x="791473" y="1625346"/>
                        <a:pt x="706942" y="2045527"/>
                      </a:cubicBezTo>
                      <a:cubicBezTo>
                        <a:pt x="610335" y="2525734"/>
                        <a:pt x="576630" y="2712277"/>
                        <a:pt x="368599" y="2883727"/>
                      </a:cubicBezTo>
                      <a:cubicBezTo>
                        <a:pt x="290588" y="2948021"/>
                        <a:pt x="161250" y="2994416"/>
                        <a:pt x="43445" y="3015255"/>
                      </a:cubicBezTo>
                      <a:lnTo>
                        <a:pt x="0" y="3019940"/>
                      </a:lnTo>
                      <a:lnTo>
                        <a:pt x="6984" y="3014115"/>
                      </a:lnTo>
                      <a:cubicBezTo>
                        <a:pt x="59595" y="2964413"/>
                        <a:pt x="106997" y="2896089"/>
                        <a:pt x="149685" y="2812963"/>
                      </a:cubicBezTo>
                      <a:lnTo>
                        <a:pt x="175246" y="2755853"/>
                      </a:lnTo>
                      <a:lnTo>
                        <a:pt x="186907" y="2751271"/>
                      </a:lnTo>
                      <a:cubicBezTo>
                        <a:pt x="221989" y="2734101"/>
                        <a:pt x="253695" y="2714658"/>
                        <a:pt x="279699" y="2693227"/>
                      </a:cubicBezTo>
                      <a:cubicBezTo>
                        <a:pt x="487730" y="2521777"/>
                        <a:pt x="521435" y="2335234"/>
                        <a:pt x="618042" y="1855027"/>
                      </a:cubicBezTo>
                      <a:cubicBezTo>
                        <a:pt x="702573" y="1434846"/>
                        <a:pt x="801233" y="741212"/>
                        <a:pt x="844428" y="88365"/>
                      </a:cubicBezTo>
                      <a:lnTo>
                        <a:pt x="84919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BC4D37E4-753A-43BE-86E3-D8A0816CCF9A}"/>
                    </a:ext>
                  </a:extLst>
                </p:cNvPr>
                <p:cNvSpPr/>
                <p:nvPr/>
              </p:nvSpPr>
              <p:spPr>
                <a:xfrm>
                  <a:off x="6498315" y="2316524"/>
                  <a:ext cx="673951" cy="2777765"/>
                </a:xfrm>
                <a:custGeom>
                  <a:avLst/>
                  <a:gdLst>
                    <a:gd name="connsiteX0" fmla="*/ 585832 w 673951"/>
                    <a:gd name="connsiteY0" fmla="*/ 0 h 2777765"/>
                    <a:gd name="connsiteX1" fmla="*/ 612332 w 673951"/>
                    <a:gd name="connsiteY1" fmla="*/ 6391 h 2777765"/>
                    <a:gd name="connsiteX2" fmla="*/ 673951 w 673951"/>
                    <a:gd name="connsiteY2" fmla="*/ 21912 h 2777765"/>
                    <a:gd name="connsiteX3" fmla="*/ 669182 w 673951"/>
                    <a:gd name="connsiteY3" fmla="*/ 110277 h 2777765"/>
                    <a:gd name="connsiteX4" fmla="*/ 442796 w 673951"/>
                    <a:gd name="connsiteY4" fmla="*/ 1876939 h 2777765"/>
                    <a:gd name="connsiteX5" fmla="*/ 104453 w 673951"/>
                    <a:gd name="connsiteY5" fmla="*/ 2715139 h 2777765"/>
                    <a:gd name="connsiteX6" fmla="*/ 11661 w 673951"/>
                    <a:gd name="connsiteY6" fmla="*/ 2773183 h 2777765"/>
                    <a:gd name="connsiteX7" fmla="*/ 0 w 673951"/>
                    <a:gd name="connsiteY7" fmla="*/ 2777765 h 2777765"/>
                    <a:gd name="connsiteX8" fmla="*/ 35000 w 673951"/>
                    <a:gd name="connsiteY8" fmla="*/ 2699562 h 2777765"/>
                    <a:gd name="connsiteX9" fmla="*/ 88863 w 673951"/>
                    <a:gd name="connsiteY9" fmla="*/ 2544910 h 2777765"/>
                    <a:gd name="connsiteX10" fmla="*/ 93871 w 673951"/>
                    <a:gd name="connsiteY10" fmla="*/ 2526884 h 2777765"/>
                    <a:gd name="connsiteX11" fmla="*/ 148947 w 673951"/>
                    <a:gd name="connsiteY11" fmla="*/ 2458719 h 2777765"/>
                    <a:gd name="connsiteX12" fmla="*/ 360246 w 673951"/>
                    <a:gd name="connsiteY12" fmla="*/ 1756289 h 2777765"/>
                    <a:gd name="connsiteX13" fmla="*/ 564927 w 673951"/>
                    <a:gd name="connsiteY13" fmla="*/ 271000 h 2777765"/>
                    <a:gd name="connsiteX14" fmla="*/ 585832 w 673951"/>
                    <a:gd name="connsiteY14" fmla="*/ 0 h 2777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3951" h="2777765">
                      <a:moveTo>
                        <a:pt x="585832" y="0"/>
                      </a:moveTo>
                      <a:lnTo>
                        <a:pt x="612332" y="6391"/>
                      </a:lnTo>
                      <a:lnTo>
                        <a:pt x="673951" y="21912"/>
                      </a:lnTo>
                      <a:lnTo>
                        <a:pt x="669182" y="110277"/>
                      </a:lnTo>
                      <a:cubicBezTo>
                        <a:pt x="625987" y="763124"/>
                        <a:pt x="527327" y="1456758"/>
                        <a:pt x="442796" y="1876939"/>
                      </a:cubicBezTo>
                      <a:cubicBezTo>
                        <a:pt x="346189" y="2357146"/>
                        <a:pt x="312484" y="2543689"/>
                        <a:pt x="104453" y="2715139"/>
                      </a:cubicBezTo>
                      <a:cubicBezTo>
                        <a:pt x="78449" y="2736570"/>
                        <a:pt x="46743" y="2756013"/>
                        <a:pt x="11661" y="2773183"/>
                      </a:cubicBezTo>
                      <a:lnTo>
                        <a:pt x="0" y="2777765"/>
                      </a:lnTo>
                      <a:lnTo>
                        <a:pt x="35000" y="2699562"/>
                      </a:lnTo>
                      <a:cubicBezTo>
                        <a:pt x="54050" y="2651076"/>
                        <a:pt x="71984" y="2599366"/>
                        <a:pt x="88863" y="2544910"/>
                      </a:cubicBezTo>
                      <a:lnTo>
                        <a:pt x="93871" y="2526884"/>
                      </a:lnTo>
                      <a:lnTo>
                        <a:pt x="148947" y="2458719"/>
                      </a:lnTo>
                      <a:cubicBezTo>
                        <a:pt x="250718" y="2311414"/>
                        <a:pt x="287791" y="2116444"/>
                        <a:pt x="360246" y="1756289"/>
                      </a:cubicBezTo>
                      <a:cubicBezTo>
                        <a:pt x="432701" y="1396134"/>
                        <a:pt x="515537" y="835074"/>
                        <a:pt x="564927" y="271000"/>
                      </a:cubicBezTo>
                      <a:lnTo>
                        <a:pt x="58583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25D1D1FA-70C1-41A5-A03E-B2AEDB606014}"/>
                    </a:ext>
                  </a:extLst>
                </p:cNvPr>
                <p:cNvSpPr/>
                <p:nvPr/>
              </p:nvSpPr>
              <p:spPr>
                <a:xfrm>
                  <a:off x="6183409" y="2391792"/>
                  <a:ext cx="1170451" cy="3177367"/>
                </a:xfrm>
                <a:custGeom>
                  <a:avLst/>
                  <a:gdLst>
                    <a:gd name="connsiteX0" fmla="*/ 1085156 w 1170451"/>
                    <a:gd name="connsiteY0" fmla="*/ 0 h 3177367"/>
                    <a:gd name="connsiteX1" fmla="*/ 1110911 w 1170451"/>
                    <a:gd name="connsiteY1" fmla="*/ 29951 h 3177367"/>
                    <a:gd name="connsiteX2" fmla="*/ 1170451 w 1170451"/>
                    <a:gd name="connsiteY2" fmla="*/ 152331 h 3177367"/>
                    <a:gd name="connsiteX3" fmla="*/ 929151 w 1170451"/>
                    <a:gd name="connsiteY3" fmla="*/ 2195371 h 3177367"/>
                    <a:gd name="connsiteX4" fmla="*/ 590808 w 1170451"/>
                    <a:gd name="connsiteY4" fmla="*/ 3033571 h 3177367"/>
                    <a:gd name="connsiteX5" fmla="*/ 63758 w 1170451"/>
                    <a:gd name="connsiteY5" fmla="*/ 3020871 h 3177367"/>
                    <a:gd name="connsiteX6" fmla="*/ 106200 w 1170451"/>
                    <a:gd name="connsiteY6" fmla="*/ 2994485 h 3177367"/>
                    <a:gd name="connsiteX7" fmla="*/ 139659 w 1170451"/>
                    <a:gd name="connsiteY7" fmla="*/ 2966584 h 3177367"/>
                    <a:gd name="connsiteX8" fmla="*/ 183104 w 1170451"/>
                    <a:gd name="connsiteY8" fmla="*/ 2961899 h 3177367"/>
                    <a:gd name="connsiteX9" fmla="*/ 508258 w 1170451"/>
                    <a:gd name="connsiteY9" fmla="*/ 2830371 h 3177367"/>
                    <a:gd name="connsiteX10" fmla="*/ 846601 w 1170451"/>
                    <a:gd name="connsiteY10" fmla="*/ 1992171 h 3177367"/>
                    <a:gd name="connsiteX11" fmla="*/ 1072987 w 1170451"/>
                    <a:gd name="connsiteY11" fmla="*/ 225509 h 3177367"/>
                    <a:gd name="connsiteX12" fmla="*/ 1085156 w 1170451"/>
                    <a:gd name="connsiteY12" fmla="*/ 0 h 3177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70451" h="3177367">
                      <a:moveTo>
                        <a:pt x="1085156" y="0"/>
                      </a:moveTo>
                      <a:lnTo>
                        <a:pt x="1110911" y="29951"/>
                      </a:lnTo>
                      <a:cubicBezTo>
                        <a:pt x="1144331" y="72895"/>
                        <a:pt x="1170451" y="123137"/>
                        <a:pt x="1170451" y="152331"/>
                      </a:cubicBezTo>
                      <a:cubicBezTo>
                        <a:pt x="1140818" y="877794"/>
                        <a:pt x="1025758" y="1715164"/>
                        <a:pt x="929151" y="2195371"/>
                      </a:cubicBezTo>
                      <a:cubicBezTo>
                        <a:pt x="832544" y="2675578"/>
                        <a:pt x="798839" y="2862121"/>
                        <a:pt x="590808" y="3033571"/>
                      </a:cubicBezTo>
                      <a:cubicBezTo>
                        <a:pt x="382777" y="3205021"/>
                        <a:pt x="-190242" y="3249194"/>
                        <a:pt x="63758" y="3020871"/>
                      </a:cubicBezTo>
                      <a:cubicBezTo>
                        <a:pt x="78244" y="3013339"/>
                        <a:pt x="92389" y="3004524"/>
                        <a:pt x="106200" y="2994485"/>
                      </a:cubicBezTo>
                      <a:lnTo>
                        <a:pt x="139659" y="2966584"/>
                      </a:lnTo>
                      <a:lnTo>
                        <a:pt x="183104" y="2961899"/>
                      </a:lnTo>
                      <a:cubicBezTo>
                        <a:pt x="300909" y="2941060"/>
                        <a:pt x="430247" y="2894665"/>
                        <a:pt x="508258" y="2830371"/>
                      </a:cubicBezTo>
                      <a:cubicBezTo>
                        <a:pt x="716289" y="2658921"/>
                        <a:pt x="749994" y="2472378"/>
                        <a:pt x="846601" y="1992171"/>
                      </a:cubicBezTo>
                      <a:cubicBezTo>
                        <a:pt x="931132" y="1571990"/>
                        <a:pt x="1029792" y="878356"/>
                        <a:pt x="1072987" y="225509"/>
                      </a:cubicBezTo>
                      <a:lnTo>
                        <a:pt x="108515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67DD2424-87B8-4FC3-9EBA-622EEEDC3870}"/>
                    </a:ext>
                  </a:extLst>
                </p:cNvPr>
                <p:cNvSpPr/>
                <p:nvPr/>
              </p:nvSpPr>
              <p:spPr>
                <a:xfrm>
                  <a:off x="6737593" y="2294870"/>
                  <a:ext cx="253768" cy="1845280"/>
                </a:xfrm>
                <a:custGeom>
                  <a:avLst/>
                  <a:gdLst>
                    <a:gd name="connsiteX0" fmla="*/ 234556 w 253768"/>
                    <a:gd name="connsiteY0" fmla="*/ 418 h 1845280"/>
                    <a:gd name="connsiteX1" fmla="*/ 253768 w 253768"/>
                    <a:gd name="connsiteY1" fmla="*/ 2687 h 1845280"/>
                    <a:gd name="connsiteX2" fmla="*/ 239385 w 253768"/>
                    <a:gd name="connsiteY2" fmla="*/ 189137 h 1845280"/>
                    <a:gd name="connsiteX3" fmla="*/ 34704 w 253768"/>
                    <a:gd name="connsiteY3" fmla="*/ 1674426 h 1845280"/>
                    <a:gd name="connsiteX4" fmla="*/ 8996 w 253768"/>
                    <a:gd name="connsiteY4" fmla="*/ 1801971 h 1845280"/>
                    <a:gd name="connsiteX5" fmla="*/ 0 w 253768"/>
                    <a:gd name="connsiteY5" fmla="*/ 1845280 h 1845280"/>
                    <a:gd name="connsiteX6" fmla="*/ 25409 w 253768"/>
                    <a:gd name="connsiteY6" fmla="*/ 1655852 h 1845280"/>
                    <a:gd name="connsiteX7" fmla="*/ 100145 w 253768"/>
                    <a:gd name="connsiteY7" fmla="*/ 632992 h 1845280"/>
                    <a:gd name="connsiteX8" fmla="*/ 104130 w 253768"/>
                    <a:gd name="connsiteY8" fmla="*/ 491365 h 1845280"/>
                    <a:gd name="connsiteX9" fmla="*/ 144494 w 253768"/>
                    <a:gd name="connsiteY9" fmla="*/ 94247 h 1845280"/>
                    <a:gd name="connsiteX10" fmla="*/ 150886 w 253768"/>
                    <a:gd name="connsiteY10" fmla="*/ 11383 h 1845280"/>
                    <a:gd name="connsiteX11" fmla="*/ 166284 w 253768"/>
                    <a:gd name="connsiteY11" fmla="*/ 5967 h 1845280"/>
                    <a:gd name="connsiteX12" fmla="*/ 234556 w 253768"/>
                    <a:gd name="connsiteY12" fmla="*/ 418 h 184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3768" h="1845280">
                      <a:moveTo>
                        <a:pt x="234556" y="418"/>
                      </a:moveTo>
                      <a:lnTo>
                        <a:pt x="253768" y="2687"/>
                      </a:lnTo>
                      <a:lnTo>
                        <a:pt x="239385" y="189137"/>
                      </a:lnTo>
                      <a:cubicBezTo>
                        <a:pt x="189995" y="753211"/>
                        <a:pt x="107159" y="1314271"/>
                        <a:pt x="34704" y="1674426"/>
                      </a:cubicBezTo>
                      <a:cubicBezTo>
                        <a:pt x="25647" y="1719446"/>
                        <a:pt x="17143" y="1761884"/>
                        <a:pt x="8996" y="1801971"/>
                      </a:cubicBezTo>
                      <a:lnTo>
                        <a:pt x="0" y="1845280"/>
                      </a:lnTo>
                      <a:lnTo>
                        <a:pt x="25409" y="1655852"/>
                      </a:lnTo>
                      <a:cubicBezTo>
                        <a:pt x="66729" y="1306984"/>
                        <a:pt x="89057" y="946143"/>
                        <a:pt x="100145" y="632992"/>
                      </a:cubicBezTo>
                      <a:lnTo>
                        <a:pt x="104130" y="491365"/>
                      </a:lnTo>
                      <a:lnTo>
                        <a:pt x="144494" y="94247"/>
                      </a:lnTo>
                      <a:lnTo>
                        <a:pt x="150886" y="11383"/>
                      </a:lnTo>
                      <a:lnTo>
                        <a:pt x="166284" y="5967"/>
                      </a:lnTo>
                      <a:cubicBezTo>
                        <a:pt x="188235" y="571"/>
                        <a:pt x="211225" y="-813"/>
                        <a:pt x="234556" y="41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54155274-9A92-42ED-9689-40A033466AA3}"/>
                    </a:ext>
                  </a:extLst>
                </p:cNvPr>
                <p:cNvSpPr/>
                <p:nvPr/>
              </p:nvSpPr>
              <p:spPr>
                <a:xfrm>
                  <a:off x="6592186" y="2297557"/>
                  <a:ext cx="491961" cy="2545851"/>
                </a:xfrm>
                <a:custGeom>
                  <a:avLst/>
                  <a:gdLst>
                    <a:gd name="connsiteX0" fmla="*/ 399175 w 491961"/>
                    <a:gd name="connsiteY0" fmla="*/ 0 h 2545851"/>
                    <a:gd name="connsiteX1" fmla="*/ 426873 w 491961"/>
                    <a:gd name="connsiteY1" fmla="*/ 3270 h 2545851"/>
                    <a:gd name="connsiteX2" fmla="*/ 491961 w 491961"/>
                    <a:gd name="connsiteY2" fmla="*/ 18967 h 2545851"/>
                    <a:gd name="connsiteX3" fmla="*/ 471056 w 491961"/>
                    <a:gd name="connsiteY3" fmla="*/ 289967 h 2545851"/>
                    <a:gd name="connsiteX4" fmla="*/ 266375 w 491961"/>
                    <a:gd name="connsiteY4" fmla="*/ 1775256 h 2545851"/>
                    <a:gd name="connsiteX5" fmla="*/ 55076 w 491961"/>
                    <a:gd name="connsiteY5" fmla="*/ 2477686 h 2545851"/>
                    <a:gd name="connsiteX6" fmla="*/ 0 w 491961"/>
                    <a:gd name="connsiteY6" fmla="*/ 2545851 h 2545851"/>
                    <a:gd name="connsiteX7" fmla="*/ 42530 w 491961"/>
                    <a:gd name="connsiteY7" fmla="*/ 2392749 h 2545851"/>
                    <a:gd name="connsiteX8" fmla="*/ 136145 w 491961"/>
                    <a:gd name="connsiteY8" fmla="*/ 1911640 h 2545851"/>
                    <a:gd name="connsiteX9" fmla="*/ 145407 w 491961"/>
                    <a:gd name="connsiteY9" fmla="*/ 1842593 h 2545851"/>
                    <a:gd name="connsiteX10" fmla="*/ 154403 w 491961"/>
                    <a:gd name="connsiteY10" fmla="*/ 1799284 h 2545851"/>
                    <a:gd name="connsiteX11" fmla="*/ 180111 w 491961"/>
                    <a:gd name="connsiteY11" fmla="*/ 1671739 h 2545851"/>
                    <a:gd name="connsiteX12" fmla="*/ 384792 w 491961"/>
                    <a:gd name="connsiteY12" fmla="*/ 186450 h 2545851"/>
                    <a:gd name="connsiteX13" fmla="*/ 399175 w 491961"/>
                    <a:gd name="connsiteY13" fmla="*/ 0 h 2545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1961" h="2545851">
                      <a:moveTo>
                        <a:pt x="399175" y="0"/>
                      </a:moveTo>
                      <a:lnTo>
                        <a:pt x="426873" y="3270"/>
                      </a:lnTo>
                      <a:lnTo>
                        <a:pt x="491961" y="18967"/>
                      </a:lnTo>
                      <a:lnTo>
                        <a:pt x="471056" y="289967"/>
                      </a:lnTo>
                      <a:cubicBezTo>
                        <a:pt x="421666" y="854041"/>
                        <a:pt x="338830" y="1415101"/>
                        <a:pt x="266375" y="1775256"/>
                      </a:cubicBezTo>
                      <a:cubicBezTo>
                        <a:pt x="193920" y="2135411"/>
                        <a:pt x="156847" y="2330381"/>
                        <a:pt x="55076" y="2477686"/>
                      </a:cubicBezTo>
                      <a:lnTo>
                        <a:pt x="0" y="2545851"/>
                      </a:lnTo>
                      <a:lnTo>
                        <a:pt x="42530" y="2392749"/>
                      </a:lnTo>
                      <a:cubicBezTo>
                        <a:pt x="79613" y="2244073"/>
                        <a:pt x="110495" y="2081217"/>
                        <a:pt x="136145" y="1911640"/>
                      </a:cubicBezTo>
                      <a:lnTo>
                        <a:pt x="145407" y="1842593"/>
                      </a:lnTo>
                      <a:lnTo>
                        <a:pt x="154403" y="1799284"/>
                      </a:lnTo>
                      <a:cubicBezTo>
                        <a:pt x="162550" y="1759197"/>
                        <a:pt x="171054" y="1716759"/>
                        <a:pt x="180111" y="1671739"/>
                      </a:cubicBezTo>
                      <a:cubicBezTo>
                        <a:pt x="252566" y="1311584"/>
                        <a:pt x="335402" y="750524"/>
                        <a:pt x="384792" y="186450"/>
                      </a:cubicBezTo>
                      <a:lnTo>
                        <a:pt x="3991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73B5F040-4F8D-4ABD-B887-0367F2E11AB7}"/>
                    </a:ext>
                  </a:extLst>
                </p:cNvPr>
                <p:cNvSpPr/>
                <p:nvPr/>
              </p:nvSpPr>
              <p:spPr>
                <a:xfrm>
                  <a:off x="6796955" y="2306253"/>
                  <a:ext cx="91524" cy="479982"/>
                </a:xfrm>
                <a:custGeom>
                  <a:avLst/>
                  <a:gdLst>
                    <a:gd name="connsiteX0" fmla="*/ 91524 w 91524"/>
                    <a:gd name="connsiteY0" fmla="*/ 0 h 479982"/>
                    <a:gd name="connsiteX1" fmla="*/ 85132 w 91524"/>
                    <a:gd name="connsiteY1" fmla="*/ 82864 h 479982"/>
                    <a:gd name="connsiteX2" fmla="*/ 44768 w 91524"/>
                    <a:gd name="connsiteY2" fmla="*/ 479982 h 479982"/>
                    <a:gd name="connsiteX3" fmla="*/ 47113 w 91524"/>
                    <a:gd name="connsiteY3" fmla="*/ 396620 h 479982"/>
                    <a:gd name="connsiteX4" fmla="*/ 44883 w 91524"/>
                    <a:gd name="connsiteY4" fmla="*/ 24200 h 479982"/>
                    <a:gd name="connsiteX5" fmla="*/ 74862 w 91524"/>
                    <a:gd name="connsiteY5" fmla="*/ 5861 h 479982"/>
                    <a:gd name="connsiteX6" fmla="*/ 91524 w 91524"/>
                    <a:gd name="connsiteY6" fmla="*/ 0 h 47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524" h="479982">
                      <a:moveTo>
                        <a:pt x="91524" y="0"/>
                      </a:moveTo>
                      <a:lnTo>
                        <a:pt x="85132" y="82864"/>
                      </a:lnTo>
                      <a:lnTo>
                        <a:pt x="44768" y="479982"/>
                      </a:lnTo>
                      <a:lnTo>
                        <a:pt x="47113" y="396620"/>
                      </a:lnTo>
                      <a:cubicBezTo>
                        <a:pt x="47113" y="338232"/>
                        <a:pt x="-57387" y="103203"/>
                        <a:pt x="44883" y="24200"/>
                      </a:cubicBezTo>
                      <a:cubicBezTo>
                        <a:pt x="54471" y="16794"/>
                        <a:pt x="64493" y="10739"/>
                        <a:pt x="74862" y="5861"/>
                      </a:cubicBezTo>
                      <a:lnTo>
                        <a:pt x="9152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AE216E3C-39D6-4D3C-A92E-6DC4B897332B}"/>
                  </a:ext>
                </a:extLst>
              </p:cNvPr>
              <p:cNvGrpSpPr/>
              <p:nvPr/>
            </p:nvGrpSpPr>
            <p:grpSpPr>
              <a:xfrm flipH="1">
                <a:off x="4424830" y="2294870"/>
                <a:ext cx="1170451" cy="3274289"/>
                <a:chOff x="6183409" y="2294870"/>
                <a:chExt cx="1170451" cy="3274289"/>
              </a:xfrm>
            </p:grpSpPr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FE34A110-ED87-4412-BD9E-3700542CFC4D}"/>
                    </a:ext>
                  </a:extLst>
                </p:cNvPr>
                <p:cNvSpPr/>
                <p:nvPr/>
              </p:nvSpPr>
              <p:spPr>
                <a:xfrm>
                  <a:off x="6323069" y="2338435"/>
                  <a:ext cx="945497" cy="3019940"/>
                </a:xfrm>
                <a:custGeom>
                  <a:avLst/>
                  <a:gdLst>
                    <a:gd name="connsiteX0" fmla="*/ 849197 w 945497"/>
                    <a:gd name="connsiteY0" fmla="*/ 0 h 3019940"/>
                    <a:gd name="connsiteX1" fmla="*/ 867922 w 945497"/>
                    <a:gd name="connsiteY1" fmla="*/ 4717 h 3019940"/>
                    <a:gd name="connsiteX2" fmla="*/ 945114 w 945497"/>
                    <a:gd name="connsiteY2" fmla="*/ 52910 h 3019940"/>
                    <a:gd name="connsiteX3" fmla="*/ 945497 w 945497"/>
                    <a:gd name="connsiteY3" fmla="*/ 53356 h 3019940"/>
                    <a:gd name="connsiteX4" fmla="*/ 933328 w 945497"/>
                    <a:gd name="connsiteY4" fmla="*/ 278865 h 3019940"/>
                    <a:gd name="connsiteX5" fmla="*/ 706942 w 945497"/>
                    <a:gd name="connsiteY5" fmla="*/ 2045527 h 3019940"/>
                    <a:gd name="connsiteX6" fmla="*/ 368599 w 945497"/>
                    <a:gd name="connsiteY6" fmla="*/ 2883727 h 3019940"/>
                    <a:gd name="connsiteX7" fmla="*/ 43445 w 945497"/>
                    <a:gd name="connsiteY7" fmla="*/ 3015255 h 3019940"/>
                    <a:gd name="connsiteX8" fmla="*/ 0 w 945497"/>
                    <a:gd name="connsiteY8" fmla="*/ 3019940 h 3019940"/>
                    <a:gd name="connsiteX9" fmla="*/ 6984 w 945497"/>
                    <a:gd name="connsiteY9" fmla="*/ 3014115 h 3019940"/>
                    <a:gd name="connsiteX10" fmla="*/ 149685 w 945497"/>
                    <a:gd name="connsiteY10" fmla="*/ 2812963 h 3019940"/>
                    <a:gd name="connsiteX11" fmla="*/ 175246 w 945497"/>
                    <a:gd name="connsiteY11" fmla="*/ 2755853 h 3019940"/>
                    <a:gd name="connsiteX12" fmla="*/ 186907 w 945497"/>
                    <a:gd name="connsiteY12" fmla="*/ 2751271 h 3019940"/>
                    <a:gd name="connsiteX13" fmla="*/ 279699 w 945497"/>
                    <a:gd name="connsiteY13" fmla="*/ 2693227 h 3019940"/>
                    <a:gd name="connsiteX14" fmla="*/ 618042 w 945497"/>
                    <a:gd name="connsiteY14" fmla="*/ 1855027 h 3019940"/>
                    <a:gd name="connsiteX15" fmla="*/ 844428 w 945497"/>
                    <a:gd name="connsiteY15" fmla="*/ 88365 h 3019940"/>
                    <a:gd name="connsiteX16" fmla="*/ 849197 w 945497"/>
                    <a:gd name="connsiteY16" fmla="*/ 0 h 3019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45497" h="3019940">
                      <a:moveTo>
                        <a:pt x="849197" y="0"/>
                      </a:moveTo>
                      <a:lnTo>
                        <a:pt x="867922" y="4717"/>
                      </a:lnTo>
                      <a:cubicBezTo>
                        <a:pt x="889818" y="4717"/>
                        <a:pt x="918195" y="24768"/>
                        <a:pt x="945114" y="52910"/>
                      </a:cubicBezTo>
                      <a:lnTo>
                        <a:pt x="945497" y="53356"/>
                      </a:lnTo>
                      <a:lnTo>
                        <a:pt x="933328" y="278865"/>
                      </a:lnTo>
                      <a:cubicBezTo>
                        <a:pt x="890133" y="931712"/>
                        <a:pt x="791473" y="1625346"/>
                        <a:pt x="706942" y="2045527"/>
                      </a:cubicBezTo>
                      <a:cubicBezTo>
                        <a:pt x="610335" y="2525734"/>
                        <a:pt x="576630" y="2712277"/>
                        <a:pt x="368599" y="2883727"/>
                      </a:cubicBezTo>
                      <a:cubicBezTo>
                        <a:pt x="290588" y="2948021"/>
                        <a:pt x="161250" y="2994416"/>
                        <a:pt x="43445" y="3015255"/>
                      </a:cubicBezTo>
                      <a:lnTo>
                        <a:pt x="0" y="3019940"/>
                      </a:lnTo>
                      <a:lnTo>
                        <a:pt x="6984" y="3014115"/>
                      </a:lnTo>
                      <a:cubicBezTo>
                        <a:pt x="59595" y="2964413"/>
                        <a:pt x="106997" y="2896089"/>
                        <a:pt x="149685" y="2812963"/>
                      </a:cubicBezTo>
                      <a:lnTo>
                        <a:pt x="175246" y="2755853"/>
                      </a:lnTo>
                      <a:lnTo>
                        <a:pt x="186907" y="2751271"/>
                      </a:lnTo>
                      <a:cubicBezTo>
                        <a:pt x="221989" y="2734101"/>
                        <a:pt x="253695" y="2714658"/>
                        <a:pt x="279699" y="2693227"/>
                      </a:cubicBezTo>
                      <a:cubicBezTo>
                        <a:pt x="487730" y="2521777"/>
                        <a:pt x="521435" y="2335234"/>
                        <a:pt x="618042" y="1855027"/>
                      </a:cubicBezTo>
                      <a:cubicBezTo>
                        <a:pt x="702573" y="1434846"/>
                        <a:pt x="801233" y="741212"/>
                        <a:pt x="844428" y="88365"/>
                      </a:cubicBezTo>
                      <a:lnTo>
                        <a:pt x="84919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0FE8E02F-8EE1-4FEF-A13C-C76830E177B7}"/>
                    </a:ext>
                  </a:extLst>
                </p:cNvPr>
                <p:cNvSpPr/>
                <p:nvPr/>
              </p:nvSpPr>
              <p:spPr>
                <a:xfrm>
                  <a:off x="6498315" y="2316524"/>
                  <a:ext cx="673951" cy="2777765"/>
                </a:xfrm>
                <a:custGeom>
                  <a:avLst/>
                  <a:gdLst>
                    <a:gd name="connsiteX0" fmla="*/ 585832 w 673951"/>
                    <a:gd name="connsiteY0" fmla="*/ 0 h 2777765"/>
                    <a:gd name="connsiteX1" fmla="*/ 612332 w 673951"/>
                    <a:gd name="connsiteY1" fmla="*/ 6391 h 2777765"/>
                    <a:gd name="connsiteX2" fmla="*/ 673951 w 673951"/>
                    <a:gd name="connsiteY2" fmla="*/ 21912 h 2777765"/>
                    <a:gd name="connsiteX3" fmla="*/ 669182 w 673951"/>
                    <a:gd name="connsiteY3" fmla="*/ 110277 h 2777765"/>
                    <a:gd name="connsiteX4" fmla="*/ 442796 w 673951"/>
                    <a:gd name="connsiteY4" fmla="*/ 1876939 h 2777765"/>
                    <a:gd name="connsiteX5" fmla="*/ 104453 w 673951"/>
                    <a:gd name="connsiteY5" fmla="*/ 2715139 h 2777765"/>
                    <a:gd name="connsiteX6" fmla="*/ 11661 w 673951"/>
                    <a:gd name="connsiteY6" fmla="*/ 2773183 h 2777765"/>
                    <a:gd name="connsiteX7" fmla="*/ 0 w 673951"/>
                    <a:gd name="connsiteY7" fmla="*/ 2777765 h 2777765"/>
                    <a:gd name="connsiteX8" fmla="*/ 35000 w 673951"/>
                    <a:gd name="connsiteY8" fmla="*/ 2699562 h 2777765"/>
                    <a:gd name="connsiteX9" fmla="*/ 88863 w 673951"/>
                    <a:gd name="connsiteY9" fmla="*/ 2544910 h 2777765"/>
                    <a:gd name="connsiteX10" fmla="*/ 93871 w 673951"/>
                    <a:gd name="connsiteY10" fmla="*/ 2526884 h 2777765"/>
                    <a:gd name="connsiteX11" fmla="*/ 148947 w 673951"/>
                    <a:gd name="connsiteY11" fmla="*/ 2458719 h 2777765"/>
                    <a:gd name="connsiteX12" fmla="*/ 360246 w 673951"/>
                    <a:gd name="connsiteY12" fmla="*/ 1756289 h 2777765"/>
                    <a:gd name="connsiteX13" fmla="*/ 564927 w 673951"/>
                    <a:gd name="connsiteY13" fmla="*/ 271000 h 2777765"/>
                    <a:gd name="connsiteX14" fmla="*/ 585832 w 673951"/>
                    <a:gd name="connsiteY14" fmla="*/ 0 h 2777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3951" h="2777765">
                      <a:moveTo>
                        <a:pt x="585832" y="0"/>
                      </a:moveTo>
                      <a:lnTo>
                        <a:pt x="612332" y="6391"/>
                      </a:lnTo>
                      <a:lnTo>
                        <a:pt x="673951" y="21912"/>
                      </a:lnTo>
                      <a:lnTo>
                        <a:pt x="669182" y="110277"/>
                      </a:lnTo>
                      <a:cubicBezTo>
                        <a:pt x="625987" y="763124"/>
                        <a:pt x="527327" y="1456758"/>
                        <a:pt x="442796" y="1876939"/>
                      </a:cubicBezTo>
                      <a:cubicBezTo>
                        <a:pt x="346189" y="2357146"/>
                        <a:pt x="312484" y="2543689"/>
                        <a:pt x="104453" y="2715139"/>
                      </a:cubicBezTo>
                      <a:cubicBezTo>
                        <a:pt x="78449" y="2736570"/>
                        <a:pt x="46743" y="2756013"/>
                        <a:pt x="11661" y="2773183"/>
                      </a:cubicBezTo>
                      <a:lnTo>
                        <a:pt x="0" y="2777765"/>
                      </a:lnTo>
                      <a:lnTo>
                        <a:pt x="35000" y="2699562"/>
                      </a:lnTo>
                      <a:cubicBezTo>
                        <a:pt x="54050" y="2651076"/>
                        <a:pt x="71984" y="2599366"/>
                        <a:pt x="88863" y="2544910"/>
                      </a:cubicBezTo>
                      <a:lnTo>
                        <a:pt x="93871" y="2526884"/>
                      </a:lnTo>
                      <a:lnTo>
                        <a:pt x="148947" y="2458719"/>
                      </a:lnTo>
                      <a:cubicBezTo>
                        <a:pt x="250718" y="2311414"/>
                        <a:pt x="287791" y="2116444"/>
                        <a:pt x="360246" y="1756289"/>
                      </a:cubicBezTo>
                      <a:cubicBezTo>
                        <a:pt x="432701" y="1396134"/>
                        <a:pt x="515537" y="835074"/>
                        <a:pt x="564927" y="271000"/>
                      </a:cubicBezTo>
                      <a:lnTo>
                        <a:pt x="58583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6C4BC79E-1A39-4794-86B3-FACB85B4446B}"/>
                    </a:ext>
                  </a:extLst>
                </p:cNvPr>
                <p:cNvSpPr/>
                <p:nvPr/>
              </p:nvSpPr>
              <p:spPr>
                <a:xfrm>
                  <a:off x="6183409" y="2391792"/>
                  <a:ext cx="1170451" cy="3177367"/>
                </a:xfrm>
                <a:custGeom>
                  <a:avLst/>
                  <a:gdLst>
                    <a:gd name="connsiteX0" fmla="*/ 1085156 w 1170451"/>
                    <a:gd name="connsiteY0" fmla="*/ 0 h 3177367"/>
                    <a:gd name="connsiteX1" fmla="*/ 1110911 w 1170451"/>
                    <a:gd name="connsiteY1" fmla="*/ 29951 h 3177367"/>
                    <a:gd name="connsiteX2" fmla="*/ 1170451 w 1170451"/>
                    <a:gd name="connsiteY2" fmla="*/ 152331 h 3177367"/>
                    <a:gd name="connsiteX3" fmla="*/ 929151 w 1170451"/>
                    <a:gd name="connsiteY3" fmla="*/ 2195371 h 3177367"/>
                    <a:gd name="connsiteX4" fmla="*/ 590808 w 1170451"/>
                    <a:gd name="connsiteY4" fmla="*/ 3033571 h 3177367"/>
                    <a:gd name="connsiteX5" fmla="*/ 63758 w 1170451"/>
                    <a:gd name="connsiteY5" fmla="*/ 3020871 h 3177367"/>
                    <a:gd name="connsiteX6" fmla="*/ 106200 w 1170451"/>
                    <a:gd name="connsiteY6" fmla="*/ 2994485 h 3177367"/>
                    <a:gd name="connsiteX7" fmla="*/ 139659 w 1170451"/>
                    <a:gd name="connsiteY7" fmla="*/ 2966584 h 3177367"/>
                    <a:gd name="connsiteX8" fmla="*/ 183104 w 1170451"/>
                    <a:gd name="connsiteY8" fmla="*/ 2961899 h 3177367"/>
                    <a:gd name="connsiteX9" fmla="*/ 508258 w 1170451"/>
                    <a:gd name="connsiteY9" fmla="*/ 2830371 h 3177367"/>
                    <a:gd name="connsiteX10" fmla="*/ 846601 w 1170451"/>
                    <a:gd name="connsiteY10" fmla="*/ 1992171 h 3177367"/>
                    <a:gd name="connsiteX11" fmla="*/ 1072987 w 1170451"/>
                    <a:gd name="connsiteY11" fmla="*/ 225509 h 3177367"/>
                    <a:gd name="connsiteX12" fmla="*/ 1085156 w 1170451"/>
                    <a:gd name="connsiteY12" fmla="*/ 0 h 3177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70451" h="3177367">
                      <a:moveTo>
                        <a:pt x="1085156" y="0"/>
                      </a:moveTo>
                      <a:lnTo>
                        <a:pt x="1110911" y="29951"/>
                      </a:lnTo>
                      <a:cubicBezTo>
                        <a:pt x="1144331" y="72895"/>
                        <a:pt x="1170451" y="123137"/>
                        <a:pt x="1170451" y="152331"/>
                      </a:cubicBezTo>
                      <a:cubicBezTo>
                        <a:pt x="1140818" y="877794"/>
                        <a:pt x="1025758" y="1715164"/>
                        <a:pt x="929151" y="2195371"/>
                      </a:cubicBezTo>
                      <a:cubicBezTo>
                        <a:pt x="832544" y="2675578"/>
                        <a:pt x="798839" y="2862121"/>
                        <a:pt x="590808" y="3033571"/>
                      </a:cubicBezTo>
                      <a:cubicBezTo>
                        <a:pt x="382777" y="3205021"/>
                        <a:pt x="-190242" y="3249194"/>
                        <a:pt x="63758" y="3020871"/>
                      </a:cubicBezTo>
                      <a:cubicBezTo>
                        <a:pt x="78244" y="3013339"/>
                        <a:pt x="92389" y="3004524"/>
                        <a:pt x="106200" y="2994485"/>
                      </a:cubicBezTo>
                      <a:lnTo>
                        <a:pt x="139659" y="2966584"/>
                      </a:lnTo>
                      <a:lnTo>
                        <a:pt x="183104" y="2961899"/>
                      </a:lnTo>
                      <a:cubicBezTo>
                        <a:pt x="300909" y="2941060"/>
                        <a:pt x="430247" y="2894665"/>
                        <a:pt x="508258" y="2830371"/>
                      </a:cubicBezTo>
                      <a:cubicBezTo>
                        <a:pt x="716289" y="2658921"/>
                        <a:pt x="749994" y="2472378"/>
                        <a:pt x="846601" y="1992171"/>
                      </a:cubicBezTo>
                      <a:cubicBezTo>
                        <a:pt x="931132" y="1571990"/>
                        <a:pt x="1029792" y="878356"/>
                        <a:pt x="1072987" y="225509"/>
                      </a:cubicBezTo>
                      <a:lnTo>
                        <a:pt x="108515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B1E157B5-017A-4D77-B3FB-497D3CB321DA}"/>
                    </a:ext>
                  </a:extLst>
                </p:cNvPr>
                <p:cNvSpPr/>
                <p:nvPr/>
              </p:nvSpPr>
              <p:spPr>
                <a:xfrm>
                  <a:off x="6737593" y="2294870"/>
                  <a:ext cx="253768" cy="1845280"/>
                </a:xfrm>
                <a:custGeom>
                  <a:avLst/>
                  <a:gdLst>
                    <a:gd name="connsiteX0" fmla="*/ 234556 w 253768"/>
                    <a:gd name="connsiteY0" fmla="*/ 418 h 1845280"/>
                    <a:gd name="connsiteX1" fmla="*/ 253768 w 253768"/>
                    <a:gd name="connsiteY1" fmla="*/ 2687 h 1845280"/>
                    <a:gd name="connsiteX2" fmla="*/ 239385 w 253768"/>
                    <a:gd name="connsiteY2" fmla="*/ 189137 h 1845280"/>
                    <a:gd name="connsiteX3" fmla="*/ 34704 w 253768"/>
                    <a:gd name="connsiteY3" fmla="*/ 1674426 h 1845280"/>
                    <a:gd name="connsiteX4" fmla="*/ 8996 w 253768"/>
                    <a:gd name="connsiteY4" fmla="*/ 1801971 h 1845280"/>
                    <a:gd name="connsiteX5" fmla="*/ 0 w 253768"/>
                    <a:gd name="connsiteY5" fmla="*/ 1845280 h 1845280"/>
                    <a:gd name="connsiteX6" fmla="*/ 25409 w 253768"/>
                    <a:gd name="connsiteY6" fmla="*/ 1655852 h 1845280"/>
                    <a:gd name="connsiteX7" fmla="*/ 100145 w 253768"/>
                    <a:gd name="connsiteY7" fmla="*/ 632992 h 1845280"/>
                    <a:gd name="connsiteX8" fmla="*/ 104130 w 253768"/>
                    <a:gd name="connsiteY8" fmla="*/ 491365 h 1845280"/>
                    <a:gd name="connsiteX9" fmla="*/ 144494 w 253768"/>
                    <a:gd name="connsiteY9" fmla="*/ 94247 h 1845280"/>
                    <a:gd name="connsiteX10" fmla="*/ 150886 w 253768"/>
                    <a:gd name="connsiteY10" fmla="*/ 11383 h 1845280"/>
                    <a:gd name="connsiteX11" fmla="*/ 166284 w 253768"/>
                    <a:gd name="connsiteY11" fmla="*/ 5967 h 1845280"/>
                    <a:gd name="connsiteX12" fmla="*/ 234556 w 253768"/>
                    <a:gd name="connsiteY12" fmla="*/ 418 h 184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3768" h="1845280">
                      <a:moveTo>
                        <a:pt x="234556" y="418"/>
                      </a:moveTo>
                      <a:lnTo>
                        <a:pt x="253768" y="2687"/>
                      </a:lnTo>
                      <a:lnTo>
                        <a:pt x="239385" y="189137"/>
                      </a:lnTo>
                      <a:cubicBezTo>
                        <a:pt x="189995" y="753211"/>
                        <a:pt x="107159" y="1314271"/>
                        <a:pt x="34704" y="1674426"/>
                      </a:cubicBezTo>
                      <a:cubicBezTo>
                        <a:pt x="25647" y="1719446"/>
                        <a:pt x="17143" y="1761884"/>
                        <a:pt x="8996" y="1801971"/>
                      </a:cubicBezTo>
                      <a:lnTo>
                        <a:pt x="0" y="1845280"/>
                      </a:lnTo>
                      <a:lnTo>
                        <a:pt x="25409" y="1655852"/>
                      </a:lnTo>
                      <a:cubicBezTo>
                        <a:pt x="66729" y="1306984"/>
                        <a:pt x="89057" y="946143"/>
                        <a:pt x="100145" y="632992"/>
                      </a:cubicBezTo>
                      <a:lnTo>
                        <a:pt x="104130" y="491365"/>
                      </a:lnTo>
                      <a:lnTo>
                        <a:pt x="144494" y="94247"/>
                      </a:lnTo>
                      <a:lnTo>
                        <a:pt x="150886" y="11383"/>
                      </a:lnTo>
                      <a:lnTo>
                        <a:pt x="166284" y="5967"/>
                      </a:lnTo>
                      <a:cubicBezTo>
                        <a:pt x="188235" y="571"/>
                        <a:pt x="211225" y="-813"/>
                        <a:pt x="234556" y="41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F2147570-FCB6-46F5-B09E-3B8122DD20EA}"/>
                    </a:ext>
                  </a:extLst>
                </p:cNvPr>
                <p:cNvSpPr/>
                <p:nvPr/>
              </p:nvSpPr>
              <p:spPr>
                <a:xfrm>
                  <a:off x="6592186" y="2297557"/>
                  <a:ext cx="491961" cy="2545851"/>
                </a:xfrm>
                <a:custGeom>
                  <a:avLst/>
                  <a:gdLst>
                    <a:gd name="connsiteX0" fmla="*/ 399175 w 491961"/>
                    <a:gd name="connsiteY0" fmla="*/ 0 h 2545851"/>
                    <a:gd name="connsiteX1" fmla="*/ 426873 w 491961"/>
                    <a:gd name="connsiteY1" fmla="*/ 3270 h 2545851"/>
                    <a:gd name="connsiteX2" fmla="*/ 491961 w 491961"/>
                    <a:gd name="connsiteY2" fmla="*/ 18967 h 2545851"/>
                    <a:gd name="connsiteX3" fmla="*/ 471056 w 491961"/>
                    <a:gd name="connsiteY3" fmla="*/ 289967 h 2545851"/>
                    <a:gd name="connsiteX4" fmla="*/ 266375 w 491961"/>
                    <a:gd name="connsiteY4" fmla="*/ 1775256 h 2545851"/>
                    <a:gd name="connsiteX5" fmla="*/ 55076 w 491961"/>
                    <a:gd name="connsiteY5" fmla="*/ 2477686 h 2545851"/>
                    <a:gd name="connsiteX6" fmla="*/ 0 w 491961"/>
                    <a:gd name="connsiteY6" fmla="*/ 2545851 h 2545851"/>
                    <a:gd name="connsiteX7" fmla="*/ 42530 w 491961"/>
                    <a:gd name="connsiteY7" fmla="*/ 2392749 h 2545851"/>
                    <a:gd name="connsiteX8" fmla="*/ 136145 w 491961"/>
                    <a:gd name="connsiteY8" fmla="*/ 1911640 h 2545851"/>
                    <a:gd name="connsiteX9" fmla="*/ 145407 w 491961"/>
                    <a:gd name="connsiteY9" fmla="*/ 1842593 h 2545851"/>
                    <a:gd name="connsiteX10" fmla="*/ 154403 w 491961"/>
                    <a:gd name="connsiteY10" fmla="*/ 1799284 h 2545851"/>
                    <a:gd name="connsiteX11" fmla="*/ 180111 w 491961"/>
                    <a:gd name="connsiteY11" fmla="*/ 1671739 h 2545851"/>
                    <a:gd name="connsiteX12" fmla="*/ 384792 w 491961"/>
                    <a:gd name="connsiteY12" fmla="*/ 186450 h 2545851"/>
                    <a:gd name="connsiteX13" fmla="*/ 399175 w 491961"/>
                    <a:gd name="connsiteY13" fmla="*/ 0 h 2545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1961" h="2545851">
                      <a:moveTo>
                        <a:pt x="399175" y="0"/>
                      </a:moveTo>
                      <a:lnTo>
                        <a:pt x="426873" y="3270"/>
                      </a:lnTo>
                      <a:lnTo>
                        <a:pt x="491961" y="18967"/>
                      </a:lnTo>
                      <a:lnTo>
                        <a:pt x="471056" y="289967"/>
                      </a:lnTo>
                      <a:cubicBezTo>
                        <a:pt x="421666" y="854041"/>
                        <a:pt x="338830" y="1415101"/>
                        <a:pt x="266375" y="1775256"/>
                      </a:cubicBezTo>
                      <a:cubicBezTo>
                        <a:pt x="193920" y="2135411"/>
                        <a:pt x="156847" y="2330381"/>
                        <a:pt x="55076" y="2477686"/>
                      </a:cubicBezTo>
                      <a:lnTo>
                        <a:pt x="0" y="2545851"/>
                      </a:lnTo>
                      <a:lnTo>
                        <a:pt x="42530" y="2392749"/>
                      </a:lnTo>
                      <a:cubicBezTo>
                        <a:pt x="79613" y="2244073"/>
                        <a:pt x="110495" y="2081217"/>
                        <a:pt x="136145" y="1911640"/>
                      </a:cubicBezTo>
                      <a:lnTo>
                        <a:pt x="145407" y="1842593"/>
                      </a:lnTo>
                      <a:lnTo>
                        <a:pt x="154403" y="1799284"/>
                      </a:lnTo>
                      <a:cubicBezTo>
                        <a:pt x="162550" y="1759197"/>
                        <a:pt x="171054" y="1716759"/>
                        <a:pt x="180111" y="1671739"/>
                      </a:cubicBezTo>
                      <a:cubicBezTo>
                        <a:pt x="252566" y="1311584"/>
                        <a:pt x="335402" y="750524"/>
                        <a:pt x="384792" y="186450"/>
                      </a:cubicBezTo>
                      <a:lnTo>
                        <a:pt x="3991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523BBE6C-1615-4E69-8301-8D08593DB6D7}"/>
                    </a:ext>
                  </a:extLst>
                </p:cNvPr>
                <p:cNvSpPr/>
                <p:nvPr/>
              </p:nvSpPr>
              <p:spPr>
                <a:xfrm>
                  <a:off x="6796955" y="2306253"/>
                  <a:ext cx="91524" cy="479982"/>
                </a:xfrm>
                <a:custGeom>
                  <a:avLst/>
                  <a:gdLst>
                    <a:gd name="connsiteX0" fmla="*/ 91524 w 91524"/>
                    <a:gd name="connsiteY0" fmla="*/ 0 h 479982"/>
                    <a:gd name="connsiteX1" fmla="*/ 85132 w 91524"/>
                    <a:gd name="connsiteY1" fmla="*/ 82864 h 479982"/>
                    <a:gd name="connsiteX2" fmla="*/ 44768 w 91524"/>
                    <a:gd name="connsiteY2" fmla="*/ 479982 h 479982"/>
                    <a:gd name="connsiteX3" fmla="*/ 47113 w 91524"/>
                    <a:gd name="connsiteY3" fmla="*/ 396620 h 479982"/>
                    <a:gd name="connsiteX4" fmla="*/ 44883 w 91524"/>
                    <a:gd name="connsiteY4" fmla="*/ 24200 h 479982"/>
                    <a:gd name="connsiteX5" fmla="*/ 74862 w 91524"/>
                    <a:gd name="connsiteY5" fmla="*/ 5861 h 479982"/>
                    <a:gd name="connsiteX6" fmla="*/ 91524 w 91524"/>
                    <a:gd name="connsiteY6" fmla="*/ 0 h 47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524" h="479982">
                      <a:moveTo>
                        <a:pt x="91524" y="0"/>
                      </a:moveTo>
                      <a:lnTo>
                        <a:pt x="85132" y="82864"/>
                      </a:lnTo>
                      <a:lnTo>
                        <a:pt x="44768" y="479982"/>
                      </a:lnTo>
                      <a:lnTo>
                        <a:pt x="47113" y="396620"/>
                      </a:lnTo>
                      <a:cubicBezTo>
                        <a:pt x="47113" y="338232"/>
                        <a:pt x="-57387" y="103203"/>
                        <a:pt x="44883" y="24200"/>
                      </a:cubicBezTo>
                      <a:cubicBezTo>
                        <a:pt x="54471" y="16794"/>
                        <a:pt x="64493" y="10739"/>
                        <a:pt x="74862" y="5861"/>
                      </a:cubicBezTo>
                      <a:lnTo>
                        <a:pt x="9152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6B16B887-ED44-4676-AB44-15090CEB959F}"/>
                </a:ext>
              </a:extLst>
            </p:cNvPr>
            <p:cNvGrpSpPr/>
            <p:nvPr/>
          </p:nvGrpSpPr>
          <p:grpSpPr>
            <a:xfrm rot="873558">
              <a:off x="3965638" y="2556736"/>
              <a:ext cx="776079" cy="148959"/>
              <a:chOff x="7078871" y="3035300"/>
              <a:chExt cx="772904" cy="183884"/>
            </a:xfrm>
          </p:grpSpPr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C34E3E07-9B7D-4092-871E-2721C4F7852E}"/>
                  </a:ext>
                </a:extLst>
              </p:cNvPr>
              <p:cNvSpPr/>
              <p:nvPr/>
            </p:nvSpPr>
            <p:spPr>
              <a:xfrm>
                <a:off x="7078871" y="3101975"/>
                <a:ext cx="772904" cy="50534"/>
              </a:xfrm>
              <a:prstGeom prst="roundRect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四角形: 角を丸くする 507">
                <a:extLst>
                  <a:ext uri="{FF2B5EF4-FFF2-40B4-BE49-F238E27FC236}">
                    <a16:creationId xmlns:a16="http://schemas.microsoft.com/office/drawing/2014/main" id="{32991440-AC18-46F3-9B3C-2A3C12C3E8E7}"/>
                  </a:ext>
                </a:extLst>
              </p:cNvPr>
              <p:cNvSpPr/>
              <p:nvPr/>
            </p:nvSpPr>
            <p:spPr>
              <a:xfrm>
                <a:off x="7133683" y="3035300"/>
                <a:ext cx="683167" cy="183884"/>
              </a:xfrm>
              <a:prstGeom prst="roundRect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9D6F9D0F-2104-4876-8F72-B327D2A6C745}"/>
                </a:ext>
              </a:extLst>
            </p:cNvPr>
            <p:cNvSpPr/>
            <p:nvPr/>
          </p:nvSpPr>
          <p:spPr>
            <a:xfrm rot="3248648">
              <a:off x="4248685" y="2467584"/>
              <a:ext cx="229208" cy="367983"/>
            </a:xfrm>
            <a:custGeom>
              <a:avLst/>
              <a:gdLst>
                <a:gd name="connsiteX0" fmla="*/ 155150 w 386145"/>
                <a:gd name="connsiteY0" fmla="*/ 0 h 539801"/>
                <a:gd name="connsiteX1" fmla="*/ 180607 w 386145"/>
                <a:gd name="connsiteY1" fmla="*/ 0 h 539801"/>
                <a:gd name="connsiteX2" fmla="*/ 290315 w 386145"/>
                <a:gd name="connsiteY2" fmla="*/ 45443 h 539801"/>
                <a:gd name="connsiteX3" fmla="*/ 297252 w 386145"/>
                <a:gd name="connsiteY3" fmla="*/ 55732 h 539801"/>
                <a:gd name="connsiteX4" fmla="*/ 305829 w 386145"/>
                <a:gd name="connsiteY4" fmla="*/ 56198 h 539801"/>
                <a:gd name="connsiteX5" fmla="*/ 338109 w 386145"/>
                <a:gd name="connsiteY5" fmla="*/ 80190 h 539801"/>
                <a:gd name="connsiteX6" fmla="*/ 378520 w 386145"/>
                <a:gd name="connsiteY6" fmla="*/ 147769 h 539801"/>
                <a:gd name="connsiteX7" fmla="*/ 359976 w 386145"/>
                <a:gd name="connsiteY7" fmla="*/ 221479 h 539801"/>
                <a:gd name="connsiteX8" fmla="*/ 341285 w 386145"/>
                <a:gd name="connsiteY8" fmla="*/ 228085 h 539801"/>
                <a:gd name="connsiteX9" fmla="*/ 341285 w 386145"/>
                <a:gd name="connsiteY9" fmla="*/ 329920 h 539801"/>
                <a:gd name="connsiteX10" fmla="*/ 341350 w 386145"/>
                <a:gd name="connsiteY10" fmla="*/ 330078 h 539801"/>
                <a:gd name="connsiteX11" fmla="*/ 341350 w 386145"/>
                <a:gd name="connsiteY11" fmla="*/ 407676 h 539801"/>
                <a:gd name="connsiteX12" fmla="*/ 304509 w 386145"/>
                <a:gd name="connsiteY12" fmla="*/ 444517 h 539801"/>
                <a:gd name="connsiteX13" fmla="*/ 267668 w 386145"/>
                <a:gd name="connsiteY13" fmla="*/ 407676 h 539801"/>
                <a:gd name="connsiteX14" fmla="*/ 267668 w 386145"/>
                <a:gd name="connsiteY14" fmla="*/ 335939 h 539801"/>
                <a:gd name="connsiteX15" fmla="*/ 267668 w 386145"/>
                <a:gd name="connsiteY15" fmla="*/ 330078 h 539801"/>
                <a:gd name="connsiteX16" fmla="*/ 267668 w 386145"/>
                <a:gd name="connsiteY16" fmla="*/ 317371 h 539801"/>
                <a:gd name="connsiteX17" fmla="*/ 250450 w 386145"/>
                <a:gd name="connsiteY17" fmla="*/ 317371 h 539801"/>
                <a:gd name="connsiteX18" fmla="*/ 250450 w 386145"/>
                <a:gd name="connsiteY18" fmla="*/ 488580 h 539801"/>
                <a:gd name="connsiteX19" fmla="*/ 217091 w 386145"/>
                <a:gd name="connsiteY19" fmla="*/ 521940 h 539801"/>
                <a:gd name="connsiteX20" fmla="*/ 217091 w 386145"/>
                <a:gd name="connsiteY20" fmla="*/ 521939 h 539801"/>
                <a:gd name="connsiteX21" fmla="*/ 183732 w 386145"/>
                <a:gd name="connsiteY21" fmla="*/ 488580 h 539801"/>
                <a:gd name="connsiteX22" fmla="*/ 183732 w 386145"/>
                <a:gd name="connsiteY22" fmla="*/ 317371 h 539801"/>
                <a:gd name="connsiteX23" fmla="*/ 163010 w 386145"/>
                <a:gd name="connsiteY23" fmla="*/ 317371 h 539801"/>
                <a:gd name="connsiteX24" fmla="*/ 163010 w 386145"/>
                <a:gd name="connsiteY24" fmla="*/ 504069 h 539801"/>
                <a:gd name="connsiteX25" fmla="*/ 127278 w 386145"/>
                <a:gd name="connsiteY25" fmla="*/ 539801 h 539801"/>
                <a:gd name="connsiteX26" fmla="*/ 91545 w 386145"/>
                <a:gd name="connsiteY26" fmla="*/ 504069 h 539801"/>
                <a:gd name="connsiteX27" fmla="*/ 91545 w 386145"/>
                <a:gd name="connsiteY27" fmla="*/ 317371 h 539801"/>
                <a:gd name="connsiteX28" fmla="*/ 73415 w 386145"/>
                <a:gd name="connsiteY28" fmla="*/ 317371 h 539801"/>
                <a:gd name="connsiteX29" fmla="*/ 73415 w 386145"/>
                <a:gd name="connsiteY29" fmla="*/ 449685 h 539801"/>
                <a:gd name="connsiteX30" fmla="*/ 36707 w 386145"/>
                <a:gd name="connsiteY30" fmla="*/ 486393 h 539801"/>
                <a:gd name="connsiteX31" fmla="*/ 0 w 386145"/>
                <a:gd name="connsiteY31" fmla="*/ 449685 h 539801"/>
                <a:gd name="connsiteX32" fmla="*/ 0 w 386145"/>
                <a:gd name="connsiteY32" fmla="*/ 317371 h 539801"/>
                <a:gd name="connsiteX33" fmla="*/ 0 w 386145"/>
                <a:gd name="connsiteY33" fmla="*/ 237172 h 539801"/>
                <a:gd name="connsiteX34" fmla="*/ 0 w 386145"/>
                <a:gd name="connsiteY34" fmla="*/ 155150 h 539801"/>
                <a:gd name="connsiteX35" fmla="*/ 155150 w 386145"/>
                <a:gd name="connsiteY35" fmla="*/ 0 h 539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86145" h="539801">
                  <a:moveTo>
                    <a:pt x="155150" y="0"/>
                  </a:moveTo>
                  <a:lnTo>
                    <a:pt x="180607" y="0"/>
                  </a:lnTo>
                  <a:cubicBezTo>
                    <a:pt x="223451" y="0"/>
                    <a:pt x="262239" y="17365"/>
                    <a:pt x="290315" y="45443"/>
                  </a:cubicBezTo>
                  <a:lnTo>
                    <a:pt x="297252" y="55732"/>
                  </a:lnTo>
                  <a:lnTo>
                    <a:pt x="305829" y="56198"/>
                  </a:lnTo>
                  <a:cubicBezTo>
                    <a:pt x="318871" y="59479"/>
                    <a:pt x="330661" y="67736"/>
                    <a:pt x="338109" y="80190"/>
                  </a:cubicBezTo>
                  <a:lnTo>
                    <a:pt x="378520" y="147769"/>
                  </a:lnTo>
                  <a:cubicBezTo>
                    <a:pt x="393753" y="173244"/>
                    <a:pt x="385451" y="206246"/>
                    <a:pt x="359976" y="221479"/>
                  </a:cubicBezTo>
                  <a:lnTo>
                    <a:pt x="341285" y="228085"/>
                  </a:lnTo>
                  <a:lnTo>
                    <a:pt x="341285" y="329920"/>
                  </a:lnTo>
                  <a:lnTo>
                    <a:pt x="341350" y="330078"/>
                  </a:lnTo>
                  <a:lnTo>
                    <a:pt x="341350" y="407676"/>
                  </a:lnTo>
                  <a:cubicBezTo>
                    <a:pt x="341350" y="428023"/>
                    <a:pt x="324856" y="444517"/>
                    <a:pt x="304509" y="444517"/>
                  </a:cubicBezTo>
                  <a:cubicBezTo>
                    <a:pt x="284162" y="444517"/>
                    <a:pt x="267668" y="428023"/>
                    <a:pt x="267668" y="407676"/>
                  </a:cubicBezTo>
                  <a:lnTo>
                    <a:pt x="267668" y="335939"/>
                  </a:lnTo>
                  <a:lnTo>
                    <a:pt x="267668" y="330078"/>
                  </a:lnTo>
                  <a:lnTo>
                    <a:pt x="267668" y="317371"/>
                  </a:lnTo>
                  <a:lnTo>
                    <a:pt x="250450" y="317371"/>
                  </a:lnTo>
                  <a:lnTo>
                    <a:pt x="250450" y="488580"/>
                  </a:lnTo>
                  <a:cubicBezTo>
                    <a:pt x="250450" y="507005"/>
                    <a:pt x="235515" y="521940"/>
                    <a:pt x="217091" y="521940"/>
                  </a:cubicBezTo>
                  <a:lnTo>
                    <a:pt x="217091" y="521939"/>
                  </a:lnTo>
                  <a:cubicBezTo>
                    <a:pt x="198667" y="521939"/>
                    <a:pt x="183732" y="507004"/>
                    <a:pt x="183732" y="488580"/>
                  </a:cubicBezTo>
                  <a:lnTo>
                    <a:pt x="183732" y="317371"/>
                  </a:lnTo>
                  <a:lnTo>
                    <a:pt x="163010" y="317371"/>
                  </a:lnTo>
                  <a:lnTo>
                    <a:pt x="163010" y="504069"/>
                  </a:lnTo>
                  <a:cubicBezTo>
                    <a:pt x="163010" y="523803"/>
                    <a:pt x="147012" y="539801"/>
                    <a:pt x="127278" y="539801"/>
                  </a:cubicBezTo>
                  <a:cubicBezTo>
                    <a:pt x="107544" y="539801"/>
                    <a:pt x="91545" y="523803"/>
                    <a:pt x="91545" y="504069"/>
                  </a:cubicBezTo>
                  <a:lnTo>
                    <a:pt x="91545" y="317371"/>
                  </a:lnTo>
                  <a:lnTo>
                    <a:pt x="73415" y="317371"/>
                  </a:lnTo>
                  <a:lnTo>
                    <a:pt x="73415" y="449685"/>
                  </a:lnTo>
                  <a:cubicBezTo>
                    <a:pt x="73415" y="469959"/>
                    <a:pt x="56980" y="486393"/>
                    <a:pt x="36707" y="486393"/>
                  </a:cubicBezTo>
                  <a:cubicBezTo>
                    <a:pt x="16434" y="486393"/>
                    <a:pt x="0" y="469959"/>
                    <a:pt x="0" y="449685"/>
                  </a:cubicBezTo>
                  <a:lnTo>
                    <a:pt x="0" y="317371"/>
                  </a:lnTo>
                  <a:lnTo>
                    <a:pt x="0" y="237172"/>
                  </a:lnTo>
                  <a:lnTo>
                    <a:pt x="0" y="155150"/>
                  </a:lnTo>
                  <a:cubicBezTo>
                    <a:pt x="0" y="69463"/>
                    <a:pt x="69463" y="0"/>
                    <a:pt x="1551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44628E0B-1F9E-474B-9466-5EBDF5C9C3B7}"/>
                </a:ext>
              </a:extLst>
            </p:cNvPr>
            <p:cNvSpPr/>
            <p:nvPr/>
          </p:nvSpPr>
          <p:spPr>
            <a:xfrm rot="17438299">
              <a:off x="4342334" y="2355801"/>
              <a:ext cx="179316" cy="354099"/>
            </a:xfrm>
            <a:custGeom>
              <a:avLst/>
              <a:gdLst>
                <a:gd name="connsiteX0" fmla="*/ 155150 w 386145"/>
                <a:gd name="connsiteY0" fmla="*/ 0 h 539801"/>
                <a:gd name="connsiteX1" fmla="*/ 180607 w 386145"/>
                <a:gd name="connsiteY1" fmla="*/ 0 h 539801"/>
                <a:gd name="connsiteX2" fmla="*/ 290315 w 386145"/>
                <a:gd name="connsiteY2" fmla="*/ 45443 h 539801"/>
                <a:gd name="connsiteX3" fmla="*/ 297252 w 386145"/>
                <a:gd name="connsiteY3" fmla="*/ 55732 h 539801"/>
                <a:gd name="connsiteX4" fmla="*/ 305829 w 386145"/>
                <a:gd name="connsiteY4" fmla="*/ 56198 h 539801"/>
                <a:gd name="connsiteX5" fmla="*/ 338109 w 386145"/>
                <a:gd name="connsiteY5" fmla="*/ 80190 h 539801"/>
                <a:gd name="connsiteX6" fmla="*/ 378520 w 386145"/>
                <a:gd name="connsiteY6" fmla="*/ 147769 h 539801"/>
                <a:gd name="connsiteX7" fmla="*/ 359976 w 386145"/>
                <a:gd name="connsiteY7" fmla="*/ 221479 h 539801"/>
                <a:gd name="connsiteX8" fmla="*/ 341285 w 386145"/>
                <a:gd name="connsiteY8" fmla="*/ 228085 h 539801"/>
                <a:gd name="connsiteX9" fmla="*/ 341285 w 386145"/>
                <a:gd name="connsiteY9" fmla="*/ 329920 h 539801"/>
                <a:gd name="connsiteX10" fmla="*/ 341350 w 386145"/>
                <a:gd name="connsiteY10" fmla="*/ 330078 h 539801"/>
                <a:gd name="connsiteX11" fmla="*/ 341350 w 386145"/>
                <a:gd name="connsiteY11" fmla="*/ 407676 h 539801"/>
                <a:gd name="connsiteX12" fmla="*/ 304509 w 386145"/>
                <a:gd name="connsiteY12" fmla="*/ 444517 h 539801"/>
                <a:gd name="connsiteX13" fmla="*/ 267668 w 386145"/>
                <a:gd name="connsiteY13" fmla="*/ 407676 h 539801"/>
                <a:gd name="connsiteX14" fmla="*/ 267668 w 386145"/>
                <a:gd name="connsiteY14" fmla="*/ 335939 h 539801"/>
                <a:gd name="connsiteX15" fmla="*/ 267668 w 386145"/>
                <a:gd name="connsiteY15" fmla="*/ 330078 h 539801"/>
                <a:gd name="connsiteX16" fmla="*/ 267668 w 386145"/>
                <a:gd name="connsiteY16" fmla="*/ 317371 h 539801"/>
                <a:gd name="connsiteX17" fmla="*/ 250450 w 386145"/>
                <a:gd name="connsiteY17" fmla="*/ 317371 h 539801"/>
                <a:gd name="connsiteX18" fmla="*/ 250450 w 386145"/>
                <a:gd name="connsiteY18" fmla="*/ 488580 h 539801"/>
                <a:gd name="connsiteX19" fmla="*/ 217091 w 386145"/>
                <a:gd name="connsiteY19" fmla="*/ 521940 h 539801"/>
                <a:gd name="connsiteX20" fmla="*/ 217091 w 386145"/>
                <a:gd name="connsiteY20" fmla="*/ 521939 h 539801"/>
                <a:gd name="connsiteX21" fmla="*/ 183732 w 386145"/>
                <a:gd name="connsiteY21" fmla="*/ 488580 h 539801"/>
                <a:gd name="connsiteX22" fmla="*/ 183732 w 386145"/>
                <a:gd name="connsiteY22" fmla="*/ 317371 h 539801"/>
                <a:gd name="connsiteX23" fmla="*/ 163010 w 386145"/>
                <a:gd name="connsiteY23" fmla="*/ 317371 h 539801"/>
                <a:gd name="connsiteX24" fmla="*/ 163010 w 386145"/>
                <a:gd name="connsiteY24" fmla="*/ 504069 h 539801"/>
                <a:gd name="connsiteX25" fmla="*/ 127278 w 386145"/>
                <a:gd name="connsiteY25" fmla="*/ 539801 h 539801"/>
                <a:gd name="connsiteX26" fmla="*/ 91545 w 386145"/>
                <a:gd name="connsiteY26" fmla="*/ 504069 h 539801"/>
                <a:gd name="connsiteX27" fmla="*/ 91545 w 386145"/>
                <a:gd name="connsiteY27" fmla="*/ 317371 h 539801"/>
                <a:gd name="connsiteX28" fmla="*/ 73415 w 386145"/>
                <a:gd name="connsiteY28" fmla="*/ 317371 h 539801"/>
                <a:gd name="connsiteX29" fmla="*/ 73415 w 386145"/>
                <a:gd name="connsiteY29" fmla="*/ 449685 h 539801"/>
                <a:gd name="connsiteX30" fmla="*/ 36707 w 386145"/>
                <a:gd name="connsiteY30" fmla="*/ 486393 h 539801"/>
                <a:gd name="connsiteX31" fmla="*/ 0 w 386145"/>
                <a:gd name="connsiteY31" fmla="*/ 449685 h 539801"/>
                <a:gd name="connsiteX32" fmla="*/ 0 w 386145"/>
                <a:gd name="connsiteY32" fmla="*/ 317371 h 539801"/>
                <a:gd name="connsiteX33" fmla="*/ 0 w 386145"/>
                <a:gd name="connsiteY33" fmla="*/ 237172 h 539801"/>
                <a:gd name="connsiteX34" fmla="*/ 0 w 386145"/>
                <a:gd name="connsiteY34" fmla="*/ 155150 h 539801"/>
                <a:gd name="connsiteX35" fmla="*/ 155150 w 386145"/>
                <a:gd name="connsiteY35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05829 w 359976"/>
                <a:gd name="connsiteY4" fmla="*/ 56198 h 539801"/>
                <a:gd name="connsiteX5" fmla="*/ 338109 w 359976"/>
                <a:gd name="connsiteY5" fmla="*/ 80190 h 539801"/>
                <a:gd name="connsiteX6" fmla="*/ 359976 w 359976"/>
                <a:gd name="connsiteY6" fmla="*/ 221479 h 539801"/>
                <a:gd name="connsiteX7" fmla="*/ 341285 w 359976"/>
                <a:gd name="connsiteY7" fmla="*/ 228085 h 539801"/>
                <a:gd name="connsiteX8" fmla="*/ 341285 w 359976"/>
                <a:gd name="connsiteY8" fmla="*/ 329920 h 539801"/>
                <a:gd name="connsiteX9" fmla="*/ 341350 w 359976"/>
                <a:gd name="connsiteY9" fmla="*/ 330078 h 539801"/>
                <a:gd name="connsiteX10" fmla="*/ 341350 w 359976"/>
                <a:gd name="connsiteY10" fmla="*/ 407676 h 539801"/>
                <a:gd name="connsiteX11" fmla="*/ 304509 w 359976"/>
                <a:gd name="connsiteY11" fmla="*/ 444517 h 539801"/>
                <a:gd name="connsiteX12" fmla="*/ 267668 w 359976"/>
                <a:gd name="connsiteY12" fmla="*/ 407676 h 539801"/>
                <a:gd name="connsiteX13" fmla="*/ 267668 w 359976"/>
                <a:gd name="connsiteY13" fmla="*/ 335939 h 539801"/>
                <a:gd name="connsiteX14" fmla="*/ 267668 w 359976"/>
                <a:gd name="connsiteY14" fmla="*/ 330078 h 539801"/>
                <a:gd name="connsiteX15" fmla="*/ 267668 w 359976"/>
                <a:gd name="connsiteY15" fmla="*/ 317371 h 539801"/>
                <a:gd name="connsiteX16" fmla="*/ 250450 w 359976"/>
                <a:gd name="connsiteY16" fmla="*/ 317371 h 539801"/>
                <a:gd name="connsiteX17" fmla="*/ 250450 w 359976"/>
                <a:gd name="connsiteY17" fmla="*/ 488580 h 539801"/>
                <a:gd name="connsiteX18" fmla="*/ 217091 w 359976"/>
                <a:gd name="connsiteY18" fmla="*/ 521940 h 539801"/>
                <a:gd name="connsiteX19" fmla="*/ 217091 w 359976"/>
                <a:gd name="connsiteY19" fmla="*/ 521939 h 539801"/>
                <a:gd name="connsiteX20" fmla="*/ 183732 w 359976"/>
                <a:gd name="connsiteY20" fmla="*/ 488580 h 539801"/>
                <a:gd name="connsiteX21" fmla="*/ 183732 w 359976"/>
                <a:gd name="connsiteY21" fmla="*/ 317371 h 539801"/>
                <a:gd name="connsiteX22" fmla="*/ 163010 w 359976"/>
                <a:gd name="connsiteY22" fmla="*/ 317371 h 539801"/>
                <a:gd name="connsiteX23" fmla="*/ 163010 w 359976"/>
                <a:gd name="connsiteY23" fmla="*/ 504069 h 539801"/>
                <a:gd name="connsiteX24" fmla="*/ 127278 w 359976"/>
                <a:gd name="connsiteY24" fmla="*/ 539801 h 539801"/>
                <a:gd name="connsiteX25" fmla="*/ 91545 w 359976"/>
                <a:gd name="connsiteY25" fmla="*/ 504069 h 539801"/>
                <a:gd name="connsiteX26" fmla="*/ 91545 w 359976"/>
                <a:gd name="connsiteY26" fmla="*/ 317371 h 539801"/>
                <a:gd name="connsiteX27" fmla="*/ 73415 w 359976"/>
                <a:gd name="connsiteY27" fmla="*/ 317371 h 539801"/>
                <a:gd name="connsiteX28" fmla="*/ 73415 w 359976"/>
                <a:gd name="connsiteY28" fmla="*/ 449685 h 539801"/>
                <a:gd name="connsiteX29" fmla="*/ 36707 w 359976"/>
                <a:gd name="connsiteY29" fmla="*/ 486393 h 539801"/>
                <a:gd name="connsiteX30" fmla="*/ 0 w 359976"/>
                <a:gd name="connsiteY30" fmla="*/ 449685 h 539801"/>
                <a:gd name="connsiteX31" fmla="*/ 0 w 359976"/>
                <a:gd name="connsiteY31" fmla="*/ 317371 h 539801"/>
                <a:gd name="connsiteX32" fmla="*/ 0 w 359976"/>
                <a:gd name="connsiteY32" fmla="*/ 237172 h 539801"/>
                <a:gd name="connsiteX33" fmla="*/ 0 w 359976"/>
                <a:gd name="connsiteY33" fmla="*/ 155150 h 539801"/>
                <a:gd name="connsiteX34" fmla="*/ 155150 w 359976"/>
                <a:gd name="connsiteY34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05829 w 359976"/>
                <a:gd name="connsiteY4" fmla="*/ 56198 h 539801"/>
                <a:gd name="connsiteX5" fmla="*/ 338109 w 359976"/>
                <a:gd name="connsiteY5" fmla="*/ 80190 h 539801"/>
                <a:gd name="connsiteX6" fmla="*/ 359976 w 359976"/>
                <a:gd name="connsiteY6" fmla="*/ 221479 h 539801"/>
                <a:gd name="connsiteX7" fmla="*/ 341285 w 359976"/>
                <a:gd name="connsiteY7" fmla="*/ 329920 h 539801"/>
                <a:gd name="connsiteX8" fmla="*/ 341350 w 359976"/>
                <a:gd name="connsiteY8" fmla="*/ 330078 h 539801"/>
                <a:gd name="connsiteX9" fmla="*/ 341350 w 359976"/>
                <a:gd name="connsiteY9" fmla="*/ 407676 h 539801"/>
                <a:gd name="connsiteX10" fmla="*/ 304509 w 359976"/>
                <a:gd name="connsiteY10" fmla="*/ 444517 h 539801"/>
                <a:gd name="connsiteX11" fmla="*/ 267668 w 359976"/>
                <a:gd name="connsiteY11" fmla="*/ 407676 h 539801"/>
                <a:gd name="connsiteX12" fmla="*/ 267668 w 359976"/>
                <a:gd name="connsiteY12" fmla="*/ 335939 h 539801"/>
                <a:gd name="connsiteX13" fmla="*/ 267668 w 359976"/>
                <a:gd name="connsiteY13" fmla="*/ 330078 h 539801"/>
                <a:gd name="connsiteX14" fmla="*/ 267668 w 359976"/>
                <a:gd name="connsiteY14" fmla="*/ 317371 h 539801"/>
                <a:gd name="connsiteX15" fmla="*/ 250450 w 359976"/>
                <a:gd name="connsiteY15" fmla="*/ 317371 h 539801"/>
                <a:gd name="connsiteX16" fmla="*/ 250450 w 359976"/>
                <a:gd name="connsiteY16" fmla="*/ 488580 h 539801"/>
                <a:gd name="connsiteX17" fmla="*/ 217091 w 359976"/>
                <a:gd name="connsiteY17" fmla="*/ 521940 h 539801"/>
                <a:gd name="connsiteX18" fmla="*/ 217091 w 359976"/>
                <a:gd name="connsiteY18" fmla="*/ 521939 h 539801"/>
                <a:gd name="connsiteX19" fmla="*/ 183732 w 359976"/>
                <a:gd name="connsiteY19" fmla="*/ 488580 h 539801"/>
                <a:gd name="connsiteX20" fmla="*/ 183732 w 359976"/>
                <a:gd name="connsiteY20" fmla="*/ 317371 h 539801"/>
                <a:gd name="connsiteX21" fmla="*/ 163010 w 359976"/>
                <a:gd name="connsiteY21" fmla="*/ 317371 h 539801"/>
                <a:gd name="connsiteX22" fmla="*/ 163010 w 359976"/>
                <a:gd name="connsiteY22" fmla="*/ 504069 h 539801"/>
                <a:gd name="connsiteX23" fmla="*/ 127278 w 359976"/>
                <a:gd name="connsiteY23" fmla="*/ 539801 h 539801"/>
                <a:gd name="connsiteX24" fmla="*/ 91545 w 359976"/>
                <a:gd name="connsiteY24" fmla="*/ 504069 h 539801"/>
                <a:gd name="connsiteX25" fmla="*/ 91545 w 359976"/>
                <a:gd name="connsiteY25" fmla="*/ 317371 h 539801"/>
                <a:gd name="connsiteX26" fmla="*/ 73415 w 359976"/>
                <a:gd name="connsiteY26" fmla="*/ 317371 h 539801"/>
                <a:gd name="connsiteX27" fmla="*/ 73415 w 359976"/>
                <a:gd name="connsiteY27" fmla="*/ 449685 h 539801"/>
                <a:gd name="connsiteX28" fmla="*/ 36707 w 359976"/>
                <a:gd name="connsiteY28" fmla="*/ 486393 h 539801"/>
                <a:gd name="connsiteX29" fmla="*/ 0 w 359976"/>
                <a:gd name="connsiteY29" fmla="*/ 449685 h 539801"/>
                <a:gd name="connsiteX30" fmla="*/ 0 w 359976"/>
                <a:gd name="connsiteY30" fmla="*/ 317371 h 539801"/>
                <a:gd name="connsiteX31" fmla="*/ 0 w 359976"/>
                <a:gd name="connsiteY31" fmla="*/ 237172 h 539801"/>
                <a:gd name="connsiteX32" fmla="*/ 0 w 359976"/>
                <a:gd name="connsiteY32" fmla="*/ 155150 h 539801"/>
                <a:gd name="connsiteX33" fmla="*/ 155150 w 359976"/>
                <a:gd name="connsiteY33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05829 w 359976"/>
                <a:gd name="connsiteY4" fmla="*/ 56198 h 539801"/>
                <a:gd name="connsiteX5" fmla="*/ 338109 w 359976"/>
                <a:gd name="connsiteY5" fmla="*/ 80190 h 539801"/>
                <a:gd name="connsiteX6" fmla="*/ 359976 w 359976"/>
                <a:gd name="connsiteY6" fmla="*/ 221479 h 539801"/>
                <a:gd name="connsiteX7" fmla="*/ 341285 w 359976"/>
                <a:gd name="connsiteY7" fmla="*/ 329920 h 539801"/>
                <a:gd name="connsiteX8" fmla="*/ 341350 w 359976"/>
                <a:gd name="connsiteY8" fmla="*/ 330078 h 539801"/>
                <a:gd name="connsiteX9" fmla="*/ 341350 w 359976"/>
                <a:gd name="connsiteY9" fmla="*/ 407676 h 539801"/>
                <a:gd name="connsiteX10" fmla="*/ 297105 w 359976"/>
                <a:gd name="connsiteY10" fmla="*/ 480274 h 539801"/>
                <a:gd name="connsiteX11" fmla="*/ 267668 w 359976"/>
                <a:gd name="connsiteY11" fmla="*/ 407676 h 539801"/>
                <a:gd name="connsiteX12" fmla="*/ 267668 w 359976"/>
                <a:gd name="connsiteY12" fmla="*/ 335939 h 539801"/>
                <a:gd name="connsiteX13" fmla="*/ 267668 w 359976"/>
                <a:gd name="connsiteY13" fmla="*/ 330078 h 539801"/>
                <a:gd name="connsiteX14" fmla="*/ 267668 w 359976"/>
                <a:gd name="connsiteY14" fmla="*/ 317371 h 539801"/>
                <a:gd name="connsiteX15" fmla="*/ 250450 w 359976"/>
                <a:gd name="connsiteY15" fmla="*/ 317371 h 539801"/>
                <a:gd name="connsiteX16" fmla="*/ 250450 w 359976"/>
                <a:gd name="connsiteY16" fmla="*/ 488580 h 539801"/>
                <a:gd name="connsiteX17" fmla="*/ 217091 w 359976"/>
                <a:gd name="connsiteY17" fmla="*/ 521940 h 539801"/>
                <a:gd name="connsiteX18" fmla="*/ 217091 w 359976"/>
                <a:gd name="connsiteY18" fmla="*/ 521939 h 539801"/>
                <a:gd name="connsiteX19" fmla="*/ 183732 w 359976"/>
                <a:gd name="connsiteY19" fmla="*/ 488580 h 539801"/>
                <a:gd name="connsiteX20" fmla="*/ 183732 w 359976"/>
                <a:gd name="connsiteY20" fmla="*/ 317371 h 539801"/>
                <a:gd name="connsiteX21" fmla="*/ 163010 w 359976"/>
                <a:gd name="connsiteY21" fmla="*/ 317371 h 539801"/>
                <a:gd name="connsiteX22" fmla="*/ 163010 w 359976"/>
                <a:gd name="connsiteY22" fmla="*/ 504069 h 539801"/>
                <a:gd name="connsiteX23" fmla="*/ 127278 w 359976"/>
                <a:gd name="connsiteY23" fmla="*/ 539801 h 539801"/>
                <a:gd name="connsiteX24" fmla="*/ 91545 w 359976"/>
                <a:gd name="connsiteY24" fmla="*/ 504069 h 539801"/>
                <a:gd name="connsiteX25" fmla="*/ 91545 w 359976"/>
                <a:gd name="connsiteY25" fmla="*/ 317371 h 539801"/>
                <a:gd name="connsiteX26" fmla="*/ 73415 w 359976"/>
                <a:gd name="connsiteY26" fmla="*/ 317371 h 539801"/>
                <a:gd name="connsiteX27" fmla="*/ 73415 w 359976"/>
                <a:gd name="connsiteY27" fmla="*/ 449685 h 539801"/>
                <a:gd name="connsiteX28" fmla="*/ 36707 w 359976"/>
                <a:gd name="connsiteY28" fmla="*/ 486393 h 539801"/>
                <a:gd name="connsiteX29" fmla="*/ 0 w 359976"/>
                <a:gd name="connsiteY29" fmla="*/ 449685 h 539801"/>
                <a:gd name="connsiteX30" fmla="*/ 0 w 359976"/>
                <a:gd name="connsiteY30" fmla="*/ 317371 h 539801"/>
                <a:gd name="connsiteX31" fmla="*/ 0 w 359976"/>
                <a:gd name="connsiteY31" fmla="*/ 237172 h 539801"/>
                <a:gd name="connsiteX32" fmla="*/ 0 w 359976"/>
                <a:gd name="connsiteY32" fmla="*/ 155150 h 539801"/>
                <a:gd name="connsiteX33" fmla="*/ 155150 w 359976"/>
                <a:gd name="connsiteY33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05829 w 359976"/>
                <a:gd name="connsiteY4" fmla="*/ 56198 h 539801"/>
                <a:gd name="connsiteX5" fmla="*/ 359976 w 359976"/>
                <a:gd name="connsiteY5" fmla="*/ 221479 h 539801"/>
                <a:gd name="connsiteX6" fmla="*/ 341285 w 359976"/>
                <a:gd name="connsiteY6" fmla="*/ 329920 h 539801"/>
                <a:gd name="connsiteX7" fmla="*/ 341350 w 359976"/>
                <a:gd name="connsiteY7" fmla="*/ 330078 h 539801"/>
                <a:gd name="connsiteX8" fmla="*/ 341350 w 359976"/>
                <a:gd name="connsiteY8" fmla="*/ 407676 h 539801"/>
                <a:gd name="connsiteX9" fmla="*/ 297105 w 359976"/>
                <a:gd name="connsiteY9" fmla="*/ 480274 h 539801"/>
                <a:gd name="connsiteX10" fmla="*/ 267668 w 359976"/>
                <a:gd name="connsiteY10" fmla="*/ 407676 h 539801"/>
                <a:gd name="connsiteX11" fmla="*/ 267668 w 359976"/>
                <a:gd name="connsiteY11" fmla="*/ 335939 h 539801"/>
                <a:gd name="connsiteX12" fmla="*/ 267668 w 359976"/>
                <a:gd name="connsiteY12" fmla="*/ 330078 h 539801"/>
                <a:gd name="connsiteX13" fmla="*/ 267668 w 359976"/>
                <a:gd name="connsiteY13" fmla="*/ 317371 h 539801"/>
                <a:gd name="connsiteX14" fmla="*/ 250450 w 359976"/>
                <a:gd name="connsiteY14" fmla="*/ 317371 h 539801"/>
                <a:gd name="connsiteX15" fmla="*/ 250450 w 359976"/>
                <a:gd name="connsiteY15" fmla="*/ 488580 h 539801"/>
                <a:gd name="connsiteX16" fmla="*/ 217091 w 359976"/>
                <a:gd name="connsiteY16" fmla="*/ 521940 h 539801"/>
                <a:gd name="connsiteX17" fmla="*/ 217091 w 359976"/>
                <a:gd name="connsiteY17" fmla="*/ 521939 h 539801"/>
                <a:gd name="connsiteX18" fmla="*/ 183732 w 359976"/>
                <a:gd name="connsiteY18" fmla="*/ 488580 h 539801"/>
                <a:gd name="connsiteX19" fmla="*/ 183732 w 359976"/>
                <a:gd name="connsiteY19" fmla="*/ 317371 h 539801"/>
                <a:gd name="connsiteX20" fmla="*/ 163010 w 359976"/>
                <a:gd name="connsiteY20" fmla="*/ 317371 h 539801"/>
                <a:gd name="connsiteX21" fmla="*/ 163010 w 359976"/>
                <a:gd name="connsiteY21" fmla="*/ 504069 h 539801"/>
                <a:gd name="connsiteX22" fmla="*/ 127278 w 359976"/>
                <a:gd name="connsiteY22" fmla="*/ 539801 h 539801"/>
                <a:gd name="connsiteX23" fmla="*/ 91545 w 359976"/>
                <a:gd name="connsiteY23" fmla="*/ 504069 h 539801"/>
                <a:gd name="connsiteX24" fmla="*/ 91545 w 359976"/>
                <a:gd name="connsiteY24" fmla="*/ 317371 h 539801"/>
                <a:gd name="connsiteX25" fmla="*/ 73415 w 359976"/>
                <a:gd name="connsiteY25" fmla="*/ 317371 h 539801"/>
                <a:gd name="connsiteX26" fmla="*/ 73415 w 359976"/>
                <a:gd name="connsiteY26" fmla="*/ 449685 h 539801"/>
                <a:gd name="connsiteX27" fmla="*/ 36707 w 359976"/>
                <a:gd name="connsiteY27" fmla="*/ 486393 h 539801"/>
                <a:gd name="connsiteX28" fmla="*/ 0 w 359976"/>
                <a:gd name="connsiteY28" fmla="*/ 449685 h 539801"/>
                <a:gd name="connsiteX29" fmla="*/ 0 w 359976"/>
                <a:gd name="connsiteY29" fmla="*/ 317371 h 539801"/>
                <a:gd name="connsiteX30" fmla="*/ 0 w 359976"/>
                <a:gd name="connsiteY30" fmla="*/ 237172 h 539801"/>
                <a:gd name="connsiteX31" fmla="*/ 0 w 359976"/>
                <a:gd name="connsiteY31" fmla="*/ 155150 h 539801"/>
                <a:gd name="connsiteX32" fmla="*/ 155150 w 359976"/>
                <a:gd name="connsiteY32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59976 w 359976"/>
                <a:gd name="connsiteY4" fmla="*/ 221479 h 539801"/>
                <a:gd name="connsiteX5" fmla="*/ 341285 w 359976"/>
                <a:gd name="connsiteY5" fmla="*/ 329920 h 539801"/>
                <a:gd name="connsiteX6" fmla="*/ 341350 w 359976"/>
                <a:gd name="connsiteY6" fmla="*/ 330078 h 539801"/>
                <a:gd name="connsiteX7" fmla="*/ 341350 w 359976"/>
                <a:gd name="connsiteY7" fmla="*/ 407676 h 539801"/>
                <a:gd name="connsiteX8" fmla="*/ 297105 w 359976"/>
                <a:gd name="connsiteY8" fmla="*/ 480274 h 539801"/>
                <a:gd name="connsiteX9" fmla="*/ 267668 w 359976"/>
                <a:gd name="connsiteY9" fmla="*/ 407676 h 539801"/>
                <a:gd name="connsiteX10" fmla="*/ 267668 w 359976"/>
                <a:gd name="connsiteY10" fmla="*/ 335939 h 539801"/>
                <a:gd name="connsiteX11" fmla="*/ 267668 w 359976"/>
                <a:gd name="connsiteY11" fmla="*/ 330078 h 539801"/>
                <a:gd name="connsiteX12" fmla="*/ 267668 w 359976"/>
                <a:gd name="connsiteY12" fmla="*/ 317371 h 539801"/>
                <a:gd name="connsiteX13" fmla="*/ 250450 w 359976"/>
                <a:gd name="connsiteY13" fmla="*/ 317371 h 539801"/>
                <a:gd name="connsiteX14" fmla="*/ 250450 w 359976"/>
                <a:gd name="connsiteY14" fmla="*/ 488580 h 539801"/>
                <a:gd name="connsiteX15" fmla="*/ 217091 w 359976"/>
                <a:gd name="connsiteY15" fmla="*/ 521940 h 539801"/>
                <a:gd name="connsiteX16" fmla="*/ 217091 w 359976"/>
                <a:gd name="connsiteY16" fmla="*/ 521939 h 539801"/>
                <a:gd name="connsiteX17" fmla="*/ 183732 w 359976"/>
                <a:gd name="connsiteY17" fmla="*/ 488580 h 539801"/>
                <a:gd name="connsiteX18" fmla="*/ 183732 w 359976"/>
                <a:gd name="connsiteY18" fmla="*/ 317371 h 539801"/>
                <a:gd name="connsiteX19" fmla="*/ 163010 w 359976"/>
                <a:gd name="connsiteY19" fmla="*/ 317371 h 539801"/>
                <a:gd name="connsiteX20" fmla="*/ 163010 w 359976"/>
                <a:gd name="connsiteY20" fmla="*/ 504069 h 539801"/>
                <a:gd name="connsiteX21" fmla="*/ 127278 w 359976"/>
                <a:gd name="connsiteY21" fmla="*/ 539801 h 539801"/>
                <a:gd name="connsiteX22" fmla="*/ 91545 w 359976"/>
                <a:gd name="connsiteY22" fmla="*/ 504069 h 539801"/>
                <a:gd name="connsiteX23" fmla="*/ 91545 w 359976"/>
                <a:gd name="connsiteY23" fmla="*/ 317371 h 539801"/>
                <a:gd name="connsiteX24" fmla="*/ 73415 w 359976"/>
                <a:gd name="connsiteY24" fmla="*/ 317371 h 539801"/>
                <a:gd name="connsiteX25" fmla="*/ 73415 w 359976"/>
                <a:gd name="connsiteY25" fmla="*/ 449685 h 539801"/>
                <a:gd name="connsiteX26" fmla="*/ 36707 w 359976"/>
                <a:gd name="connsiteY26" fmla="*/ 486393 h 539801"/>
                <a:gd name="connsiteX27" fmla="*/ 0 w 359976"/>
                <a:gd name="connsiteY27" fmla="*/ 449685 h 539801"/>
                <a:gd name="connsiteX28" fmla="*/ 0 w 359976"/>
                <a:gd name="connsiteY28" fmla="*/ 317371 h 539801"/>
                <a:gd name="connsiteX29" fmla="*/ 0 w 359976"/>
                <a:gd name="connsiteY29" fmla="*/ 237172 h 539801"/>
                <a:gd name="connsiteX30" fmla="*/ 0 w 359976"/>
                <a:gd name="connsiteY30" fmla="*/ 155150 h 539801"/>
                <a:gd name="connsiteX31" fmla="*/ 155150 w 359976"/>
                <a:gd name="connsiteY31" fmla="*/ 0 h 539801"/>
                <a:gd name="connsiteX0" fmla="*/ 155150 w 359996"/>
                <a:gd name="connsiteY0" fmla="*/ 0 h 539801"/>
                <a:gd name="connsiteX1" fmla="*/ 180607 w 359996"/>
                <a:gd name="connsiteY1" fmla="*/ 0 h 539801"/>
                <a:gd name="connsiteX2" fmla="*/ 290315 w 359996"/>
                <a:gd name="connsiteY2" fmla="*/ 45443 h 539801"/>
                <a:gd name="connsiteX3" fmla="*/ 297252 w 359996"/>
                <a:gd name="connsiteY3" fmla="*/ 55732 h 539801"/>
                <a:gd name="connsiteX4" fmla="*/ 359976 w 359996"/>
                <a:gd name="connsiteY4" fmla="*/ 221479 h 539801"/>
                <a:gd name="connsiteX5" fmla="*/ 341285 w 359996"/>
                <a:gd name="connsiteY5" fmla="*/ 329920 h 539801"/>
                <a:gd name="connsiteX6" fmla="*/ 341350 w 359996"/>
                <a:gd name="connsiteY6" fmla="*/ 330078 h 539801"/>
                <a:gd name="connsiteX7" fmla="*/ 341350 w 359996"/>
                <a:gd name="connsiteY7" fmla="*/ 407676 h 539801"/>
                <a:gd name="connsiteX8" fmla="*/ 297105 w 359996"/>
                <a:gd name="connsiteY8" fmla="*/ 480274 h 539801"/>
                <a:gd name="connsiteX9" fmla="*/ 267668 w 359996"/>
                <a:gd name="connsiteY9" fmla="*/ 407676 h 539801"/>
                <a:gd name="connsiteX10" fmla="*/ 267668 w 359996"/>
                <a:gd name="connsiteY10" fmla="*/ 335939 h 539801"/>
                <a:gd name="connsiteX11" fmla="*/ 267668 w 359996"/>
                <a:gd name="connsiteY11" fmla="*/ 330078 h 539801"/>
                <a:gd name="connsiteX12" fmla="*/ 267668 w 359996"/>
                <a:gd name="connsiteY12" fmla="*/ 317371 h 539801"/>
                <a:gd name="connsiteX13" fmla="*/ 250450 w 359996"/>
                <a:gd name="connsiteY13" fmla="*/ 317371 h 539801"/>
                <a:gd name="connsiteX14" fmla="*/ 250450 w 359996"/>
                <a:gd name="connsiteY14" fmla="*/ 488580 h 539801"/>
                <a:gd name="connsiteX15" fmla="*/ 217091 w 359996"/>
                <a:gd name="connsiteY15" fmla="*/ 521940 h 539801"/>
                <a:gd name="connsiteX16" fmla="*/ 217091 w 359996"/>
                <a:gd name="connsiteY16" fmla="*/ 521939 h 539801"/>
                <a:gd name="connsiteX17" fmla="*/ 183732 w 359996"/>
                <a:gd name="connsiteY17" fmla="*/ 488580 h 539801"/>
                <a:gd name="connsiteX18" fmla="*/ 183732 w 359996"/>
                <a:gd name="connsiteY18" fmla="*/ 317371 h 539801"/>
                <a:gd name="connsiteX19" fmla="*/ 163010 w 359996"/>
                <a:gd name="connsiteY19" fmla="*/ 317371 h 539801"/>
                <a:gd name="connsiteX20" fmla="*/ 163010 w 359996"/>
                <a:gd name="connsiteY20" fmla="*/ 504069 h 539801"/>
                <a:gd name="connsiteX21" fmla="*/ 127278 w 359996"/>
                <a:gd name="connsiteY21" fmla="*/ 539801 h 539801"/>
                <a:gd name="connsiteX22" fmla="*/ 91545 w 359996"/>
                <a:gd name="connsiteY22" fmla="*/ 504069 h 539801"/>
                <a:gd name="connsiteX23" fmla="*/ 91545 w 359996"/>
                <a:gd name="connsiteY23" fmla="*/ 317371 h 539801"/>
                <a:gd name="connsiteX24" fmla="*/ 73415 w 359996"/>
                <a:gd name="connsiteY24" fmla="*/ 317371 h 539801"/>
                <a:gd name="connsiteX25" fmla="*/ 73415 w 359996"/>
                <a:gd name="connsiteY25" fmla="*/ 449685 h 539801"/>
                <a:gd name="connsiteX26" fmla="*/ 36707 w 359996"/>
                <a:gd name="connsiteY26" fmla="*/ 486393 h 539801"/>
                <a:gd name="connsiteX27" fmla="*/ 0 w 359996"/>
                <a:gd name="connsiteY27" fmla="*/ 449685 h 539801"/>
                <a:gd name="connsiteX28" fmla="*/ 0 w 359996"/>
                <a:gd name="connsiteY28" fmla="*/ 317371 h 539801"/>
                <a:gd name="connsiteX29" fmla="*/ 0 w 359996"/>
                <a:gd name="connsiteY29" fmla="*/ 237172 h 539801"/>
                <a:gd name="connsiteX30" fmla="*/ 0 w 359996"/>
                <a:gd name="connsiteY30" fmla="*/ 155150 h 539801"/>
                <a:gd name="connsiteX31" fmla="*/ 155150 w 359996"/>
                <a:gd name="connsiteY31" fmla="*/ 0 h 539801"/>
                <a:gd name="connsiteX0" fmla="*/ 155150 w 356496"/>
                <a:gd name="connsiteY0" fmla="*/ 0 h 539801"/>
                <a:gd name="connsiteX1" fmla="*/ 180607 w 356496"/>
                <a:gd name="connsiteY1" fmla="*/ 0 h 539801"/>
                <a:gd name="connsiteX2" fmla="*/ 290315 w 356496"/>
                <a:gd name="connsiteY2" fmla="*/ 45443 h 539801"/>
                <a:gd name="connsiteX3" fmla="*/ 297252 w 356496"/>
                <a:gd name="connsiteY3" fmla="*/ 55732 h 539801"/>
                <a:gd name="connsiteX4" fmla="*/ 356474 w 356496"/>
                <a:gd name="connsiteY4" fmla="*/ 193176 h 539801"/>
                <a:gd name="connsiteX5" fmla="*/ 341285 w 356496"/>
                <a:gd name="connsiteY5" fmla="*/ 329920 h 539801"/>
                <a:gd name="connsiteX6" fmla="*/ 341350 w 356496"/>
                <a:gd name="connsiteY6" fmla="*/ 330078 h 539801"/>
                <a:gd name="connsiteX7" fmla="*/ 341350 w 356496"/>
                <a:gd name="connsiteY7" fmla="*/ 407676 h 539801"/>
                <a:gd name="connsiteX8" fmla="*/ 297105 w 356496"/>
                <a:gd name="connsiteY8" fmla="*/ 480274 h 539801"/>
                <a:gd name="connsiteX9" fmla="*/ 267668 w 356496"/>
                <a:gd name="connsiteY9" fmla="*/ 407676 h 539801"/>
                <a:gd name="connsiteX10" fmla="*/ 267668 w 356496"/>
                <a:gd name="connsiteY10" fmla="*/ 335939 h 539801"/>
                <a:gd name="connsiteX11" fmla="*/ 267668 w 356496"/>
                <a:gd name="connsiteY11" fmla="*/ 330078 h 539801"/>
                <a:gd name="connsiteX12" fmla="*/ 267668 w 356496"/>
                <a:gd name="connsiteY12" fmla="*/ 317371 h 539801"/>
                <a:gd name="connsiteX13" fmla="*/ 250450 w 356496"/>
                <a:gd name="connsiteY13" fmla="*/ 317371 h 539801"/>
                <a:gd name="connsiteX14" fmla="*/ 250450 w 356496"/>
                <a:gd name="connsiteY14" fmla="*/ 488580 h 539801"/>
                <a:gd name="connsiteX15" fmla="*/ 217091 w 356496"/>
                <a:gd name="connsiteY15" fmla="*/ 521940 h 539801"/>
                <a:gd name="connsiteX16" fmla="*/ 217091 w 356496"/>
                <a:gd name="connsiteY16" fmla="*/ 521939 h 539801"/>
                <a:gd name="connsiteX17" fmla="*/ 183732 w 356496"/>
                <a:gd name="connsiteY17" fmla="*/ 488580 h 539801"/>
                <a:gd name="connsiteX18" fmla="*/ 183732 w 356496"/>
                <a:gd name="connsiteY18" fmla="*/ 317371 h 539801"/>
                <a:gd name="connsiteX19" fmla="*/ 163010 w 356496"/>
                <a:gd name="connsiteY19" fmla="*/ 317371 h 539801"/>
                <a:gd name="connsiteX20" fmla="*/ 163010 w 356496"/>
                <a:gd name="connsiteY20" fmla="*/ 504069 h 539801"/>
                <a:gd name="connsiteX21" fmla="*/ 127278 w 356496"/>
                <a:gd name="connsiteY21" fmla="*/ 539801 h 539801"/>
                <a:gd name="connsiteX22" fmla="*/ 91545 w 356496"/>
                <a:gd name="connsiteY22" fmla="*/ 504069 h 539801"/>
                <a:gd name="connsiteX23" fmla="*/ 91545 w 356496"/>
                <a:gd name="connsiteY23" fmla="*/ 317371 h 539801"/>
                <a:gd name="connsiteX24" fmla="*/ 73415 w 356496"/>
                <a:gd name="connsiteY24" fmla="*/ 317371 h 539801"/>
                <a:gd name="connsiteX25" fmla="*/ 73415 w 356496"/>
                <a:gd name="connsiteY25" fmla="*/ 449685 h 539801"/>
                <a:gd name="connsiteX26" fmla="*/ 36707 w 356496"/>
                <a:gd name="connsiteY26" fmla="*/ 486393 h 539801"/>
                <a:gd name="connsiteX27" fmla="*/ 0 w 356496"/>
                <a:gd name="connsiteY27" fmla="*/ 449685 h 539801"/>
                <a:gd name="connsiteX28" fmla="*/ 0 w 356496"/>
                <a:gd name="connsiteY28" fmla="*/ 317371 h 539801"/>
                <a:gd name="connsiteX29" fmla="*/ 0 w 356496"/>
                <a:gd name="connsiteY29" fmla="*/ 237172 h 539801"/>
                <a:gd name="connsiteX30" fmla="*/ 0 w 356496"/>
                <a:gd name="connsiteY30" fmla="*/ 155150 h 539801"/>
                <a:gd name="connsiteX31" fmla="*/ 155150 w 356496"/>
                <a:gd name="connsiteY31" fmla="*/ 0 h 539801"/>
                <a:gd name="connsiteX0" fmla="*/ 155150 w 344228"/>
                <a:gd name="connsiteY0" fmla="*/ 0 h 539801"/>
                <a:gd name="connsiteX1" fmla="*/ 180607 w 344228"/>
                <a:gd name="connsiteY1" fmla="*/ 0 h 539801"/>
                <a:gd name="connsiteX2" fmla="*/ 290315 w 344228"/>
                <a:gd name="connsiteY2" fmla="*/ 45443 h 539801"/>
                <a:gd name="connsiteX3" fmla="*/ 297252 w 344228"/>
                <a:gd name="connsiteY3" fmla="*/ 55732 h 539801"/>
                <a:gd name="connsiteX4" fmla="*/ 342844 w 344228"/>
                <a:gd name="connsiteY4" fmla="*/ 202496 h 539801"/>
                <a:gd name="connsiteX5" fmla="*/ 341285 w 344228"/>
                <a:gd name="connsiteY5" fmla="*/ 329920 h 539801"/>
                <a:gd name="connsiteX6" fmla="*/ 341350 w 344228"/>
                <a:gd name="connsiteY6" fmla="*/ 330078 h 539801"/>
                <a:gd name="connsiteX7" fmla="*/ 341350 w 344228"/>
                <a:gd name="connsiteY7" fmla="*/ 407676 h 539801"/>
                <a:gd name="connsiteX8" fmla="*/ 297105 w 344228"/>
                <a:gd name="connsiteY8" fmla="*/ 480274 h 539801"/>
                <a:gd name="connsiteX9" fmla="*/ 267668 w 344228"/>
                <a:gd name="connsiteY9" fmla="*/ 407676 h 539801"/>
                <a:gd name="connsiteX10" fmla="*/ 267668 w 344228"/>
                <a:gd name="connsiteY10" fmla="*/ 335939 h 539801"/>
                <a:gd name="connsiteX11" fmla="*/ 267668 w 344228"/>
                <a:gd name="connsiteY11" fmla="*/ 330078 h 539801"/>
                <a:gd name="connsiteX12" fmla="*/ 267668 w 344228"/>
                <a:gd name="connsiteY12" fmla="*/ 317371 h 539801"/>
                <a:gd name="connsiteX13" fmla="*/ 250450 w 344228"/>
                <a:gd name="connsiteY13" fmla="*/ 317371 h 539801"/>
                <a:gd name="connsiteX14" fmla="*/ 250450 w 344228"/>
                <a:gd name="connsiteY14" fmla="*/ 488580 h 539801"/>
                <a:gd name="connsiteX15" fmla="*/ 217091 w 344228"/>
                <a:gd name="connsiteY15" fmla="*/ 521940 h 539801"/>
                <a:gd name="connsiteX16" fmla="*/ 217091 w 344228"/>
                <a:gd name="connsiteY16" fmla="*/ 521939 h 539801"/>
                <a:gd name="connsiteX17" fmla="*/ 183732 w 344228"/>
                <a:gd name="connsiteY17" fmla="*/ 488580 h 539801"/>
                <a:gd name="connsiteX18" fmla="*/ 183732 w 344228"/>
                <a:gd name="connsiteY18" fmla="*/ 317371 h 539801"/>
                <a:gd name="connsiteX19" fmla="*/ 163010 w 344228"/>
                <a:gd name="connsiteY19" fmla="*/ 317371 h 539801"/>
                <a:gd name="connsiteX20" fmla="*/ 163010 w 344228"/>
                <a:gd name="connsiteY20" fmla="*/ 504069 h 539801"/>
                <a:gd name="connsiteX21" fmla="*/ 127278 w 344228"/>
                <a:gd name="connsiteY21" fmla="*/ 539801 h 539801"/>
                <a:gd name="connsiteX22" fmla="*/ 91545 w 344228"/>
                <a:gd name="connsiteY22" fmla="*/ 504069 h 539801"/>
                <a:gd name="connsiteX23" fmla="*/ 91545 w 344228"/>
                <a:gd name="connsiteY23" fmla="*/ 317371 h 539801"/>
                <a:gd name="connsiteX24" fmla="*/ 73415 w 344228"/>
                <a:gd name="connsiteY24" fmla="*/ 317371 h 539801"/>
                <a:gd name="connsiteX25" fmla="*/ 73415 w 344228"/>
                <a:gd name="connsiteY25" fmla="*/ 449685 h 539801"/>
                <a:gd name="connsiteX26" fmla="*/ 36707 w 344228"/>
                <a:gd name="connsiteY26" fmla="*/ 486393 h 539801"/>
                <a:gd name="connsiteX27" fmla="*/ 0 w 344228"/>
                <a:gd name="connsiteY27" fmla="*/ 449685 h 539801"/>
                <a:gd name="connsiteX28" fmla="*/ 0 w 344228"/>
                <a:gd name="connsiteY28" fmla="*/ 317371 h 539801"/>
                <a:gd name="connsiteX29" fmla="*/ 0 w 344228"/>
                <a:gd name="connsiteY29" fmla="*/ 237172 h 539801"/>
                <a:gd name="connsiteX30" fmla="*/ 0 w 344228"/>
                <a:gd name="connsiteY30" fmla="*/ 155150 h 539801"/>
                <a:gd name="connsiteX31" fmla="*/ 155150 w 344228"/>
                <a:gd name="connsiteY31" fmla="*/ 0 h 539801"/>
                <a:gd name="connsiteX0" fmla="*/ 155150 w 352236"/>
                <a:gd name="connsiteY0" fmla="*/ 0 h 539801"/>
                <a:gd name="connsiteX1" fmla="*/ 180607 w 352236"/>
                <a:gd name="connsiteY1" fmla="*/ 0 h 539801"/>
                <a:gd name="connsiteX2" fmla="*/ 290315 w 352236"/>
                <a:gd name="connsiteY2" fmla="*/ 45443 h 539801"/>
                <a:gd name="connsiteX3" fmla="*/ 297252 w 352236"/>
                <a:gd name="connsiteY3" fmla="*/ 55732 h 539801"/>
                <a:gd name="connsiteX4" fmla="*/ 342844 w 352236"/>
                <a:gd name="connsiteY4" fmla="*/ 202496 h 539801"/>
                <a:gd name="connsiteX5" fmla="*/ 341285 w 352236"/>
                <a:gd name="connsiteY5" fmla="*/ 329920 h 539801"/>
                <a:gd name="connsiteX6" fmla="*/ 341350 w 352236"/>
                <a:gd name="connsiteY6" fmla="*/ 330078 h 539801"/>
                <a:gd name="connsiteX7" fmla="*/ 341350 w 352236"/>
                <a:gd name="connsiteY7" fmla="*/ 407676 h 539801"/>
                <a:gd name="connsiteX8" fmla="*/ 297105 w 352236"/>
                <a:gd name="connsiteY8" fmla="*/ 480274 h 539801"/>
                <a:gd name="connsiteX9" fmla="*/ 267668 w 352236"/>
                <a:gd name="connsiteY9" fmla="*/ 407676 h 539801"/>
                <a:gd name="connsiteX10" fmla="*/ 267668 w 352236"/>
                <a:gd name="connsiteY10" fmla="*/ 335939 h 539801"/>
                <a:gd name="connsiteX11" fmla="*/ 267668 w 352236"/>
                <a:gd name="connsiteY11" fmla="*/ 330078 h 539801"/>
                <a:gd name="connsiteX12" fmla="*/ 267668 w 352236"/>
                <a:gd name="connsiteY12" fmla="*/ 317371 h 539801"/>
                <a:gd name="connsiteX13" fmla="*/ 250450 w 352236"/>
                <a:gd name="connsiteY13" fmla="*/ 317371 h 539801"/>
                <a:gd name="connsiteX14" fmla="*/ 250450 w 352236"/>
                <a:gd name="connsiteY14" fmla="*/ 488580 h 539801"/>
                <a:gd name="connsiteX15" fmla="*/ 217091 w 352236"/>
                <a:gd name="connsiteY15" fmla="*/ 521940 h 539801"/>
                <a:gd name="connsiteX16" fmla="*/ 217091 w 352236"/>
                <a:gd name="connsiteY16" fmla="*/ 521939 h 539801"/>
                <a:gd name="connsiteX17" fmla="*/ 183732 w 352236"/>
                <a:gd name="connsiteY17" fmla="*/ 488580 h 539801"/>
                <a:gd name="connsiteX18" fmla="*/ 183732 w 352236"/>
                <a:gd name="connsiteY18" fmla="*/ 317371 h 539801"/>
                <a:gd name="connsiteX19" fmla="*/ 163010 w 352236"/>
                <a:gd name="connsiteY19" fmla="*/ 317371 h 539801"/>
                <a:gd name="connsiteX20" fmla="*/ 163010 w 352236"/>
                <a:gd name="connsiteY20" fmla="*/ 504069 h 539801"/>
                <a:gd name="connsiteX21" fmla="*/ 127278 w 352236"/>
                <a:gd name="connsiteY21" fmla="*/ 539801 h 539801"/>
                <a:gd name="connsiteX22" fmla="*/ 91545 w 352236"/>
                <a:gd name="connsiteY22" fmla="*/ 504069 h 539801"/>
                <a:gd name="connsiteX23" fmla="*/ 91545 w 352236"/>
                <a:gd name="connsiteY23" fmla="*/ 317371 h 539801"/>
                <a:gd name="connsiteX24" fmla="*/ 73415 w 352236"/>
                <a:gd name="connsiteY24" fmla="*/ 317371 h 539801"/>
                <a:gd name="connsiteX25" fmla="*/ 73415 w 352236"/>
                <a:gd name="connsiteY25" fmla="*/ 449685 h 539801"/>
                <a:gd name="connsiteX26" fmla="*/ 36707 w 352236"/>
                <a:gd name="connsiteY26" fmla="*/ 486393 h 539801"/>
                <a:gd name="connsiteX27" fmla="*/ 0 w 352236"/>
                <a:gd name="connsiteY27" fmla="*/ 449685 h 539801"/>
                <a:gd name="connsiteX28" fmla="*/ 0 w 352236"/>
                <a:gd name="connsiteY28" fmla="*/ 317371 h 539801"/>
                <a:gd name="connsiteX29" fmla="*/ 0 w 352236"/>
                <a:gd name="connsiteY29" fmla="*/ 237172 h 539801"/>
                <a:gd name="connsiteX30" fmla="*/ 0 w 352236"/>
                <a:gd name="connsiteY30" fmla="*/ 155150 h 539801"/>
                <a:gd name="connsiteX31" fmla="*/ 155150 w 352236"/>
                <a:gd name="connsiteY31" fmla="*/ 0 h 539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52236" h="539801">
                  <a:moveTo>
                    <a:pt x="155150" y="0"/>
                  </a:moveTo>
                  <a:lnTo>
                    <a:pt x="180607" y="0"/>
                  </a:lnTo>
                  <a:cubicBezTo>
                    <a:pt x="223451" y="0"/>
                    <a:pt x="262239" y="17365"/>
                    <a:pt x="290315" y="45443"/>
                  </a:cubicBezTo>
                  <a:lnTo>
                    <a:pt x="297252" y="55732"/>
                  </a:lnTo>
                  <a:cubicBezTo>
                    <a:pt x="318160" y="110981"/>
                    <a:pt x="324086" y="95898"/>
                    <a:pt x="342844" y="202496"/>
                  </a:cubicBezTo>
                  <a:cubicBezTo>
                    <a:pt x="361602" y="309094"/>
                    <a:pt x="347515" y="293773"/>
                    <a:pt x="341285" y="329920"/>
                  </a:cubicBezTo>
                  <a:cubicBezTo>
                    <a:pt x="341307" y="329973"/>
                    <a:pt x="341328" y="330025"/>
                    <a:pt x="341350" y="330078"/>
                  </a:cubicBezTo>
                  <a:lnTo>
                    <a:pt x="341350" y="407676"/>
                  </a:lnTo>
                  <a:cubicBezTo>
                    <a:pt x="341350" y="428023"/>
                    <a:pt x="317452" y="480274"/>
                    <a:pt x="297105" y="480274"/>
                  </a:cubicBezTo>
                  <a:cubicBezTo>
                    <a:pt x="276758" y="480274"/>
                    <a:pt x="267668" y="428023"/>
                    <a:pt x="267668" y="407676"/>
                  </a:cubicBezTo>
                  <a:lnTo>
                    <a:pt x="267668" y="335939"/>
                  </a:lnTo>
                  <a:lnTo>
                    <a:pt x="267668" y="330078"/>
                  </a:lnTo>
                  <a:lnTo>
                    <a:pt x="267668" y="317371"/>
                  </a:lnTo>
                  <a:lnTo>
                    <a:pt x="250450" y="317371"/>
                  </a:lnTo>
                  <a:lnTo>
                    <a:pt x="250450" y="488580"/>
                  </a:lnTo>
                  <a:cubicBezTo>
                    <a:pt x="250450" y="507005"/>
                    <a:pt x="235515" y="521940"/>
                    <a:pt x="217091" y="521940"/>
                  </a:cubicBezTo>
                  <a:lnTo>
                    <a:pt x="217091" y="521939"/>
                  </a:lnTo>
                  <a:cubicBezTo>
                    <a:pt x="198667" y="521939"/>
                    <a:pt x="183732" y="507004"/>
                    <a:pt x="183732" y="488580"/>
                  </a:cubicBezTo>
                  <a:lnTo>
                    <a:pt x="183732" y="317371"/>
                  </a:lnTo>
                  <a:lnTo>
                    <a:pt x="163010" y="317371"/>
                  </a:lnTo>
                  <a:lnTo>
                    <a:pt x="163010" y="504069"/>
                  </a:lnTo>
                  <a:cubicBezTo>
                    <a:pt x="163010" y="523803"/>
                    <a:pt x="147012" y="539801"/>
                    <a:pt x="127278" y="539801"/>
                  </a:cubicBezTo>
                  <a:cubicBezTo>
                    <a:pt x="107544" y="539801"/>
                    <a:pt x="91545" y="523803"/>
                    <a:pt x="91545" y="504069"/>
                  </a:cubicBezTo>
                  <a:lnTo>
                    <a:pt x="91545" y="317371"/>
                  </a:lnTo>
                  <a:lnTo>
                    <a:pt x="73415" y="317371"/>
                  </a:lnTo>
                  <a:lnTo>
                    <a:pt x="73415" y="449685"/>
                  </a:lnTo>
                  <a:cubicBezTo>
                    <a:pt x="73415" y="469959"/>
                    <a:pt x="56980" y="486393"/>
                    <a:pt x="36707" y="486393"/>
                  </a:cubicBezTo>
                  <a:cubicBezTo>
                    <a:pt x="16434" y="486393"/>
                    <a:pt x="0" y="469959"/>
                    <a:pt x="0" y="449685"/>
                  </a:cubicBezTo>
                  <a:lnTo>
                    <a:pt x="0" y="317371"/>
                  </a:lnTo>
                  <a:lnTo>
                    <a:pt x="0" y="237172"/>
                  </a:lnTo>
                  <a:lnTo>
                    <a:pt x="0" y="155150"/>
                  </a:lnTo>
                  <a:cubicBezTo>
                    <a:pt x="0" y="69463"/>
                    <a:pt x="69463" y="0"/>
                    <a:pt x="1551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51" name="テキスト ボックス 550">
            <a:extLst>
              <a:ext uri="{FF2B5EF4-FFF2-40B4-BE49-F238E27FC236}">
                <a16:creationId xmlns:a16="http://schemas.microsoft.com/office/drawing/2014/main" id="{D19390BF-799D-4208-864C-1E89F42DBA9E}"/>
              </a:ext>
            </a:extLst>
          </p:cNvPr>
          <p:cNvSpPr txBox="1"/>
          <p:nvPr/>
        </p:nvSpPr>
        <p:spPr>
          <a:xfrm>
            <a:off x="3641613" y="2924659"/>
            <a:ext cx="1005403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高崎白衣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大観音</a:t>
            </a:r>
          </a:p>
        </p:txBody>
      </p:sp>
      <p:grpSp>
        <p:nvGrpSpPr>
          <p:cNvPr id="552" name="グループ化 551">
            <a:extLst>
              <a:ext uri="{FF2B5EF4-FFF2-40B4-BE49-F238E27FC236}">
                <a16:creationId xmlns:a16="http://schemas.microsoft.com/office/drawing/2014/main" id="{6A3395ED-B657-4C1F-A382-84310231DB13}"/>
              </a:ext>
            </a:extLst>
          </p:cNvPr>
          <p:cNvGrpSpPr/>
          <p:nvPr/>
        </p:nvGrpSpPr>
        <p:grpSpPr>
          <a:xfrm>
            <a:off x="1865627" y="5498036"/>
            <a:ext cx="1198644" cy="902860"/>
            <a:chOff x="780024" y="2874360"/>
            <a:chExt cx="2562286" cy="1930002"/>
          </a:xfrm>
        </p:grpSpPr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ED8460BD-1659-4DBE-9A97-7D17E981E4EE}"/>
                </a:ext>
              </a:extLst>
            </p:cNvPr>
            <p:cNvGrpSpPr/>
            <p:nvPr/>
          </p:nvGrpSpPr>
          <p:grpSpPr>
            <a:xfrm>
              <a:off x="780024" y="3267663"/>
              <a:ext cx="2562286" cy="1536699"/>
              <a:chOff x="746064" y="1894185"/>
              <a:chExt cx="2562286" cy="1536699"/>
            </a:xfrm>
          </p:grpSpPr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DD260389-885E-46B7-BDE9-917F8801F18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D58BB643-8578-4059-831B-3464DC989B3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92B6FEEB-A520-43FD-8502-A111C0305027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B737268C-61B8-4FC1-8D8A-6DB3B64D308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0C889659-E28B-4156-A2FD-CBF3856C29C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53CC6172-3032-48AE-97F7-B1DB201C802F}"/>
                </a:ext>
              </a:extLst>
            </p:cNvPr>
            <p:cNvGrpSpPr/>
            <p:nvPr/>
          </p:nvGrpSpPr>
          <p:grpSpPr>
            <a:xfrm rot="277959">
              <a:off x="864453" y="2874360"/>
              <a:ext cx="1606803" cy="1341478"/>
              <a:chOff x="2320465" y="4236421"/>
              <a:chExt cx="2089334" cy="1744331"/>
            </a:xfrm>
          </p:grpSpPr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67E912AC-BAFD-45CF-9AF4-B746AC7B0FAB}"/>
                  </a:ext>
                </a:extLst>
              </p:cNvPr>
              <p:cNvSpPr/>
              <p:nvPr/>
            </p:nvSpPr>
            <p:spPr>
              <a:xfrm>
                <a:off x="2389517" y="4307228"/>
                <a:ext cx="2020282" cy="1673524"/>
              </a:xfrm>
              <a:prstGeom prst="ellipse">
                <a:avLst/>
              </a:pr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9A93BC7F-41A3-4ED1-9D5A-51753F227404}"/>
                  </a:ext>
                </a:extLst>
              </p:cNvPr>
              <p:cNvSpPr/>
              <p:nvPr/>
            </p:nvSpPr>
            <p:spPr>
              <a:xfrm>
                <a:off x="3135792" y="4557144"/>
                <a:ext cx="1263191" cy="1341242"/>
              </a:xfrm>
              <a:custGeom>
                <a:avLst/>
                <a:gdLst>
                  <a:gd name="connsiteX0" fmla="*/ 577708 w 1263191"/>
                  <a:gd name="connsiteY0" fmla="*/ 0 h 1341242"/>
                  <a:gd name="connsiteX1" fmla="*/ 582248 w 1263191"/>
                  <a:gd name="connsiteY1" fmla="*/ 22004 h 1341242"/>
                  <a:gd name="connsiteX2" fmla="*/ 767300 w 1263191"/>
                  <a:gd name="connsiteY2" fmla="*/ 250975 h 1341242"/>
                  <a:gd name="connsiteX3" fmla="*/ 838393 w 1263191"/>
                  <a:gd name="connsiteY3" fmla="*/ 303280 h 1341242"/>
                  <a:gd name="connsiteX4" fmla="*/ 829446 w 1263191"/>
                  <a:gd name="connsiteY4" fmla="*/ 263956 h 1341242"/>
                  <a:gd name="connsiteX5" fmla="*/ 764101 w 1263191"/>
                  <a:gd name="connsiteY5" fmla="*/ 120905 h 1341242"/>
                  <a:gd name="connsiteX6" fmla="*/ 893753 w 1263191"/>
                  <a:gd name="connsiteY6" fmla="*/ 268018 h 1341242"/>
                  <a:gd name="connsiteX7" fmla="*/ 910041 w 1263191"/>
                  <a:gd name="connsiteY7" fmla="*/ 328864 h 1341242"/>
                  <a:gd name="connsiteX8" fmla="*/ 962587 w 1263191"/>
                  <a:gd name="connsiteY8" fmla="*/ 291742 h 1341242"/>
                  <a:gd name="connsiteX9" fmla="*/ 1095926 w 1263191"/>
                  <a:gd name="connsiteY9" fmla="*/ 147639 h 1341242"/>
                  <a:gd name="connsiteX10" fmla="*/ 1103445 w 1263191"/>
                  <a:gd name="connsiteY10" fmla="*/ 131524 h 1341242"/>
                  <a:gd name="connsiteX11" fmla="*/ 1109530 w 1263191"/>
                  <a:gd name="connsiteY11" fmla="*/ 140811 h 1341242"/>
                  <a:gd name="connsiteX12" fmla="*/ 1098440 w 1263191"/>
                  <a:gd name="connsiteY12" fmla="*/ 165331 h 1341242"/>
                  <a:gd name="connsiteX13" fmla="*/ 1081564 w 1263191"/>
                  <a:gd name="connsiteY13" fmla="*/ 191791 h 1341242"/>
                  <a:gd name="connsiteX14" fmla="*/ 972808 w 1263191"/>
                  <a:gd name="connsiteY14" fmla="*/ 303304 h 1341242"/>
                  <a:gd name="connsiteX15" fmla="*/ 914022 w 1263191"/>
                  <a:gd name="connsiteY15" fmla="*/ 343732 h 1341242"/>
                  <a:gd name="connsiteX16" fmla="*/ 918887 w 1263191"/>
                  <a:gd name="connsiteY16" fmla="*/ 361908 h 1341242"/>
                  <a:gd name="connsiteX17" fmla="*/ 931656 w 1263191"/>
                  <a:gd name="connsiteY17" fmla="*/ 735385 h 1341242"/>
                  <a:gd name="connsiteX18" fmla="*/ 930350 w 1263191"/>
                  <a:gd name="connsiteY18" fmla="*/ 745550 h 1341242"/>
                  <a:gd name="connsiteX19" fmla="*/ 1052043 w 1263191"/>
                  <a:gd name="connsiteY19" fmla="*/ 667865 h 1341242"/>
                  <a:gd name="connsiteX20" fmla="*/ 1246598 w 1263191"/>
                  <a:gd name="connsiteY20" fmla="*/ 490866 h 1341242"/>
                  <a:gd name="connsiteX21" fmla="*/ 1257772 w 1263191"/>
                  <a:gd name="connsiteY21" fmla="*/ 475400 h 1341242"/>
                  <a:gd name="connsiteX22" fmla="*/ 1262542 w 1263191"/>
                  <a:gd name="connsiteY22" fmla="*/ 501292 h 1341242"/>
                  <a:gd name="connsiteX23" fmla="*/ 1263191 w 1263191"/>
                  <a:gd name="connsiteY23" fmla="*/ 511933 h 1341242"/>
                  <a:gd name="connsiteX24" fmla="*/ 1194819 w 1263191"/>
                  <a:gd name="connsiteY24" fmla="*/ 589959 h 1341242"/>
                  <a:gd name="connsiteX25" fmla="*/ 1074028 w 1263191"/>
                  <a:gd name="connsiteY25" fmla="*/ 691098 h 1341242"/>
                  <a:gd name="connsiteX26" fmla="*/ 993639 w 1263191"/>
                  <a:gd name="connsiteY26" fmla="*/ 745110 h 1341242"/>
                  <a:gd name="connsiteX27" fmla="*/ 925430 w 1263191"/>
                  <a:gd name="connsiteY27" fmla="*/ 783841 h 1341242"/>
                  <a:gd name="connsiteX28" fmla="*/ 913037 w 1263191"/>
                  <a:gd name="connsiteY28" fmla="*/ 880300 h 1341242"/>
                  <a:gd name="connsiteX29" fmla="*/ 877780 w 1263191"/>
                  <a:gd name="connsiteY29" fmla="*/ 1036252 h 1341242"/>
                  <a:gd name="connsiteX30" fmla="*/ 1020857 w 1263191"/>
                  <a:gd name="connsiteY30" fmla="*/ 931721 h 1341242"/>
                  <a:gd name="connsiteX31" fmla="*/ 1250805 w 1263191"/>
                  <a:gd name="connsiteY31" fmla="*/ 706444 h 1341242"/>
                  <a:gd name="connsiteX32" fmla="*/ 1258135 w 1263191"/>
                  <a:gd name="connsiteY32" fmla="*/ 696320 h 1341242"/>
                  <a:gd name="connsiteX33" fmla="*/ 1248122 w 1263191"/>
                  <a:gd name="connsiteY33" fmla="*/ 750666 h 1341242"/>
                  <a:gd name="connsiteX34" fmla="*/ 1182856 w 1263191"/>
                  <a:gd name="connsiteY34" fmla="*/ 827725 h 1341242"/>
                  <a:gd name="connsiteX35" fmla="*/ 1041227 w 1263191"/>
                  <a:gd name="connsiteY35" fmla="*/ 957264 h 1341242"/>
                  <a:gd name="connsiteX36" fmla="*/ 867676 w 1263191"/>
                  <a:gd name="connsiteY36" fmla="*/ 1080938 h 1341242"/>
                  <a:gd name="connsiteX37" fmla="*/ 865455 w 1263191"/>
                  <a:gd name="connsiteY37" fmla="*/ 1090765 h 1341242"/>
                  <a:gd name="connsiteX38" fmla="*/ 800426 w 1263191"/>
                  <a:gd name="connsiteY38" fmla="*/ 1272142 h 1341242"/>
                  <a:gd name="connsiteX39" fmla="*/ 791764 w 1263191"/>
                  <a:gd name="connsiteY39" fmla="*/ 1294475 h 1341242"/>
                  <a:gd name="connsiteX40" fmla="*/ 687750 w 1263191"/>
                  <a:gd name="connsiteY40" fmla="*/ 1341242 h 1341242"/>
                  <a:gd name="connsiteX41" fmla="*/ 709971 w 1263191"/>
                  <a:gd name="connsiteY41" fmla="*/ 1297449 h 1341242"/>
                  <a:gd name="connsiteX42" fmla="*/ 714544 w 1263191"/>
                  <a:gd name="connsiteY42" fmla="*/ 1286280 h 1341242"/>
                  <a:gd name="connsiteX43" fmla="*/ 607311 w 1263191"/>
                  <a:gd name="connsiteY43" fmla="*/ 1216908 h 1341242"/>
                  <a:gd name="connsiteX44" fmla="*/ 490481 w 1263191"/>
                  <a:gd name="connsiteY44" fmla="*/ 1131921 h 1341242"/>
                  <a:gd name="connsiteX45" fmla="*/ 159501 w 1263191"/>
                  <a:gd name="connsiteY45" fmla="*/ 823762 h 1341242"/>
                  <a:gd name="connsiteX46" fmla="*/ 101846 w 1263191"/>
                  <a:gd name="connsiteY46" fmla="*/ 751516 h 1341242"/>
                  <a:gd name="connsiteX47" fmla="*/ 1911 w 1263191"/>
                  <a:gd name="connsiteY47" fmla="*/ 564647 h 1341242"/>
                  <a:gd name="connsiteX48" fmla="*/ 0 w 1263191"/>
                  <a:gd name="connsiteY48" fmla="*/ 541309 h 1341242"/>
                  <a:gd name="connsiteX49" fmla="*/ 20535 w 1263191"/>
                  <a:gd name="connsiteY49" fmla="*/ 590081 h 1341242"/>
                  <a:gd name="connsiteX50" fmla="*/ 506428 w 1263191"/>
                  <a:gd name="connsiteY50" fmla="*/ 1102065 h 1341242"/>
                  <a:gd name="connsiteX51" fmla="*/ 715757 w 1263191"/>
                  <a:gd name="connsiteY51" fmla="*/ 1249023 h 1341242"/>
                  <a:gd name="connsiteX52" fmla="*/ 727018 w 1263191"/>
                  <a:gd name="connsiteY52" fmla="*/ 1255823 h 1341242"/>
                  <a:gd name="connsiteX53" fmla="*/ 748861 w 1263191"/>
                  <a:gd name="connsiteY53" fmla="*/ 1202487 h 1341242"/>
                  <a:gd name="connsiteX54" fmla="*/ 788543 w 1263191"/>
                  <a:gd name="connsiteY54" fmla="*/ 1075344 h 1341242"/>
                  <a:gd name="connsiteX55" fmla="*/ 716849 w 1263191"/>
                  <a:gd name="connsiteY55" fmla="*/ 1027787 h 1341242"/>
                  <a:gd name="connsiteX56" fmla="*/ 624321 w 1263191"/>
                  <a:gd name="connsiteY56" fmla="*/ 957263 h 1341242"/>
                  <a:gd name="connsiteX57" fmla="*/ 374765 w 1263191"/>
                  <a:gd name="connsiteY57" fmla="*/ 700298 h 1341242"/>
                  <a:gd name="connsiteX58" fmla="*/ 334761 w 1263191"/>
                  <a:gd name="connsiteY58" fmla="*/ 639784 h 1341242"/>
                  <a:gd name="connsiteX59" fmla="*/ 276928 w 1263191"/>
                  <a:gd name="connsiteY59" fmla="*/ 482598 h 1341242"/>
                  <a:gd name="connsiteX60" fmla="*/ 279512 w 1263191"/>
                  <a:gd name="connsiteY60" fmla="*/ 462826 h 1341242"/>
                  <a:gd name="connsiteX61" fmla="*/ 289460 w 1263191"/>
                  <a:gd name="connsiteY61" fmla="*/ 503926 h 1341242"/>
                  <a:gd name="connsiteX62" fmla="*/ 644691 w 1263191"/>
                  <a:gd name="connsiteY62" fmla="*/ 931720 h 1341242"/>
                  <a:gd name="connsiteX63" fmla="*/ 798336 w 1263191"/>
                  <a:gd name="connsiteY63" fmla="*/ 1043971 h 1341242"/>
                  <a:gd name="connsiteX64" fmla="*/ 798692 w 1263191"/>
                  <a:gd name="connsiteY64" fmla="*/ 1042831 h 1341242"/>
                  <a:gd name="connsiteX65" fmla="*/ 836079 w 1263191"/>
                  <a:gd name="connsiteY65" fmla="*/ 867436 h 1341242"/>
                  <a:gd name="connsiteX66" fmla="*/ 850418 w 1263191"/>
                  <a:gd name="connsiteY66" fmla="*/ 733226 h 1341242"/>
                  <a:gd name="connsiteX67" fmla="*/ 795689 w 1263191"/>
                  <a:gd name="connsiteY67" fmla="*/ 702148 h 1341242"/>
                  <a:gd name="connsiteX68" fmla="*/ 715300 w 1263191"/>
                  <a:gd name="connsiteY68" fmla="*/ 648137 h 1341242"/>
                  <a:gd name="connsiteX69" fmla="*/ 505458 w 1263191"/>
                  <a:gd name="connsiteY69" fmla="*/ 445372 h 1341242"/>
                  <a:gd name="connsiteX70" fmla="*/ 473836 w 1263191"/>
                  <a:gd name="connsiteY70" fmla="*/ 396344 h 1341242"/>
                  <a:gd name="connsiteX71" fmla="*/ 435400 w 1263191"/>
                  <a:gd name="connsiteY71" fmla="*/ 265855 h 1341242"/>
                  <a:gd name="connsiteX72" fmla="*/ 439916 w 1263191"/>
                  <a:gd name="connsiteY72" fmla="*/ 248769 h 1341242"/>
                  <a:gd name="connsiteX73" fmla="*/ 445058 w 1263191"/>
                  <a:gd name="connsiteY73" fmla="*/ 283240 h 1341242"/>
                  <a:gd name="connsiteX74" fmla="*/ 737286 w 1263191"/>
                  <a:gd name="connsiteY74" fmla="*/ 624905 h 1341242"/>
                  <a:gd name="connsiteX75" fmla="*/ 854029 w 1263191"/>
                  <a:gd name="connsiteY75" fmla="*/ 699429 h 1341242"/>
                  <a:gd name="connsiteX76" fmla="*/ 861214 w 1263191"/>
                  <a:gd name="connsiteY76" fmla="*/ 632186 h 1341242"/>
                  <a:gd name="connsiteX77" fmla="*/ 860515 w 1263191"/>
                  <a:gd name="connsiteY77" fmla="*/ 469959 h 1341242"/>
                  <a:gd name="connsiteX78" fmla="*/ 843863 w 1263191"/>
                  <a:gd name="connsiteY78" fmla="*/ 327959 h 1341242"/>
                  <a:gd name="connsiteX79" fmla="*/ 755585 w 1263191"/>
                  <a:gd name="connsiteY79" fmla="*/ 264657 h 1341242"/>
                  <a:gd name="connsiteX80" fmla="*/ 624623 w 1263191"/>
                  <a:gd name="connsiteY80" fmla="*/ 127129 h 1341242"/>
                  <a:gd name="connsiteX81" fmla="*/ 604055 w 1263191"/>
                  <a:gd name="connsiteY81" fmla="*/ 94737 h 1341242"/>
                  <a:gd name="connsiteX82" fmla="*/ 575857 w 1263191"/>
                  <a:gd name="connsiteY82" fmla="*/ 10588 h 1341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263191" h="1341242">
                    <a:moveTo>
                      <a:pt x="577708" y="0"/>
                    </a:moveTo>
                    <a:lnTo>
                      <a:pt x="582248" y="22004"/>
                    </a:lnTo>
                    <a:cubicBezTo>
                      <a:pt x="603666" y="85821"/>
                      <a:pt x="670149" y="170944"/>
                      <a:pt x="767300" y="250975"/>
                    </a:cubicBezTo>
                    <a:lnTo>
                      <a:pt x="838393" y="303280"/>
                    </a:lnTo>
                    <a:lnTo>
                      <a:pt x="829446" y="263956"/>
                    </a:lnTo>
                    <a:cubicBezTo>
                      <a:pt x="813267" y="204646"/>
                      <a:pt x="791376" y="155827"/>
                      <a:pt x="764101" y="120905"/>
                    </a:cubicBezTo>
                    <a:cubicBezTo>
                      <a:pt x="819683" y="130196"/>
                      <a:pt x="863798" y="183814"/>
                      <a:pt x="893753" y="268018"/>
                    </a:cubicBezTo>
                    <a:lnTo>
                      <a:pt x="910041" y="328864"/>
                    </a:lnTo>
                    <a:lnTo>
                      <a:pt x="962587" y="291742"/>
                    </a:lnTo>
                    <a:cubicBezTo>
                      <a:pt x="1023408" y="243371"/>
                      <a:pt x="1069505" y="192297"/>
                      <a:pt x="1095926" y="147639"/>
                    </a:cubicBezTo>
                    <a:lnTo>
                      <a:pt x="1103445" y="131524"/>
                    </a:lnTo>
                    <a:lnTo>
                      <a:pt x="1109530" y="140811"/>
                    </a:lnTo>
                    <a:lnTo>
                      <a:pt x="1098440" y="165331"/>
                    </a:lnTo>
                    <a:cubicBezTo>
                      <a:pt x="1093563" y="173940"/>
                      <a:pt x="1087926" y="182783"/>
                      <a:pt x="1081564" y="191791"/>
                    </a:cubicBezTo>
                    <a:cubicBezTo>
                      <a:pt x="1056119" y="227823"/>
                      <a:pt x="1019091" y="266495"/>
                      <a:pt x="972808" y="303304"/>
                    </a:cubicBezTo>
                    <a:lnTo>
                      <a:pt x="914022" y="343732"/>
                    </a:lnTo>
                    <a:lnTo>
                      <a:pt x="918887" y="361908"/>
                    </a:lnTo>
                    <a:cubicBezTo>
                      <a:pt x="939102" y="464975"/>
                      <a:pt x="944256" y="594048"/>
                      <a:pt x="931656" y="735385"/>
                    </a:cubicBezTo>
                    <a:lnTo>
                      <a:pt x="930350" y="745550"/>
                    </a:lnTo>
                    <a:lnTo>
                      <a:pt x="1052043" y="667865"/>
                    </a:lnTo>
                    <a:cubicBezTo>
                      <a:pt x="1131236" y="610164"/>
                      <a:pt x="1196990" y="549487"/>
                      <a:pt x="1246598" y="490866"/>
                    </a:cubicBezTo>
                    <a:lnTo>
                      <a:pt x="1257772" y="475400"/>
                    </a:lnTo>
                    <a:lnTo>
                      <a:pt x="1262542" y="501292"/>
                    </a:lnTo>
                    <a:lnTo>
                      <a:pt x="1263191" y="511933"/>
                    </a:lnTo>
                    <a:lnTo>
                      <a:pt x="1194819" y="589959"/>
                    </a:lnTo>
                    <a:cubicBezTo>
                      <a:pt x="1159667" y="624103"/>
                      <a:pt x="1119225" y="658166"/>
                      <a:pt x="1074028" y="691098"/>
                    </a:cubicBezTo>
                    <a:cubicBezTo>
                      <a:pt x="1047662" y="710308"/>
                      <a:pt x="1020770" y="728338"/>
                      <a:pt x="993639" y="745110"/>
                    </a:cubicBezTo>
                    <a:lnTo>
                      <a:pt x="925430" y="783841"/>
                    </a:lnTo>
                    <a:lnTo>
                      <a:pt x="913037" y="880300"/>
                    </a:lnTo>
                    <a:lnTo>
                      <a:pt x="877780" y="1036252"/>
                    </a:lnTo>
                    <a:lnTo>
                      <a:pt x="1020857" y="931721"/>
                    </a:lnTo>
                    <a:cubicBezTo>
                      <a:pt x="1112594" y="856945"/>
                      <a:pt x="1190422" y="779798"/>
                      <a:pt x="1250805" y="706444"/>
                    </a:cubicBezTo>
                    <a:lnTo>
                      <a:pt x="1258135" y="696320"/>
                    </a:lnTo>
                    <a:lnTo>
                      <a:pt x="1248122" y="750666"/>
                    </a:lnTo>
                    <a:lnTo>
                      <a:pt x="1182856" y="827725"/>
                    </a:lnTo>
                    <a:cubicBezTo>
                      <a:pt x="1141028" y="870980"/>
                      <a:pt x="1093584" y="914588"/>
                      <a:pt x="1041227" y="957264"/>
                    </a:cubicBezTo>
                    <a:lnTo>
                      <a:pt x="867676" y="1080938"/>
                    </a:lnTo>
                    <a:lnTo>
                      <a:pt x="865455" y="1090765"/>
                    </a:lnTo>
                    <a:cubicBezTo>
                      <a:pt x="846394" y="1156576"/>
                      <a:pt x="824426" y="1217541"/>
                      <a:pt x="800426" y="1272142"/>
                    </a:cubicBezTo>
                    <a:lnTo>
                      <a:pt x="791764" y="1294475"/>
                    </a:lnTo>
                    <a:lnTo>
                      <a:pt x="687750" y="1341242"/>
                    </a:lnTo>
                    <a:lnTo>
                      <a:pt x="709971" y="1297449"/>
                    </a:lnTo>
                    <a:lnTo>
                      <a:pt x="714544" y="1286280"/>
                    </a:lnTo>
                    <a:lnTo>
                      <a:pt x="607311" y="1216908"/>
                    </a:lnTo>
                    <a:cubicBezTo>
                      <a:pt x="568494" y="1190260"/>
                      <a:pt x="529428" y="1161884"/>
                      <a:pt x="490481" y="1131921"/>
                    </a:cubicBezTo>
                    <a:cubicBezTo>
                      <a:pt x="356949" y="1029189"/>
                      <a:pt x="243776" y="922389"/>
                      <a:pt x="159501" y="823762"/>
                    </a:cubicBezTo>
                    <a:cubicBezTo>
                      <a:pt x="138431" y="799106"/>
                      <a:pt x="119170" y="774961"/>
                      <a:pt x="101846" y="751516"/>
                    </a:cubicBezTo>
                    <a:cubicBezTo>
                      <a:pt x="49876" y="681186"/>
                      <a:pt x="15364" y="617175"/>
                      <a:pt x="1911" y="564647"/>
                    </a:cubicBezTo>
                    <a:lnTo>
                      <a:pt x="0" y="541309"/>
                    </a:lnTo>
                    <a:lnTo>
                      <a:pt x="20535" y="590081"/>
                    </a:lnTo>
                    <a:cubicBezTo>
                      <a:pt x="96391" y="731800"/>
                      <a:pt x="272460" y="922062"/>
                      <a:pt x="506428" y="1102065"/>
                    </a:cubicBezTo>
                    <a:cubicBezTo>
                      <a:pt x="576619" y="1156066"/>
                      <a:pt x="647036" y="1205309"/>
                      <a:pt x="715757" y="1249023"/>
                    </a:cubicBezTo>
                    <a:lnTo>
                      <a:pt x="727018" y="1255823"/>
                    </a:lnTo>
                    <a:lnTo>
                      <a:pt x="748861" y="1202487"/>
                    </a:lnTo>
                    <a:lnTo>
                      <a:pt x="788543" y="1075344"/>
                    </a:lnTo>
                    <a:lnTo>
                      <a:pt x="716849" y="1027787"/>
                    </a:lnTo>
                    <a:cubicBezTo>
                      <a:pt x="685810" y="1005704"/>
                      <a:pt x="654862" y="982158"/>
                      <a:pt x="624321" y="957263"/>
                    </a:cubicBezTo>
                    <a:cubicBezTo>
                      <a:pt x="519607" y="871911"/>
                      <a:pt x="434543" y="782832"/>
                      <a:pt x="374765" y="700298"/>
                    </a:cubicBezTo>
                    <a:cubicBezTo>
                      <a:pt x="359820" y="679665"/>
                      <a:pt x="346456" y="659440"/>
                      <a:pt x="334761" y="639784"/>
                    </a:cubicBezTo>
                    <a:cubicBezTo>
                      <a:pt x="299673" y="580821"/>
                      <a:pt x="279603" y="526980"/>
                      <a:pt x="276928" y="482598"/>
                    </a:cubicBezTo>
                    <a:lnTo>
                      <a:pt x="279512" y="462826"/>
                    </a:lnTo>
                    <a:lnTo>
                      <a:pt x="289460" y="503926"/>
                    </a:lnTo>
                    <a:cubicBezTo>
                      <a:pt x="333380" y="623131"/>
                      <a:pt x="461218" y="782168"/>
                      <a:pt x="644691" y="931720"/>
                    </a:cubicBezTo>
                    <a:lnTo>
                      <a:pt x="798336" y="1043971"/>
                    </a:lnTo>
                    <a:lnTo>
                      <a:pt x="798692" y="1042831"/>
                    </a:lnTo>
                    <a:cubicBezTo>
                      <a:pt x="813368" y="986682"/>
                      <a:pt x="825970" y="927909"/>
                      <a:pt x="836079" y="867436"/>
                    </a:cubicBezTo>
                    <a:lnTo>
                      <a:pt x="850418" y="733226"/>
                    </a:lnTo>
                    <a:lnTo>
                      <a:pt x="795689" y="702148"/>
                    </a:lnTo>
                    <a:cubicBezTo>
                      <a:pt x="768558" y="685377"/>
                      <a:pt x="741666" y="667347"/>
                      <a:pt x="715300" y="648137"/>
                    </a:cubicBezTo>
                    <a:cubicBezTo>
                      <a:pt x="624905" y="582274"/>
                      <a:pt x="553533" y="511885"/>
                      <a:pt x="505458" y="445372"/>
                    </a:cubicBezTo>
                    <a:cubicBezTo>
                      <a:pt x="493438" y="428743"/>
                      <a:pt x="482877" y="412357"/>
                      <a:pt x="473836" y="396344"/>
                    </a:cubicBezTo>
                    <a:cubicBezTo>
                      <a:pt x="446716" y="348307"/>
                      <a:pt x="433304" y="303629"/>
                      <a:pt x="435400" y="265855"/>
                    </a:cubicBezTo>
                    <a:lnTo>
                      <a:pt x="439916" y="248769"/>
                    </a:lnTo>
                    <a:lnTo>
                      <a:pt x="445058" y="283240"/>
                    </a:lnTo>
                    <a:cubicBezTo>
                      <a:pt x="474266" y="382196"/>
                      <a:pt x="578899" y="509500"/>
                      <a:pt x="737286" y="624905"/>
                    </a:cubicBezTo>
                    <a:lnTo>
                      <a:pt x="854029" y="699429"/>
                    </a:lnTo>
                    <a:lnTo>
                      <a:pt x="861214" y="632186"/>
                    </a:lnTo>
                    <a:cubicBezTo>
                      <a:pt x="863730" y="575632"/>
                      <a:pt x="863465" y="521221"/>
                      <a:pt x="860515" y="469959"/>
                    </a:cubicBezTo>
                    <a:lnTo>
                      <a:pt x="843863" y="327959"/>
                    </a:lnTo>
                    <a:lnTo>
                      <a:pt x="755585" y="264657"/>
                    </a:lnTo>
                    <a:cubicBezTo>
                      <a:pt x="700138" y="218982"/>
                      <a:pt x="655530" y="171307"/>
                      <a:pt x="624623" y="127129"/>
                    </a:cubicBezTo>
                    <a:cubicBezTo>
                      <a:pt x="616895" y="116084"/>
                      <a:pt x="610025" y="105259"/>
                      <a:pt x="604055" y="94737"/>
                    </a:cubicBezTo>
                    <a:cubicBezTo>
                      <a:pt x="586144" y="63174"/>
                      <a:pt x="576344" y="34350"/>
                      <a:pt x="575857" y="1058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B8DA541E-B636-4B0B-8F2A-B4B07AE539D2}"/>
                  </a:ext>
                </a:extLst>
              </p:cNvPr>
              <p:cNvSpPr/>
              <p:nvPr/>
            </p:nvSpPr>
            <p:spPr>
              <a:xfrm>
                <a:off x="2320465" y="4236421"/>
                <a:ext cx="1303093" cy="1643881"/>
              </a:xfrm>
              <a:custGeom>
                <a:avLst/>
                <a:gdLst>
                  <a:gd name="connsiteX0" fmla="*/ 1010141 w 1293789"/>
                  <a:gd name="connsiteY0" fmla="*/ 0 h 1546615"/>
                  <a:gd name="connsiteX1" fmla="*/ 1113422 w 1293789"/>
                  <a:gd name="connsiteY1" fmla="*/ 4320 h 1546615"/>
                  <a:gd name="connsiteX2" fmla="*/ 1197241 w 1293789"/>
                  <a:gd name="connsiteY2" fmla="*/ 14917 h 1546615"/>
                  <a:gd name="connsiteX3" fmla="*/ 1219003 w 1293789"/>
                  <a:gd name="connsiteY3" fmla="*/ 59510 h 1546615"/>
                  <a:gd name="connsiteX4" fmla="*/ 895615 w 1293789"/>
                  <a:gd name="connsiteY4" fmla="*/ 1299732 h 1546615"/>
                  <a:gd name="connsiteX5" fmla="*/ 518807 w 1293789"/>
                  <a:gd name="connsiteY5" fmla="*/ 1533740 h 1546615"/>
                  <a:gd name="connsiteX6" fmla="*/ 480940 w 1293789"/>
                  <a:gd name="connsiteY6" fmla="*/ 1546615 h 1546615"/>
                  <a:gd name="connsiteX7" fmla="*/ 445362 w 1293789"/>
                  <a:gd name="connsiteY7" fmla="*/ 1530618 h 1546615"/>
                  <a:gd name="connsiteX8" fmla="*/ 0 w 1293789"/>
                  <a:gd name="connsiteY8" fmla="*/ 836762 h 1546615"/>
                  <a:gd name="connsiteX9" fmla="*/ 1010141 w 1293789"/>
                  <a:gd name="connsiteY9" fmla="*/ 0 h 1546615"/>
                  <a:gd name="connsiteX0" fmla="*/ 1010141 w 1293789"/>
                  <a:gd name="connsiteY0" fmla="*/ 59271 h 1605886"/>
                  <a:gd name="connsiteX1" fmla="*/ 1197241 w 1293789"/>
                  <a:gd name="connsiteY1" fmla="*/ 74188 h 1605886"/>
                  <a:gd name="connsiteX2" fmla="*/ 1219003 w 1293789"/>
                  <a:gd name="connsiteY2" fmla="*/ 118781 h 1605886"/>
                  <a:gd name="connsiteX3" fmla="*/ 895615 w 1293789"/>
                  <a:gd name="connsiteY3" fmla="*/ 1359003 h 1605886"/>
                  <a:gd name="connsiteX4" fmla="*/ 518807 w 1293789"/>
                  <a:gd name="connsiteY4" fmla="*/ 1593011 h 1605886"/>
                  <a:gd name="connsiteX5" fmla="*/ 480940 w 1293789"/>
                  <a:gd name="connsiteY5" fmla="*/ 1605886 h 1605886"/>
                  <a:gd name="connsiteX6" fmla="*/ 445362 w 1293789"/>
                  <a:gd name="connsiteY6" fmla="*/ 1589889 h 1605886"/>
                  <a:gd name="connsiteX7" fmla="*/ 0 w 1293789"/>
                  <a:gd name="connsiteY7" fmla="*/ 896033 h 1605886"/>
                  <a:gd name="connsiteX8" fmla="*/ 1010141 w 1293789"/>
                  <a:gd name="connsiteY8" fmla="*/ 59271 h 1605886"/>
                  <a:gd name="connsiteX0" fmla="*/ 1010141 w 1293789"/>
                  <a:gd name="connsiteY0" fmla="*/ 79236 h 1625851"/>
                  <a:gd name="connsiteX1" fmla="*/ 1180572 w 1293789"/>
                  <a:gd name="connsiteY1" fmla="*/ 32240 h 1625851"/>
                  <a:gd name="connsiteX2" fmla="*/ 1219003 w 1293789"/>
                  <a:gd name="connsiteY2" fmla="*/ 138746 h 1625851"/>
                  <a:gd name="connsiteX3" fmla="*/ 895615 w 1293789"/>
                  <a:gd name="connsiteY3" fmla="*/ 1378968 h 1625851"/>
                  <a:gd name="connsiteX4" fmla="*/ 518807 w 1293789"/>
                  <a:gd name="connsiteY4" fmla="*/ 1612976 h 1625851"/>
                  <a:gd name="connsiteX5" fmla="*/ 480940 w 1293789"/>
                  <a:gd name="connsiteY5" fmla="*/ 1625851 h 1625851"/>
                  <a:gd name="connsiteX6" fmla="*/ 445362 w 1293789"/>
                  <a:gd name="connsiteY6" fmla="*/ 1609854 h 1625851"/>
                  <a:gd name="connsiteX7" fmla="*/ 0 w 1293789"/>
                  <a:gd name="connsiteY7" fmla="*/ 915998 h 1625851"/>
                  <a:gd name="connsiteX8" fmla="*/ 1010141 w 1293789"/>
                  <a:gd name="connsiteY8" fmla="*/ 79236 h 1625851"/>
                  <a:gd name="connsiteX0" fmla="*/ 1010141 w 1293789"/>
                  <a:gd name="connsiteY0" fmla="*/ 70343 h 1616958"/>
                  <a:gd name="connsiteX1" fmla="*/ 1180572 w 1293789"/>
                  <a:gd name="connsiteY1" fmla="*/ 23347 h 1616958"/>
                  <a:gd name="connsiteX2" fmla="*/ 1219003 w 1293789"/>
                  <a:gd name="connsiteY2" fmla="*/ 129853 h 1616958"/>
                  <a:gd name="connsiteX3" fmla="*/ 895615 w 1293789"/>
                  <a:gd name="connsiteY3" fmla="*/ 1370075 h 1616958"/>
                  <a:gd name="connsiteX4" fmla="*/ 518807 w 1293789"/>
                  <a:gd name="connsiteY4" fmla="*/ 1604083 h 1616958"/>
                  <a:gd name="connsiteX5" fmla="*/ 480940 w 1293789"/>
                  <a:gd name="connsiteY5" fmla="*/ 1616958 h 1616958"/>
                  <a:gd name="connsiteX6" fmla="*/ 445362 w 1293789"/>
                  <a:gd name="connsiteY6" fmla="*/ 1600961 h 1616958"/>
                  <a:gd name="connsiteX7" fmla="*/ 0 w 1293789"/>
                  <a:gd name="connsiteY7" fmla="*/ 907105 h 1616958"/>
                  <a:gd name="connsiteX8" fmla="*/ 1010141 w 1293789"/>
                  <a:gd name="connsiteY8" fmla="*/ 70343 h 1616958"/>
                  <a:gd name="connsiteX0" fmla="*/ 1010141 w 1293789"/>
                  <a:gd name="connsiteY0" fmla="*/ 46996 h 1593611"/>
                  <a:gd name="connsiteX1" fmla="*/ 1180572 w 1293789"/>
                  <a:gd name="connsiteY1" fmla="*/ 0 h 1593611"/>
                  <a:gd name="connsiteX2" fmla="*/ 1219003 w 1293789"/>
                  <a:gd name="connsiteY2" fmla="*/ 106506 h 1593611"/>
                  <a:gd name="connsiteX3" fmla="*/ 895615 w 1293789"/>
                  <a:gd name="connsiteY3" fmla="*/ 1346728 h 1593611"/>
                  <a:gd name="connsiteX4" fmla="*/ 518807 w 1293789"/>
                  <a:gd name="connsiteY4" fmla="*/ 1580736 h 1593611"/>
                  <a:gd name="connsiteX5" fmla="*/ 480940 w 1293789"/>
                  <a:gd name="connsiteY5" fmla="*/ 1593611 h 1593611"/>
                  <a:gd name="connsiteX6" fmla="*/ 445362 w 1293789"/>
                  <a:gd name="connsiteY6" fmla="*/ 1577614 h 1593611"/>
                  <a:gd name="connsiteX7" fmla="*/ 0 w 1293789"/>
                  <a:gd name="connsiteY7" fmla="*/ 883758 h 1593611"/>
                  <a:gd name="connsiteX8" fmla="*/ 1010141 w 1293789"/>
                  <a:gd name="connsiteY8" fmla="*/ 46996 h 1593611"/>
                  <a:gd name="connsiteX0" fmla="*/ 1010141 w 1293789"/>
                  <a:gd name="connsiteY0" fmla="*/ 70808 h 1617423"/>
                  <a:gd name="connsiteX1" fmla="*/ 1173428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04548"/>
                  <a:gd name="connsiteX1" fmla="*/ 1142472 w 1293789"/>
                  <a:gd name="connsiteY1" fmla="*/ 0 h 1604548"/>
                  <a:gd name="connsiteX2" fmla="*/ 1219003 w 1293789"/>
                  <a:gd name="connsiteY2" fmla="*/ 130318 h 1604548"/>
                  <a:gd name="connsiteX3" fmla="*/ 895615 w 1293789"/>
                  <a:gd name="connsiteY3" fmla="*/ 1370540 h 1604548"/>
                  <a:gd name="connsiteX4" fmla="*/ 518807 w 1293789"/>
                  <a:gd name="connsiteY4" fmla="*/ 1604548 h 1604548"/>
                  <a:gd name="connsiteX5" fmla="*/ 478559 w 1293789"/>
                  <a:gd name="connsiteY5" fmla="*/ 1569798 h 1604548"/>
                  <a:gd name="connsiteX6" fmla="*/ 445362 w 1293789"/>
                  <a:gd name="connsiteY6" fmla="*/ 1601426 h 1604548"/>
                  <a:gd name="connsiteX7" fmla="*/ 0 w 1293789"/>
                  <a:gd name="connsiteY7" fmla="*/ 907570 h 1604548"/>
                  <a:gd name="connsiteX8" fmla="*/ 1010141 w 1293789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17218"/>
                  <a:gd name="connsiteX1" fmla="*/ 1142472 w 1289488"/>
                  <a:gd name="connsiteY1" fmla="*/ 0 h 1617218"/>
                  <a:gd name="connsiteX2" fmla="*/ 1219003 w 1289488"/>
                  <a:gd name="connsiteY2" fmla="*/ 130318 h 1617218"/>
                  <a:gd name="connsiteX3" fmla="*/ 895615 w 1289488"/>
                  <a:gd name="connsiteY3" fmla="*/ 1370540 h 1617218"/>
                  <a:gd name="connsiteX4" fmla="*/ 518807 w 1289488"/>
                  <a:gd name="connsiteY4" fmla="*/ 1604548 h 1617218"/>
                  <a:gd name="connsiteX5" fmla="*/ 478559 w 1289488"/>
                  <a:gd name="connsiteY5" fmla="*/ 1569798 h 1617218"/>
                  <a:gd name="connsiteX6" fmla="*/ 445362 w 1289488"/>
                  <a:gd name="connsiteY6" fmla="*/ 1601426 h 1617218"/>
                  <a:gd name="connsiteX7" fmla="*/ 0 w 1289488"/>
                  <a:gd name="connsiteY7" fmla="*/ 907570 h 1617218"/>
                  <a:gd name="connsiteX8" fmla="*/ 1010141 w 1289488"/>
                  <a:gd name="connsiteY8" fmla="*/ 70808 h 1617218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45362 w 1289488"/>
                  <a:gd name="connsiteY6" fmla="*/ 1601426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36687 w 1316034"/>
                  <a:gd name="connsiteY0" fmla="*/ 70808 h 1632702"/>
                  <a:gd name="connsiteX1" fmla="*/ 1169018 w 1316034"/>
                  <a:gd name="connsiteY1" fmla="*/ 0 h 1632702"/>
                  <a:gd name="connsiteX2" fmla="*/ 1245549 w 1316034"/>
                  <a:gd name="connsiteY2" fmla="*/ 130318 h 1632702"/>
                  <a:gd name="connsiteX3" fmla="*/ 922161 w 1316034"/>
                  <a:gd name="connsiteY3" fmla="*/ 1370540 h 1632702"/>
                  <a:gd name="connsiteX4" fmla="*/ 550115 w 1316034"/>
                  <a:gd name="connsiteY4" fmla="*/ 1621216 h 1632702"/>
                  <a:gd name="connsiteX5" fmla="*/ 505105 w 1316034"/>
                  <a:gd name="connsiteY5" fmla="*/ 1569798 h 1632702"/>
                  <a:gd name="connsiteX6" fmla="*/ 460002 w 1316034"/>
                  <a:gd name="connsiteY6" fmla="*/ 1615713 h 1632702"/>
                  <a:gd name="connsiteX7" fmla="*/ 313509 w 1316034"/>
                  <a:gd name="connsiteY7" fmla="*/ 1502392 h 1632702"/>
                  <a:gd name="connsiteX8" fmla="*/ 26546 w 1316034"/>
                  <a:gd name="connsiteY8" fmla="*/ 907570 h 1632702"/>
                  <a:gd name="connsiteX9" fmla="*/ 1036687 w 1316034"/>
                  <a:gd name="connsiteY9" fmla="*/ 70808 h 1632702"/>
                  <a:gd name="connsiteX0" fmla="*/ 1010182 w 1289529"/>
                  <a:gd name="connsiteY0" fmla="*/ 70808 h 1632702"/>
                  <a:gd name="connsiteX1" fmla="*/ 1142513 w 1289529"/>
                  <a:gd name="connsiteY1" fmla="*/ 0 h 1632702"/>
                  <a:gd name="connsiteX2" fmla="*/ 1219044 w 1289529"/>
                  <a:gd name="connsiteY2" fmla="*/ 130318 h 1632702"/>
                  <a:gd name="connsiteX3" fmla="*/ 895656 w 1289529"/>
                  <a:gd name="connsiteY3" fmla="*/ 1370540 h 1632702"/>
                  <a:gd name="connsiteX4" fmla="*/ 523610 w 1289529"/>
                  <a:gd name="connsiteY4" fmla="*/ 1621216 h 1632702"/>
                  <a:gd name="connsiteX5" fmla="*/ 478600 w 1289529"/>
                  <a:gd name="connsiteY5" fmla="*/ 1569798 h 1632702"/>
                  <a:gd name="connsiteX6" fmla="*/ 433497 w 1289529"/>
                  <a:gd name="connsiteY6" fmla="*/ 1615713 h 1632702"/>
                  <a:gd name="connsiteX7" fmla="*/ 287004 w 1289529"/>
                  <a:gd name="connsiteY7" fmla="*/ 1502392 h 1632702"/>
                  <a:gd name="connsiteX8" fmla="*/ 41 w 1289529"/>
                  <a:gd name="connsiteY8" fmla="*/ 907570 h 1632702"/>
                  <a:gd name="connsiteX9" fmla="*/ 1010182 w 1289529"/>
                  <a:gd name="connsiteY9" fmla="*/ 70808 h 1632702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78600 w 1289529"/>
                  <a:gd name="connsiteY5" fmla="*/ 156979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57169 w 1289529"/>
                  <a:gd name="connsiteY5" fmla="*/ 158884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3093" h="1643881">
                    <a:moveTo>
                      <a:pt x="1010182" y="70808"/>
                    </a:moveTo>
                    <a:cubicBezTo>
                      <a:pt x="1104947" y="40990"/>
                      <a:pt x="1098179" y="32945"/>
                      <a:pt x="1142513" y="0"/>
                    </a:cubicBezTo>
                    <a:cubicBezTo>
                      <a:pt x="1187073" y="50583"/>
                      <a:pt x="1193534" y="86879"/>
                      <a:pt x="1219044" y="130318"/>
                    </a:cubicBezTo>
                    <a:cubicBezTo>
                      <a:pt x="1243147" y="228713"/>
                      <a:pt x="1341027" y="383669"/>
                      <a:pt x="1287129" y="590373"/>
                    </a:cubicBezTo>
                    <a:cubicBezTo>
                      <a:pt x="1292762" y="904234"/>
                      <a:pt x="1083234" y="1258660"/>
                      <a:pt x="895656" y="1370540"/>
                    </a:cubicBezTo>
                    <a:cubicBezTo>
                      <a:pt x="795771" y="1551780"/>
                      <a:pt x="554788" y="1683266"/>
                      <a:pt x="504560" y="1633123"/>
                    </a:cubicBezTo>
                    <a:lnTo>
                      <a:pt x="457169" y="1588848"/>
                    </a:lnTo>
                    <a:lnTo>
                      <a:pt x="395397" y="1637145"/>
                    </a:lnTo>
                    <a:cubicBezTo>
                      <a:pt x="373386" y="1563602"/>
                      <a:pt x="344959" y="1553741"/>
                      <a:pt x="287004" y="1502392"/>
                    </a:cubicBezTo>
                    <a:cubicBezTo>
                      <a:pt x="214761" y="1384368"/>
                      <a:pt x="-3410" y="1214826"/>
                      <a:pt x="41" y="907570"/>
                    </a:cubicBezTo>
                    <a:cubicBezTo>
                      <a:pt x="41" y="445439"/>
                      <a:pt x="452297" y="70808"/>
                      <a:pt x="1010182" y="70808"/>
                    </a:cubicBezTo>
                    <a:close/>
                  </a:path>
                </a:pathLst>
              </a:cu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095D0E67-9517-4A38-8EE1-442DE363CEE8}"/>
                  </a:ext>
                </a:extLst>
              </p:cNvPr>
              <p:cNvSpPr/>
              <p:nvPr/>
            </p:nvSpPr>
            <p:spPr>
              <a:xfrm>
                <a:off x="2326139" y="4471111"/>
                <a:ext cx="1070294" cy="1208942"/>
              </a:xfrm>
              <a:custGeom>
                <a:avLst/>
                <a:gdLst>
                  <a:gd name="connsiteX0" fmla="*/ 0 w 1070294"/>
                  <a:gd name="connsiteY0" fmla="*/ 746129 h 1208942"/>
                  <a:gd name="connsiteX1" fmla="*/ 44126 w 1070294"/>
                  <a:gd name="connsiteY1" fmla="*/ 798010 h 1208942"/>
                  <a:gd name="connsiteX2" fmla="*/ 470152 w 1070294"/>
                  <a:gd name="connsiteY2" fmla="*/ 1198312 h 1208942"/>
                  <a:gd name="connsiteX3" fmla="*/ 491831 w 1070294"/>
                  <a:gd name="connsiteY3" fmla="*/ 1208549 h 1208942"/>
                  <a:gd name="connsiteX4" fmla="*/ 488282 w 1070294"/>
                  <a:gd name="connsiteY4" fmla="*/ 1208942 h 1208942"/>
                  <a:gd name="connsiteX5" fmla="*/ 43036 w 1070294"/>
                  <a:gd name="connsiteY5" fmla="*/ 824260 h 1208942"/>
                  <a:gd name="connsiteX6" fmla="*/ 2471 w 1070294"/>
                  <a:gd name="connsiteY6" fmla="*/ 778266 h 1208942"/>
                  <a:gd name="connsiteX7" fmla="*/ 620684 w 1070294"/>
                  <a:gd name="connsiteY7" fmla="*/ 0 h 1208942"/>
                  <a:gd name="connsiteX8" fmla="*/ 623970 w 1070294"/>
                  <a:gd name="connsiteY8" fmla="*/ 717 h 1208942"/>
                  <a:gd name="connsiteX9" fmla="*/ 605240 w 1070294"/>
                  <a:gd name="connsiteY9" fmla="*/ 7324 h 1208942"/>
                  <a:gd name="connsiteX10" fmla="*/ 258270 w 1070294"/>
                  <a:gd name="connsiteY10" fmla="*/ 310324 h 1208942"/>
                  <a:gd name="connsiteX11" fmla="*/ 152867 w 1070294"/>
                  <a:gd name="connsiteY11" fmla="*/ 432699 h 1208942"/>
                  <a:gd name="connsiteX12" fmla="*/ 165300 w 1070294"/>
                  <a:gd name="connsiteY12" fmla="*/ 429193 h 1208942"/>
                  <a:gd name="connsiteX13" fmla="*/ 303456 w 1070294"/>
                  <a:gd name="connsiteY13" fmla="*/ 396709 h 1208942"/>
                  <a:gd name="connsiteX14" fmla="*/ 394328 w 1070294"/>
                  <a:gd name="connsiteY14" fmla="*/ 380823 h 1208942"/>
                  <a:gd name="connsiteX15" fmla="*/ 394034 w 1070294"/>
                  <a:gd name="connsiteY15" fmla="*/ 380478 h 1208942"/>
                  <a:gd name="connsiteX16" fmla="*/ 405229 w 1070294"/>
                  <a:gd name="connsiteY16" fmla="*/ 370588 h 1208942"/>
                  <a:gd name="connsiteX17" fmla="*/ 733459 w 1070294"/>
                  <a:gd name="connsiteY17" fmla="*/ 126652 h 1208942"/>
                  <a:gd name="connsiteX18" fmla="*/ 979591 w 1070294"/>
                  <a:gd name="connsiteY18" fmla="*/ 7905 h 1208942"/>
                  <a:gd name="connsiteX19" fmla="*/ 998719 w 1070294"/>
                  <a:gd name="connsiteY19" fmla="*/ 5998 h 1208942"/>
                  <a:gd name="connsiteX20" fmla="*/ 954650 w 1070294"/>
                  <a:gd name="connsiteY20" fmla="*/ 21819 h 1208942"/>
                  <a:gd name="connsiteX21" fmla="*/ 574441 w 1070294"/>
                  <a:gd name="connsiteY21" fmla="*/ 260852 h 1208942"/>
                  <a:gd name="connsiteX22" fmla="*/ 434442 w 1070294"/>
                  <a:gd name="connsiteY22" fmla="*/ 373811 h 1208942"/>
                  <a:gd name="connsiteX23" fmla="*/ 538414 w 1070294"/>
                  <a:gd name="connsiteY23" fmla="*/ 355635 h 1208942"/>
                  <a:gd name="connsiteX24" fmla="*/ 748699 w 1070294"/>
                  <a:gd name="connsiteY24" fmla="*/ 335834 h 1208942"/>
                  <a:gd name="connsiteX25" fmla="*/ 841093 w 1070294"/>
                  <a:gd name="connsiteY25" fmla="*/ 333814 h 1208942"/>
                  <a:gd name="connsiteX26" fmla="*/ 1050498 w 1070294"/>
                  <a:gd name="connsiteY26" fmla="*/ 358810 h 1208942"/>
                  <a:gd name="connsiteX27" fmla="*/ 1070294 w 1070294"/>
                  <a:gd name="connsiteY27" fmla="*/ 368425 h 1208942"/>
                  <a:gd name="connsiteX28" fmla="*/ 1018976 w 1070294"/>
                  <a:gd name="connsiteY28" fmla="*/ 358493 h 1208942"/>
                  <a:gd name="connsiteX29" fmla="*/ 524983 w 1070294"/>
                  <a:gd name="connsiteY29" fmla="*/ 382457 h 1208942"/>
                  <a:gd name="connsiteX30" fmla="*/ 435516 w 1070294"/>
                  <a:gd name="connsiteY30" fmla="*/ 398796 h 1208942"/>
                  <a:gd name="connsiteX31" fmla="*/ 576280 w 1070294"/>
                  <a:gd name="connsiteY31" fmla="*/ 494106 h 1208942"/>
                  <a:gd name="connsiteX32" fmla="*/ 1016266 w 1070294"/>
                  <a:gd name="connsiteY32" fmla="*/ 702808 h 1208942"/>
                  <a:gd name="connsiteX33" fmla="*/ 1037633 w 1070294"/>
                  <a:gd name="connsiteY33" fmla="*/ 703748 h 1208942"/>
                  <a:gd name="connsiteX34" fmla="*/ 1034344 w 1070294"/>
                  <a:gd name="connsiteY34" fmla="*/ 705570 h 1208942"/>
                  <a:gd name="connsiteX35" fmla="*/ 487709 w 1070294"/>
                  <a:gd name="connsiteY35" fmla="*/ 461739 h 1208942"/>
                  <a:gd name="connsiteX36" fmla="*/ 405094 w 1070294"/>
                  <a:gd name="connsiteY36" fmla="*/ 404352 h 1208942"/>
                  <a:gd name="connsiteX37" fmla="*/ 317723 w 1070294"/>
                  <a:gd name="connsiteY37" fmla="*/ 420309 h 1208942"/>
                  <a:gd name="connsiteX38" fmla="*/ 192664 w 1070294"/>
                  <a:gd name="connsiteY38" fmla="*/ 449195 h 1208942"/>
                  <a:gd name="connsiteX39" fmla="*/ 171866 w 1070294"/>
                  <a:gd name="connsiteY39" fmla="*/ 454785 h 1208942"/>
                  <a:gd name="connsiteX40" fmla="*/ 317969 w 1070294"/>
                  <a:gd name="connsiteY40" fmla="*/ 626559 h 1208942"/>
                  <a:gd name="connsiteX41" fmla="*/ 743994 w 1070294"/>
                  <a:gd name="connsiteY41" fmla="*/ 1026862 h 1208942"/>
                  <a:gd name="connsiteX42" fmla="*/ 765673 w 1070294"/>
                  <a:gd name="connsiteY42" fmla="*/ 1037099 h 1208942"/>
                  <a:gd name="connsiteX43" fmla="*/ 762124 w 1070294"/>
                  <a:gd name="connsiteY43" fmla="*/ 1037492 h 1208942"/>
                  <a:gd name="connsiteX44" fmla="*/ 231170 w 1070294"/>
                  <a:gd name="connsiteY44" fmla="*/ 555632 h 1208942"/>
                  <a:gd name="connsiteX45" fmla="*/ 151475 w 1070294"/>
                  <a:gd name="connsiteY45" fmla="*/ 460265 h 1208942"/>
                  <a:gd name="connsiteX46" fmla="*/ 74432 w 1070294"/>
                  <a:gd name="connsiteY46" fmla="*/ 480971 h 1208942"/>
                  <a:gd name="connsiteX47" fmla="*/ 19218 w 1070294"/>
                  <a:gd name="connsiteY47" fmla="*/ 498049 h 1208942"/>
                  <a:gd name="connsiteX48" fmla="*/ 28492 w 1070294"/>
                  <a:gd name="connsiteY48" fmla="*/ 468171 h 1208942"/>
                  <a:gd name="connsiteX49" fmla="*/ 36329 w 1070294"/>
                  <a:gd name="connsiteY49" fmla="*/ 465557 h 1208942"/>
                  <a:gd name="connsiteX50" fmla="*/ 119729 w 1070294"/>
                  <a:gd name="connsiteY50" fmla="*/ 442042 h 1208942"/>
                  <a:gd name="connsiteX51" fmla="*/ 186453 w 1070294"/>
                  <a:gd name="connsiteY51" fmla="*/ 362813 h 1208942"/>
                  <a:gd name="connsiteX52" fmla="*/ 620684 w 1070294"/>
                  <a:gd name="connsiteY52" fmla="*/ 0 h 120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70294" h="1208942">
                    <a:moveTo>
                      <a:pt x="0" y="746129"/>
                    </a:moveTo>
                    <a:lnTo>
                      <a:pt x="44126" y="798010"/>
                    </a:lnTo>
                    <a:cubicBezTo>
                      <a:pt x="218507" y="993419"/>
                      <a:pt x="374616" y="1139746"/>
                      <a:pt x="470152" y="1198312"/>
                    </a:cubicBezTo>
                    <a:lnTo>
                      <a:pt x="491831" y="1208549"/>
                    </a:lnTo>
                    <a:lnTo>
                      <a:pt x="488282" y="1208942"/>
                    </a:lnTo>
                    <a:cubicBezTo>
                      <a:pt x="411092" y="1190429"/>
                      <a:pt x="239838" y="1041631"/>
                      <a:pt x="43036" y="824260"/>
                    </a:cubicBezTo>
                    <a:lnTo>
                      <a:pt x="2471" y="778266"/>
                    </a:lnTo>
                    <a:close/>
                    <a:moveTo>
                      <a:pt x="620684" y="0"/>
                    </a:moveTo>
                    <a:lnTo>
                      <a:pt x="623970" y="717"/>
                    </a:lnTo>
                    <a:lnTo>
                      <a:pt x="605240" y="7324"/>
                    </a:lnTo>
                    <a:cubicBezTo>
                      <a:pt x="524128" y="48138"/>
                      <a:pt x="396950" y="158857"/>
                      <a:pt x="258270" y="310324"/>
                    </a:cubicBezTo>
                    <a:lnTo>
                      <a:pt x="152867" y="432699"/>
                    </a:lnTo>
                    <a:lnTo>
                      <a:pt x="165300" y="429193"/>
                    </a:lnTo>
                    <a:cubicBezTo>
                      <a:pt x="209933" y="417665"/>
                      <a:pt x="256096" y="406784"/>
                      <a:pt x="303456" y="396709"/>
                    </a:cubicBezTo>
                    <a:lnTo>
                      <a:pt x="394328" y="380823"/>
                    </a:lnTo>
                    <a:lnTo>
                      <a:pt x="394034" y="380478"/>
                    </a:lnTo>
                    <a:lnTo>
                      <a:pt x="405229" y="370588"/>
                    </a:lnTo>
                    <a:cubicBezTo>
                      <a:pt x="520389" y="272674"/>
                      <a:pt x="633766" y="189230"/>
                      <a:pt x="733459" y="126652"/>
                    </a:cubicBezTo>
                    <a:cubicBezTo>
                      <a:pt x="833152" y="64073"/>
                      <a:pt x="919162" y="22359"/>
                      <a:pt x="979591" y="7905"/>
                    </a:cubicBezTo>
                    <a:lnTo>
                      <a:pt x="998719" y="5998"/>
                    </a:lnTo>
                    <a:lnTo>
                      <a:pt x="954650" y="21819"/>
                    </a:lnTo>
                    <a:cubicBezTo>
                      <a:pt x="855604" y="64983"/>
                      <a:pt x="720785" y="149109"/>
                      <a:pt x="574441" y="260852"/>
                    </a:cubicBezTo>
                    <a:lnTo>
                      <a:pt x="434442" y="373811"/>
                    </a:lnTo>
                    <a:lnTo>
                      <a:pt x="538414" y="355635"/>
                    </a:lnTo>
                    <a:cubicBezTo>
                      <a:pt x="613243" y="345507"/>
                      <a:pt x="683960" y="338923"/>
                      <a:pt x="748699" y="335834"/>
                    </a:cubicBezTo>
                    <a:cubicBezTo>
                      <a:pt x="781069" y="334289"/>
                      <a:pt x="811944" y="333618"/>
                      <a:pt x="841093" y="333814"/>
                    </a:cubicBezTo>
                    <a:cubicBezTo>
                      <a:pt x="928538" y="334400"/>
                      <a:pt x="1000437" y="342791"/>
                      <a:pt x="1050498" y="358810"/>
                    </a:cubicBezTo>
                    <a:lnTo>
                      <a:pt x="1070294" y="368425"/>
                    </a:lnTo>
                    <a:lnTo>
                      <a:pt x="1018976" y="358493"/>
                    </a:lnTo>
                    <a:cubicBezTo>
                      <a:pt x="899839" y="344307"/>
                      <a:pt x="724990" y="352127"/>
                      <a:pt x="524983" y="382457"/>
                    </a:cubicBezTo>
                    <a:lnTo>
                      <a:pt x="435516" y="398796"/>
                    </a:lnTo>
                    <a:lnTo>
                      <a:pt x="576280" y="494106"/>
                    </a:lnTo>
                    <a:cubicBezTo>
                      <a:pt x="759559" y="609676"/>
                      <a:pt x="920748" y="685811"/>
                      <a:pt x="1016266" y="702808"/>
                    </a:cubicBezTo>
                    <a:lnTo>
                      <a:pt x="1037633" y="703748"/>
                    </a:lnTo>
                    <a:lnTo>
                      <a:pt x="1034344" y="705570"/>
                    </a:lnTo>
                    <a:cubicBezTo>
                      <a:pt x="949464" y="721325"/>
                      <a:pt x="732178" y="624614"/>
                      <a:pt x="487709" y="461739"/>
                    </a:cubicBezTo>
                    <a:lnTo>
                      <a:pt x="405094" y="404352"/>
                    </a:lnTo>
                    <a:lnTo>
                      <a:pt x="317723" y="420309"/>
                    </a:lnTo>
                    <a:cubicBezTo>
                      <a:pt x="275047" y="429387"/>
                      <a:pt x="233286" y="439050"/>
                      <a:pt x="192664" y="449195"/>
                    </a:cubicBezTo>
                    <a:lnTo>
                      <a:pt x="171866" y="454785"/>
                    </a:lnTo>
                    <a:lnTo>
                      <a:pt x="317969" y="626559"/>
                    </a:lnTo>
                    <a:cubicBezTo>
                      <a:pt x="492349" y="821969"/>
                      <a:pt x="648458" y="968296"/>
                      <a:pt x="743994" y="1026862"/>
                    </a:cubicBezTo>
                    <a:lnTo>
                      <a:pt x="765673" y="1037099"/>
                    </a:lnTo>
                    <a:lnTo>
                      <a:pt x="762124" y="1037492"/>
                    </a:lnTo>
                    <a:cubicBezTo>
                      <a:pt x="673907" y="1016335"/>
                      <a:pt x="462830" y="825008"/>
                      <a:pt x="231170" y="555632"/>
                    </a:cubicBezTo>
                    <a:lnTo>
                      <a:pt x="151475" y="460265"/>
                    </a:lnTo>
                    <a:lnTo>
                      <a:pt x="74432" y="480971"/>
                    </a:lnTo>
                    <a:lnTo>
                      <a:pt x="19218" y="498049"/>
                    </a:lnTo>
                    <a:lnTo>
                      <a:pt x="28492" y="468171"/>
                    </a:lnTo>
                    <a:lnTo>
                      <a:pt x="36329" y="465557"/>
                    </a:lnTo>
                    <a:lnTo>
                      <a:pt x="119729" y="442042"/>
                    </a:lnTo>
                    <a:lnTo>
                      <a:pt x="186453" y="362813"/>
                    </a:lnTo>
                    <a:cubicBezTo>
                      <a:pt x="369649" y="153087"/>
                      <a:pt x="542299" y="9056"/>
                      <a:pt x="62068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9C2FBB27-2A89-4741-8959-FA583D6924AF}"/>
                </a:ext>
              </a:extLst>
            </p:cNvPr>
            <p:cNvGrpSpPr/>
            <p:nvPr/>
          </p:nvGrpSpPr>
          <p:grpSpPr>
            <a:xfrm rot="21113350">
              <a:off x="1606273" y="3132509"/>
              <a:ext cx="1606803" cy="1341478"/>
              <a:chOff x="2320465" y="4236421"/>
              <a:chExt cx="2089334" cy="1744331"/>
            </a:xfrm>
          </p:grpSpPr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D0E91A2D-8058-48E7-AE83-DE40D97D3B73}"/>
                  </a:ext>
                </a:extLst>
              </p:cNvPr>
              <p:cNvSpPr/>
              <p:nvPr/>
            </p:nvSpPr>
            <p:spPr>
              <a:xfrm>
                <a:off x="2389517" y="4307228"/>
                <a:ext cx="2020282" cy="1673524"/>
              </a:xfrm>
              <a:prstGeom prst="ellipse">
                <a:avLst/>
              </a:pr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A86F0E81-85FB-4415-8D8E-60801C5B5FD1}"/>
                  </a:ext>
                </a:extLst>
              </p:cNvPr>
              <p:cNvSpPr/>
              <p:nvPr/>
            </p:nvSpPr>
            <p:spPr>
              <a:xfrm>
                <a:off x="3135792" y="4557144"/>
                <a:ext cx="1263191" cy="1341242"/>
              </a:xfrm>
              <a:custGeom>
                <a:avLst/>
                <a:gdLst>
                  <a:gd name="connsiteX0" fmla="*/ 577708 w 1263191"/>
                  <a:gd name="connsiteY0" fmla="*/ 0 h 1341242"/>
                  <a:gd name="connsiteX1" fmla="*/ 582248 w 1263191"/>
                  <a:gd name="connsiteY1" fmla="*/ 22004 h 1341242"/>
                  <a:gd name="connsiteX2" fmla="*/ 767300 w 1263191"/>
                  <a:gd name="connsiteY2" fmla="*/ 250975 h 1341242"/>
                  <a:gd name="connsiteX3" fmla="*/ 838393 w 1263191"/>
                  <a:gd name="connsiteY3" fmla="*/ 303280 h 1341242"/>
                  <a:gd name="connsiteX4" fmla="*/ 829446 w 1263191"/>
                  <a:gd name="connsiteY4" fmla="*/ 263956 h 1341242"/>
                  <a:gd name="connsiteX5" fmla="*/ 764101 w 1263191"/>
                  <a:gd name="connsiteY5" fmla="*/ 120905 h 1341242"/>
                  <a:gd name="connsiteX6" fmla="*/ 893753 w 1263191"/>
                  <a:gd name="connsiteY6" fmla="*/ 268018 h 1341242"/>
                  <a:gd name="connsiteX7" fmla="*/ 910041 w 1263191"/>
                  <a:gd name="connsiteY7" fmla="*/ 328864 h 1341242"/>
                  <a:gd name="connsiteX8" fmla="*/ 962587 w 1263191"/>
                  <a:gd name="connsiteY8" fmla="*/ 291742 h 1341242"/>
                  <a:gd name="connsiteX9" fmla="*/ 1095926 w 1263191"/>
                  <a:gd name="connsiteY9" fmla="*/ 147639 h 1341242"/>
                  <a:gd name="connsiteX10" fmla="*/ 1103445 w 1263191"/>
                  <a:gd name="connsiteY10" fmla="*/ 131524 h 1341242"/>
                  <a:gd name="connsiteX11" fmla="*/ 1109530 w 1263191"/>
                  <a:gd name="connsiteY11" fmla="*/ 140811 h 1341242"/>
                  <a:gd name="connsiteX12" fmla="*/ 1098440 w 1263191"/>
                  <a:gd name="connsiteY12" fmla="*/ 165331 h 1341242"/>
                  <a:gd name="connsiteX13" fmla="*/ 1081564 w 1263191"/>
                  <a:gd name="connsiteY13" fmla="*/ 191791 h 1341242"/>
                  <a:gd name="connsiteX14" fmla="*/ 972808 w 1263191"/>
                  <a:gd name="connsiteY14" fmla="*/ 303304 h 1341242"/>
                  <a:gd name="connsiteX15" fmla="*/ 914022 w 1263191"/>
                  <a:gd name="connsiteY15" fmla="*/ 343732 h 1341242"/>
                  <a:gd name="connsiteX16" fmla="*/ 918887 w 1263191"/>
                  <a:gd name="connsiteY16" fmla="*/ 361908 h 1341242"/>
                  <a:gd name="connsiteX17" fmla="*/ 931656 w 1263191"/>
                  <a:gd name="connsiteY17" fmla="*/ 735385 h 1341242"/>
                  <a:gd name="connsiteX18" fmla="*/ 930350 w 1263191"/>
                  <a:gd name="connsiteY18" fmla="*/ 745550 h 1341242"/>
                  <a:gd name="connsiteX19" fmla="*/ 1052043 w 1263191"/>
                  <a:gd name="connsiteY19" fmla="*/ 667865 h 1341242"/>
                  <a:gd name="connsiteX20" fmla="*/ 1246598 w 1263191"/>
                  <a:gd name="connsiteY20" fmla="*/ 490866 h 1341242"/>
                  <a:gd name="connsiteX21" fmla="*/ 1257772 w 1263191"/>
                  <a:gd name="connsiteY21" fmla="*/ 475400 h 1341242"/>
                  <a:gd name="connsiteX22" fmla="*/ 1262542 w 1263191"/>
                  <a:gd name="connsiteY22" fmla="*/ 501292 h 1341242"/>
                  <a:gd name="connsiteX23" fmla="*/ 1263191 w 1263191"/>
                  <a:gd name="connsiteY23" fmla="*/ 511933 h 1341242"/>
                  <a:gd name="connsiteX24" fmla="*/ 1194819 w 1263191"/>
                  <a:gd name="connsiteY24" fmla="*/ 589959 h 1341242"/>
                  <a:gd name="connsiteX25" fmla="*/ 1074028 w 1263191"/>
                  <a:gd name="connsiteY25" fmla="*/ 691098 h 1341242"/>
                  <a:gd name="connsiteX26" fmla="*/ 993639 w 1263191"/>
                  <a:gd name="connsiteY26" fmla="*/ 745110 h 1341242"/>
                  <a:gd name="connsiteX27" fmla="*/ 925430 w 1263191"/>
                  <a:gd name="connsiteY27" fmla="*/ 783841 h 1341242"/>
                  <a:gd name="connsiteX28" fmla="*/ 913037 w 1263191"/>
                  <a:gd name="connsiteY28" fmla="*/ 880300 h 1341242"/>
                  <a:gd name="connsiteX29" fmla="*/ 877780 w 1263191"/>
                  <a:gd name="connsiteY29" fmla="*/ 1036252 h 1341242"/>
                  <a:gd name="connsiteX30" fmla="*/ 1020857 w 1263191"/>
                  <a:gd name="connsiteY30" fmla="*/ 931721 h 1341242"/>
                  <a:gd name="connsiteX31" fmla="*/ 1250805 w 1263191"/>
                  <a:gd name="connsiteY31" fmla="*/ 706444 h 1341242"/>
                  <a:gd name="connsiteX32" fmla="*/ 1258135 w 1263191"/>
                  <a:gd name="connsiteY32" fmla="*/ 696320 h 1341242"/>
                  <a:gd name="connsiteX33" fmla="*/ 1248122 w 1263191"/>
                  <a:gd name="connsiteY33" fmla="*/ 750666 h 1341242"/>
                  <a:gd name="connsiteX34" fmla="*/ 1182856 w 1263191"/>
                  <a:gd name="connsiteY34" fmla="*/ 827725 h 1341242"/>
                  <a:gd name="connsiteX35" fmla="*/ 1041227 w 1263191"/>
                  <a:gd name="connsiteY35" fmla="*/ 957264 h 1341242"/>
                  <a:gd name="connsiteX36" fmla="*/ 867676 w 1263191"/>
                  <a:gd name="connsiteY36" fmla="*/ 1080938 h 1341242"/>
                  <a:gd name="connsiteX37" fmla="*/ 865455 w 1263191"/>
                  <a:gd name="connsiteY37" fmla="*/ 1090765 h 1341242"/>
                  <a:gd name="connsiteX38" fmla="*/ 800426 w 1263191"/>
                  <a:gd name="connsiteY38" fmla="*/ 1272142 h 1341242"/>
                  <a:gd name="connsiteX39" fmla="*/ 791764 w 1263191"/>
                  <a:gd name="connsiteY39" fmla="*/ 1294475 h 1341242"/>
                  <a:gd name="connsiteX40" fmla="*/ 687750 w 1263191"/>
                  <a:gd name="connsiteY40" fmla="*/ 1341242 h 1341242"/>
                  <a:gd name="connsiteX41" fmla="*/ 709971 w 1263191"/>
                  <a:gd name="connsiteY41" fmla="*/ 1297449 h 1341242"/>
                  <a:gd name="connsiteX42" fmla="*/ 714544 w 1263191"/>
                  <a:gd name="connsiteY42" fmla="*/ 1286280 h 1341242"/>
                  <a:gd name="connsiteX43" fmla="*/ 607311 w 1263191"/>
                  <a:gd name="connsiteY43" fmla="*/ 1216908 h 1341242"/>
                  <a:gd name="connsiteX44" fmla="*/ 490481 w 1263191"/>
                  <a:gd name="connsiteY44" fmla="*/ 1131921 h 1341242"/>
                  <a:gd name="connsiteX45" fmla="*/ 159501 w 1263191"/>
                  <a:gd name="connsiteY45" fmla="*/ 823762 h 1341242"/>
                  <a:gd name="connsiteX46" fmla="*/ 101846 w 1263191"/>
                  <a:gd name="connsiteY46" fmla="*/ 751516 h 1341242"/>
                  <a:gd name="connsiteX47" fmla="*/ 1911 w 1263191"/>
                  <a:gd name="connsiteY47" fmla="*/ 564647 h 1341242"/>
                  <a:gd name="connsiteX48" fmla="*/ 0 w 1263191"/>
                  <a:gd name="connsiteY48" fmla="*/ 541309 h 1341242"/>
                  <a:gd name="connsiteX49" fmla="*/ 20535 w 1263191"/>
                  <a:gd name="connsiteY49" fmla="*/ 590081 h 1341242"/>
                  <a:gd name="connsiteX50" fmla="*/ 506428 w 1263191"/>
                  <a:gd name="connsiteY50" fmla="*/ 1102065 h 1341242"/>
                  <a:gd name="connsiteX51" fmla="*/ 715757 w 1263191"/>
                  <a:gd name="connsiteY51" fmla="*/ 1249023 h 1341242"/>
                  <a:gd name="connsiteX52" fmla="*/ 727018 w 1263191"/>
                  <a:gd name="connsiteY52" fmla="*/ 1255823 h 1341242"/>
                  <a:gd name="connsiteX53" fmla="*/ 748861 w 1263191"/>
                  <a:gd name="connsiteY53" fmla="*/ 1202487 h 1341242"/>
                  <a:gd name="connsiteX54" fmla="*/ 788543 w 1263191"/>
                  <a:gd name="connsiteY54" fmla="*/ 1075344 h 1341242"/>
                  <a:gd name="connsiteX55" fmla="*/ 716849 w 1263191"/>
                  <a:gd name="connsiteY55" fmla="*/ 1027787 h 1341242"/>
                  <a:gd name="connsiteX56" fmla="*/ 624321 w 1263191"/>
                  <a:gd name="connsiteY56" fmla="*/ 957263 h 1341242"/>
                  <a:gd name="connsiteX57" fmla="*/ 374765 w 1263191"/>
                  <a:gd name="connsiteY57" fmla="*/ 700298 h 1341242"/>
                  <a:gd name="connsiteX58" fmla="*/ 334761 w 1263191"/>
                  <a:gd name="connsiteY58" fmla="*/ 639784 h 1341242"/>
                  <a:gd name="connsiteX59" fmla="*/ 276928 w 1263191"/>
                  <a:gd name="connsiteY59" fmla="*/ 482598 h 1341242"/>
                  <a:gd name="connsiteX60" fmla="*/ 279512 w 1263191"/>
                  <a:gd name="connsiteY60" fmla="*/ 462826 h 1341242"/>
                  <a:gd name="connsiteX61" fmla="*/ 289460 w 1263191"/>
                  <a:gd name="connsiteY61" fmla="*/ 503926 h 1341242"/>
                  <a:gd name="connsiteX62" fmla="*/ 644691 w 1263191"/>
                  <a:gd name="connsiteY62" fmla="*/ 931720 h 1341242"/>
                  <a:gd name="connsiteX63" fmla="*/ 798336 w 1263191"/>
                  <a:gd name="connsiteY63" fmla="*/ 1043971 h 1341242"/>
                  <a:gd name="connsiteX64" fmla="*/ 798692 w 1263191"/>
                  <a:gd name="connsiteY64" fmla="*/ 1042831 h 1341242"/>
                  <a:gd name="connsiteX65" fmla="*/ 836079 w 1263191"/>
                  <a:gd name="connsiteY65" fmla="*/ 867436 h 1341242"/>
                  <a:gd name="connsiteX66" fmla="*/ 850418 w 1263191"/>
                  <a:gd name="connsiteY66" fmla="*/ 733226 h 1341242"/>
                  <a:gd name="connsiteX67" fmla="*/ 795689 w 1263191"/>
                  <a:gd name="connsiteY67" fmla="*/ 702148 h 1341242"/>
                  <a:gd name="connsiteX68" fmla="*/ 715300 w 1263191"/>
                  <a:gd name="connsiteY68" fmla="*/ 648137 h 1341242"/>
                  <a:gd name="connsiteX69" fmla="*/ 505458 w 1263191"/>
                  <a:gd name="connsiteY69" fmla="*/ 445372 h 1341242"/>
                  <a:gd name="connsiteX70" fmla="*/ 473836 w 1263191"/>
                  <a:gd name="connsiteY70" fmla="*/ 396344 h 1341242"/>
                  <a:gd name="connsiteX71" fmla="*/ 435400 w 1263191"/>
                  <a:gd name="connsiteY71" fmla="*/ 265855 h 1341242"/>
                  <a:gd name="connsiteX72" fmla="*/ 439916 w 1263191"/>
                  <a:gd name="connsiteY72" fmla="*/ 248769 h 1341242"/>
                  <a:gd name="connsiteX73" fmla="*/ 445058 w 1263191"/>
                  <a:gd name="connsiteY73" fmla="*/ 283240 h 1341242"/>
                  <a:gd name="connsiteX74" fmla="*/ 737286 w 1263191"/>
                  <a:gd name="connsiteY74" fmla="*/ 624905 h 1341242"/>
                  <a:gd name="connsiteX75" fmla="*/ 854029 w 1263191"/>
                  <a:gd name="connsiteY75" fmla="*/ 699429 h 1341242"/>
                  <a:gd name="connsiteX76" fmla="*/ 861214 w 1263191"/>
                  <a:gd name="connsiteY76" fmla="*/ 632186 h 1341242"/>
                  <a:gd name="connsiteX77" fmla="*/ 860515 w 1263191"/>
                  <a:gd name="connsiteY77" fmla="*/ 469959 h 1341242"/>
                  <a:gd name="connsiteX78" fmla="*/ 843863 w 1263191"/>
                  <a:gd name="connsiteY78" fmla="*/ 327959 h 1341242"/>
                  <a:gd name="connsiteX79" fmla="*/ 755585 w 1263191"/>
                  <a:gd name="connsiteY79" fmla="*/ 264657 h 1341242"/>
                  <a:gd name="connsiteX80" fmla="*/ 624623 w 1263191"/>
                  <a:gd name="connsiteY80" fmla="*/ 127129 h 1341242"/>
                  <a:gd name="connsiteX81" fmla="*/ 604055 w 1263191"/>
                  <a:gd name="connsiteY81" fmla="*/ 94737 h 1341242"/>
                  <a:gd name="connsiteX82" fmla="*/ 575857 w 1263191"/>
                  <a:gd name="connsiteY82" fmla="*/ 10588 h 1341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263191" h="1341242">
                    <a:moveTo>
                      <a:pt x="577708" y="0"/>
                    </a:moveTo>
                    <a:lnTo>
                      <a:pt x="582248" y="22004"/>
                    </a:lnTo>
                    <a:cubicBezTo>
                      <a:pt x="603666" y="85821"/>
                      <a:pt x="670149" y="170944"/>
                      <a:pt x="767300" y="250975"/>
                    </a:cubicBezTo>
                    <a:lnTo>
                      <a:pt x="838393" y="303280"/>
                    </a:lnTo>
                    <a:lnTo>
                      <a:pt x="829446" y="263956"/>
                    </a:lnTo>
                    <a:cubicBezTo>
                      <a:pt x="813267" y="204646"/>
                      <a:pt x="791376" y="155827"/>
                      <a:pt x="764101" y="120905"/>
                    </a:cubicBezTo>
                    <a:cubicBezTo>
                      <a:pt x="819683" y="130196"/>
                      <a:pt x="863798" y="183814"/>
                      <a:pt x="893753" y="268018"/>
                    </a:cubicBezTo>
                    <a:lnTo>
                      <a:pt x="910041" y="328864"/>
                    </a:lnTo>
                    <a:lnTo>
                      <a:pt x="962587" y="291742"/>
                    </a:lnTo>
                    <a:cubicBezTo>
                      <a:pt x="1023408" y="243371"/>
                      <a:pt x="1069505" y="192297"/>
                      <a:pt x="1095926" y="147639"/>
                    </a:cubicBezTo>
                    <a:lnTo>
                      <a:pt x="1103445" y="131524"/>
                    </a:lnTo>
                    <a:lnTo>
                      <a:pt x="1109530" y="140811"/>
                    </a:lnTo>
                    <a:lnTo>
                      <a:pt x="1098440" y="165331"/>
                    </a:lnTo>
                    <a:cubicBezTo>
                      <a:pt x="1093563" y="173940"/>
                      <a:pt x="1087926" y="182783"/>
                      <a:pt x="1081564" y="191791"/>
                    </a:cubicBezTo>
                    <a:cubicBezTo>
                      <a:pt x="1056119" y="227823"/>
                      <a:pt x="1019091" y="266495"/>
                      <a:pt x="972808" y="303304"/>
                    </a:cubicBezTo>
                    <a:lnTo>
                      <a:pt x="914022" y="343732"/>
                    </a:lnTo>
                    <a:lnTo>
                      <a:pt x="918887" y="361908"/>
                    </a:lnTo>
                    <a:cubicBezTo>
                      <a:pt x="939102" y="464975"/>
                      <a:pt x="944256" y="594048"/>
                      <a:pt x="931656" y="735385"/>
                    </a:cubicBezTo>
                    <a:lnTo>
                      <a:pt x="930350" y="745550"/>
                    </a:lnTo>
                    <a:lnTo>
                      <a:pt x="1052043" y="667865"/>
                    </a:lnTo>
                    <a:cubicBezTo>
                      <a:pt x="1131236" y="610164"/>
                      <a:pt x="1196990" y="549487"/>
                      <a:pt x="1246598" y="490866"/>
                    </a:cubicBezTo>
                    <a:lnTo>
                      <a:pt x="1257772" y="475400"/>
                    </a:lnTo>
                    <a:lnTo>
                      <a:pt x="1262542" y="501292"/>
                    </a:lnTo>
                    <a:lnTo>
                      <a:pt x="1263191" y="511933"/>
                    </a:lnTo>
                    <a:lnTo>
                      <a:pt x="1194819" y="589959"/>
                    </a:lnTo>
                    <a:cubicBezTo>
                      <a:pt x="1159667" y="624103"/>
                      <a:pt x="1119225" y="658166"/>
                      <a:pt x="1074028" y="691098"/>
                    </a:cubicBezTo>
                    <a:cubicBezTo>
                      <a:pt x="1047662" y="710308"/>
                      <a:pt x="1020770" y="728338"/>
                      <a:pt x="993639" y="745110"/>
                    </a:cubicBezTo>
                    <a:lnTo>
                      <a:pt x="925430" y="783841"/>
                    </a:lnTo>
                    <a:lnTo>
                      <a:pt x="913037" y="880300"/>
                    </a:lnTo>
                    <a:lnTo>
                      <a:pt x="877780" y="1036252"/>
                    </a:lnTo>
                    <a:lnTo>
                      <a:pt x="1020857" y="931721"/>
                    </a:lnTo>
                    <a:cubicBezTo>
                      <a:pt x="1112594" y="856945"/>
                      <a:pt x="1190422" y="779798"/>
                      <a:pt x="1250805" y="706444"/>
                    </a:cubicBezTo>
                    <a:lnTo>
                      <a:pt x="1258135" y="696320"/>
                    </a:lnTo>
                    <a:lnTo>
                      <a:pt x="1248122" y="750666"/>
                    </a:lnTo>
                    <a:lnTo>
                      <a:pt x="1182856" y="827725"/>
                    </a:lnTo>
                    <a:cubicBezTo>
                      <a:pt x="1141028" y="870980"/>
                      <a:pt x="1093584" y="914588"/>
                      <a:pt x="1041227" y="957264"/>
                    </a:cubicBezTo>
                    <a:lnTo>
                      <a:pt x="867676" y="1080938"/>
                    </a:lnTo>
                    <a:lnTo>
                      <a:pt x="865455" y="1090765"/>
                    </a:lnTo>
                    <a:cubicBezTo>
                      <a:pt x="846394" y="1156576"/>
                      <a:pt x="824426" y="1217541"/>
                      <a:pt x="800426" y="1272142"/>
                    </a:cubicBezTo>
                    <a:lnTo>
                      <a:pt x="791764" y="1294475"/>
                    </a:lnTo>
                    <a:lnTo>
                      <a:pt x="687750" y="1341242"/>
                    </a:lnTo>
                    <a:lnTo>
                      <a:pt x="709971" y="1297449"/>
                    </a:lnTo>
                    <a:lnTo>
                      <a:pt x="714544" y="1286280"/>
                    </a:lnTo>
                    <a:lnTo>
                      <a:pt x="607311" y="1216908"/>
                    </a:lnTo>
                    <a:cubicBezTo>
                      <a:pt x="568494" y="1190260"/>
                      <a:pt x="529428" y="1161884"/>
                      <a:pt x="490481" y="1131921"/>
                    </a:cubicBezTo>
                    <a:cubicBezTo>
                      <a:pt x="356949" y="1029189"/>
                      <a:pt x="243776" y="922389"/>
                      <a:pt x="159501" y="823762"/>
                    </a:cubicBezTo>
                    <a:cubicBezTo>
                      <a:pt x="138431" y="799106"/>
                      <a:pt x="119170" y="774961"/>
                      <a:pt x="101846" y="751516"/>
                    </a:cubicBezTo>
                    <a:cubicBezTo>
                      <a:pt x="49876" y="681186"/>
                      <a:pt x="15364" y="617175"/>
                      <a:pt x="1911" y="564647"/>
                    </a:cubicBezTo>
                    <a:lnTo>
                      <a:pt x="0" y="541309"/>
                    </a:lnTo>
                    <a:lnTo>
                      <a:pt x="20535" y="590081"/>
                    </a:lnTo>
                    <a:cubicBezTo>
                      <a:pt x="96391" y="731800"/>
                      <a:pt x="272460" y="922062"/>
                      <a:pt x="506428" y="1102065"/>
                    </a:cubicBezTo>
                    <a:cubicBezTo>
                      <a:pt x="576619" y="1156066"/>
                      <a:pt x="647036" y="1205309"/>
                      <a:pt x="715757" y="1249023"/>
                    </a:cubicBezTo>
                    <a:lnTo>
                      <a:pt x="727018" y="1255823"/>
                    </a:lnTo>
                    <a:lnTo>
                      <a:pt x="748861" y="1202487"/>
                    </a:lnTo>
                    <a:lnTo>
                      <a:pt x="788543" y="1075344"/>
                    </a:lnTo>
                    <a:lnTo>
                      <a:pt x="716849" y="1027787"/>
                    </a:lnTo>
                    <a:cubicBezTo>
                      <a:pt x="685810" y="1005704"/>
                      <a:pt x="654862" y="982158"/>
                      <a:pt x="624321" y="957263"/>
                    </a:cubicBezTo>
                    <a:cubicBezTo>
                      <a:pt x="519607" y="871911"/>
                      <a:pt x="434543" y="782832"/>
                      <a:pt x="374765" y="700298"/>
                    </a:cubicBezTo>
                    <a:cubicBezTo>
                      <a:pt x="359820" y="679665"/>
                      <a:pt x="346456" y="659440"/>
                      <a:pt x="334761" y="639784"/>
                    </a:cubicBezTo>
                    <a:cubicBezTo>
                      <a:pt x="299673" y="580821"/>
                      <a:pt x="279603" y="526980"/>
                      <a:pt x="276928" y="482598"/>
                    </a:cubicBezTo>
                    <a:lnTo>
                      <a:pt x="279512" y="462826"/>
                    </a:lnTo>
                    <a:lnTo>
                      <a:pt x="289460" y="503926"/>
                    </a:lnTo>
                    <a:cubicBezTo>
                      <a:pt x="333380" y="623131"/>
                      <a:pt x="461218" y="782168"/>
                      <a:pt x="644691" y="931720"/>
                    </a:cubicBezTo>
                    <a:lnTo>
                      <a:pt x="798336" y="1043971"/>
                    </a:lnTo>
                    <a:lnTo>
                      <a:pt x="798692" y="1042831"/>
                    </a:lnTo>
                    <a:cubicBezTo>
                      <a:pt x="813368" y="986682"/>
                      <a:pt x="825970" y="927909"/>
                      <a:pt x="836079" y="867436"/>
                    </a:cubicBezTo>
                    <a:lnTo>
                      <a:pt x="850418" y="733226"/>
                    </a:lnTo>
                    <a:lnTo>
                      <a:pt x="795689" y="702148"/>
                    </a:lnTo>
                    <a:cubicBezTo>
                      <a:pt x="768558" y="685377"/>
                      <a:pt x="741666" y="667347"/>
                      <a:pt x="715300" y="648137"/>
                    </a:cubicBezTo>
                    <a:cubicBezTo>
                      <a:pt x="624905" y="582274"/>
                      <a:pt x="553533" y="511885"/>
                      <a:pt x="505458" y="445372"/>
                    </a:cubicBezTo>
                    <a:cubicBezTo>
                      <a:pt x="493438" y="428743"/>
                      <a:pt x="482877" y="412357"/>
                      <a:pt x="473836" y="396344"/>
                    </a:cubicBezTo>
                    <a:cubicBezTo>
                      <a:pt x="446716" y="348307"/>
                      <a:pt x="433304" y="303629"/>
                      <a:pt x="435400" y="265855"/>
                    </a:cubicBezTo>
                    <a:lnTo>
                      <a:pt x="439916" y="248769"/>
                    </a:lnTo>
                    <a:lnTo>
                      <a:pt x="445058" y="283240"/>
                    </a:lnTo>
                    <a:cubicBezTo>
                      <a:pt x="474266" y="382196"/>
                      <a:pt x="578899" y="509500"/>
                      <a:pt x="737286" y="624905"/>
                    </a:cubicBezTo>
                    <a:lnTo>
                      <a:pt x="854029" y="699429"/>
                    </a:lnTo>
                    <a:lnTo>
                      <a:pt x="861214" y="632186"/>
                    </a:lnTo>
                    <a:cubicBezTo>
                      <a:pt x="863730" y="575632"/>
                      <a:pt x="863465" y="521221"/>
                      <a:pt x="860515" y="469959"/>
                    </a:cubicBezTo>
                    <a:lnTo>
                      <a:pt x="843863" y="327959"/>
                    </a:lnTo>
                    <a:lnTo>
                      <a:pt x="755585" y="264657"/>
                    </a:lnTo>
                    <a:cubicBezTo>
                      <a:pt x="700138" y="218982"/>
                      <a:pt x="655530" y="171307"/>
                      <a:pt x="624623" y="127129"/>
                    </a:cubicBezTo>
                    <a:cubicBezTo>
                      <a:pt x="616895" y="116084"/>
                      <a:pt x="610025" y="105259"/>
                      <a:pt x="604055" y="94737"/>
                    </a:cubicBezTo>
                    <a:cubicBezTo>
                      <a:pt x="586144" y="63174"/>
                      <a:pt x="576344" y="34350"/>
                      <a:pt x="575857" y="1058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05FB482F-1833-440E-811B-3BFE59701E89}"/>
                  </a:ext>
                </a:extLst>
              </p:cNvPr>
              <p:cNvSpPr/>
              <p:nvPr/>
            </p:nvSpPr>
            <p:spPr>
              <a:xfrm>
                <a:off x="2320465" y="4236421"/>
                <a:ext cx="1303093" cy="1643881"/>
              </a:xfrm>
              <a:custGeom>
                <a:avLst/>
                <a:gdLst>
                  <a:gd name="connsiteX0" fmla="*/ 1010141 w 1293789"/>
                  <a:gd name="connsiteY0" fmla="*/ 0 h 1546615"/>
                  <a:gd name="connsiteX1" fmla="*/ 1113422 w 1293789"/>
                  <a:gd name="connsiteY1" fmla="*/ 4320 h 1546615"/>
                  <a:gd name="connsiteX2" fmla="*/ 1197241 w 1293789"/>
                  <a:gd name="connsiteY2" fmla="*/ 14917 h 1546615"/>
                  <a:gd name="connsiteX3" fmla="*/ 1219003 w 1293789"/>
                  <a:gd name="connsiteY3" fmla="*/ 59510 h 1546615"/>
                  <a:gd name="connsiteX4" fmla="*/ 895615 w 1293789"/>
                  <a:gd name="connsiteY4" fmla="*/ 1299732 h 1546615"/>
                  <a:gd name="connsiteX5" fmla="*/ 518807 w 1293789"/>
                  <a:gd name="connsiteY5" fmla="*/ 1533740 h 1546615"/>
                  <a:gd name="connsiteX6" fmla="*/ 480940 w 1293789"/>
                  <a:gd name="connsiteY6" fmla="*/ 1546615 h 1546615"/>
                  <a:gd name="connsiteX7" fmla="*/ 445362 w 1293789"/>
                  <a:gd name="connsiteY7" fmla="*/ 1530618 h 1546615"/>
                  <a:gd name="connsiteX8" fmla="*/ 0 w 1293789"/>
                  <a:gd name="connsiteY8" fmla="*/ 836762 h 1546615"/>
                  <a:gd name="connsiteX9" fmla="*/ 1010141 w 1293789"/>
                  <a:gd name="connsiteY9" fmla="*/ 0 h 1546615"/>
                  <a:gd name="connsiteX0" fmla="*/ 1010141 w 1293789"/>
                  <a:gd name="connsiteY0" fmla="*/ 59271 h 1605886"/>
                  <a:gd name="connsiteX1" fmla="*/ 1197241 w 1293789"/>
                  <a:gd name="connsiteY1" fmla="*/ 74188 h 1605886"/>
                  <a:gd name="connsiteX2" fmla="*/ 1219003 w 1293789"/>
                  <a:gd name="connsiteY2" fmla="*/ 118781 h 1605886"/>
                  <a:gd name="connsiteX3" fmla="*/ 895615 w 1293789"/>
                  <a:gd name="connsiteY3" fmla="*/ 1359003 h 1605886"/>
                  <a:gd name="connsiteX4" fmla="*/ 518807 w 1293789"/>
                  <a:gd name="connsiteY4" fmla="*/ 1593011 h 1605886"/>
                  <a:gd name="connsiteX5" fmla="*/ 480940 w 1293789"/>
                  <a:gd name="connsiteY5" fmla="*/ 1605886 h 1605886"/>
                  <a:gd name="connsiteX6" fmla="*/ 445362 w 1293789"/>
                  <a:gd name="connsiteY6" fmla="*/ 1589889 h 1605886"/>
                  <a:gd name="connsiteX7" fmla="*/ 0 w 1293789"/>
                  <a:gd name="connsiteY7" fmla="*/ 896033 h 1605886"/>
                  <a:gd name="connsiteX8" fmla="*/ 1010141 w 1293789"/>
                  <a:gd name="connsiteY8" fmla="*/ 59271 h 1605886"/>
                  <a:gd name="connsiteX0" fmla="*/ 1010141 w 1293789"/>
                  <a:gd name="connsiteY0" fmla="*/ 79236 h 1625851"/>
                  <a:gd name="connsiteX1" fmla="*/ 1180572 w 1293789"/>
                  <a:gd name="connsiteY1" fmla="*/ 32240 h 1625851"/>
                  <a:gd name="connsiteX2" fmla="*/ 1219003 w 1293789"/>
                  <a:gd name="connsiteY2" fmla="*/ 138746 h 1625851"/>
                  <a:gd name="connsiteX3" fmla="*/ 895615 w 1293789"/>
                  <a:gd name="connsiteY3" fmla="*/ 1378968 h 1625851"/>
                  <a:gd name="connsiteX4" fmla="*/ 518807 w 1293789"/>
                  <a:gd name="connsiteY4" fmla="*/ 1612976 h 1625851"/>
                  <a:gd name="connsiteX5" fmla="*/ 480940 w 1293789"/>
                  <a:gd name="connsiteY5" fmla="*/ 1625851 h 1625851"/>
                  <a:gd name="connsiteX6" fmla="*/ 445362 w 1293789"/>
                  <a:gd name="connsiteY6" fmla="*/ 1609854 h 1625851"/>
                  <a:gd name="connsiteX7" fmla="*/ 0 w 1293789"/>
                  <a:gd name="connsiteY7" fmla="*/ 915998 h 1625851"/>
                  <a:gd name="connsiteX8" fmla="*/ 1010141 w 1293789"/>
                  <a:gd name="connsiteY8" fmla="*/ 79236 h 1625851"/>
                  <a:gd name="connsiteX0" fmla="*/ 1010141 w 1293789"/>
                  <a:gd name="connsiteY0" fmla="*/ 70343 h 1616958"/>
                  <a:gd name="connsiteX1" fmla="*/ 1180572 w 1293789"/>
                  <a:gd name="connsiteY1" fmla="*/ 23347 h 1616958"/>
                  <a:gd name="connsiteX2" fmla="*/ 1219003 w 1293789"/>
                  <a:gd name="connsiteY2" fmla="*/ 129853 h 1616958"/>
                  <a:gd name="connsiteX3" fmla="*/ 895615 w 1293789"/>
                  <a:gd name="connsiteY3" fmla="*/ 1370075 h 1616958"/>
                  <a:gd name="connsiteX4" fmla="*/ 518807 w 1293789"/>
                  <a:gd name="connsiteY4" fmla="*/ 1604083 h 1616958"/>
                  <a:gd name="connsiteX5" fmla="*/ 480940 w 1293789"/>
                  <a:gd name="connsiteY5" fmla="*/ 1616958 h 1616958"/>
                  <a:gd name="connsiteX6" fmla="*/ 445362 w 1293789"/>
                  <a:gd name="connsiteY6" fmla="*/ 1600961 h 1616958"/>
                  <a:gd name="connsiteX7" fmla="*/ 0 w 1293789"/>
                  <a:gd name="connsiteY7" fmla="*/ 907105 h 1616958"/>
                  <a:gd name="connsiteX8" fmla="*/ 1010141 w 1293789"/>
                  <a:gd name="connsiteY8" fmla="*/ 70343 h 1616958"/>
                  <a:gd name="connsiteX0" fmla="*/ 1010141 w 1293789"/>
                  <a:gd name="connsiteY0" fmla="*/ 46996 h 1593611"/>
                  <a:gd name="connsiteX1" fmla="*/ 1180572 w 1293789"/>
                  <a:gd name="connsiteY1" fmla="*/ 0 h 1593611"/>
                  <a:gd name="connsiteX2" fmla="*/ 1219003 w 1293789"/>
                  <a:gd name="connsiteY2" fmla="*/ 106506 h 1593611"/>
                  <a:gd name="connsiteX3" fmla="*/ 895615 w 1293789"/>
                  <a:gd name="connsiteY3" fmla="*/ 1346728 h 1593611"/>
                  <a:gd name="connsiteX4" fmla="*/ 518807 w 1293789"/>
                  <a:gd name="connsiteY4" fmla="*/ 1580736 h 1593611"/>
                  <a:gd name="connsiteX5" fmla="*/ 480940 w 1293789"/>
                  <a:gd name="connsiteY5" fmla="*/ 1593611 h 1593611"/>
                  <a:gd name="connsiteX6" fmla="*/ 445362 w 1293789"/>
                  <a:gd name="connsiteY6" fmla="*/ 1577614 h 1593611"/>
                  <a:gd name="connsiteX7" fmla="*/ 0 w 1293789"/>
                  <a:gd name="connsiteY7" fmla="*/ 883758 h 1593611"/>
                  <a:gd name="connsiteX8" fmla="*/ 1010141 w 1293789"/>
                  <a:gd name="connsiteY8" fmla="*/ 46996 h 1593611"/>
                  <a:gd name="connsiteX0" fmla="*/ 1010141 w 1293789"/>
                  <a:gd name="connsiteY0" fmla="*/ 70808 h 1617423"/>
                  <a:gd name="connsiteX1" fmla="*/ 1173428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04548"/>
                  <a:gd name="connsiteX1" fmla="*/ 1142472 w 1293789"/>
                  <a:gd name="connsiteY1" fmla="*/ 0 h 1604548"/>
                  <a:gd name="connsiteX2" fmla="*/ 1219003 w 1293789"/>
                  <a:gd name="connsiteY2" fmla="*/ 130318 h 1604548"/>
                  <a:gd name="connsiteX3" fmla="*/ 895615 w 1293789"/>
                  <a:gd name="connsiteY3" fmla="*/ 1370540 h 1604548"/>
                  <a:gd name="connsiteX4" fmla="*/ 518807 w 1293789"/>
                  <a:gd name="connsiteY4" fmla="*/ 1604548 h 1604548"/>
                  <a:gd name="connsiteX5" fmla="*/ 478559 w 1293789"/>
                  <a:gd name="connsiteY5" fmla="*/ 1569798 h 1604548"/>
                  <a:gd name="connsiteX6" fmla="*/ 445362 w 1293789"/>
                  <a:gd name="connsiteY6" fmla="*/ 1601426 h 1604548"/>
                  <a:gd name="connsiteX7" fmla="*/ 0 w 1293789"/>
                  <a:gd name="connsiteY7" fmla="*/ 907570 h 1604548"/>
                  <a:gd name="connsiteX8" fmla="*/ 1010141 w 1293789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17218"/>
                  <a:gd name="connsiteX1" fmla="*/ 1142472 w 1289488"/>
                  <a:gd name="connsiteY1" fmla="*/ 0 h 1617218"/>
                  <a:gd name="connsiteX2" fmla="*/ 1219003 w 1289488"/>
                  <a:gd name="connsiteY2" fmla="*/ 130318 h 1617218"/>
                  <a:gd name="connsiteX3" fmla="*/ 895615 w 1289488"/>
                  <a:gd name="connsiteY3" fmla="*/ 1370540 h 1617218"/>
                  <a:gd name="connsiteX4" fmla="*/ 518807 w 1289488"/>
                  <a:gd name="connsiteY4" fmla="*/ 1604548 h 1617218"/>
                  <a:gd name="connsiteX5" fmla="*/ 478559 w 1289488"/>
                  <a:gd name="connsiteY5" fmla="*/ 1569798 h 1617218"/>
                  <a:gd name="connsiteX6" fmla="*/ 445362 w 1289488"/>
                  <a:gd name="connsiteY6" fmla="*/ 1601426 h 1617218"/>
                  <a:gd name="connsiteX7" fmla="*/ 0 w 1289488"/>
                  <a:gd name="connsiteY7" fmla="*/ 907570 h 1617218"/>
                  <a:gd name="connsiteX8" fmla="*/ 1010141 w 1289488"/>
                  <a:gd name="connsiteY8" fmla="*/ 70808 h 1617218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45362 w 1289488"/>
                  <a:gd name="connsiteY6" fmla="*/ 1601426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36687 w 1316034"/>
                  <a:gd name="connsiteY0" fmla="*/ 70808 h 1632702"/>
                  <a:gd name="connsiteX1" fmla="*/ 1169018 w 1316034"/>
                  <a:gd name="connsiteY1" fmla="*/ 0 h 1632702"/>
                  <a:gd name="connsiteX2" fmla="*/ 1245549 w 1316034"/>
                  <a:gd name="connsiteY2" fmla="*/ 130318 h 1632702"/>
                  <a:gd name="connsiteX3" fmla="*/ 922161 w 1316034"/>
                  <a:gd name="connsiteY3" fmla="*/ 1370540 h 1632702"/>
                  <a:gd name="connsiteX4" fmla="*/ 550115 w 1316034"/>
                  <a:gd name="connsiteY4" fmla="*/ 1621216 h 1632702"/>
                  <a:gd name="connsiteX5" fmla="*/ 505105 w 1316034"/>
                  <a:gd name="connsiteY5" fmla="*/ 1569798 h 1632702"/>
                  <a:gd name="connsiteX6" fmla="*/ 460002 w 1316034"/>
                  <a:gd name="connsiteY6" fmla="*/ 1615713 h 1632702"/>
                  <a:gd name="connsiteX7" fmla="*/ 313509 w 1316034"/>
                  <a:gd name="connsiteY7" fmla="*/ 1502392 h 1632702"/>
                  <a:gd name="connsiteX8" fmla="*/ 26546 w 1316034"/>
                  <a:gd name="connsiteY8" fmla="*/ 907570 h 1632702"/>
                  <a:gd name="connsiteX9" fmla="*/ 1036687 w 1316034"/>
                  <a:gd name="connsiteY9" fmla="*/ 70808 h 1632702"/>
                  <a:gd name="connsiteX0" fmla="*/ 1010182 w 1289529"/>
                  <a:gd name="connsiteY0" fmla="*/ 70808 h 1632702"/>
                  <a:gd name="connsiteX1" fmla="*/ 1142513 w 1289529"/>
                  <a:gd name="connsiteY1" fmla="*/ 0 h 1632702"/>
                  <a:gd name="connsiteX2" fmla="*/ 1219044 w 1289529"/>
                  <a:gd name="connsiteY2" fmla="*/ 130318 h 1632702"/>
                  <a:gd name="connsiteX3" fmla="*/ 895656 w 1289529"/>
                  <a:gd name="connsiteY3" fmla="*/ 1370540 h 1632702"/>
                  <a:gd name="connsiteX4" fmla="*/ 523610 w 1289529"/>
                  <a:gd name="connsiteY4" fmla="*/ 1621216 h 1632702"/>
                  <a:gd name="connsiteX5" fmla="*/ 478600 w 1289529"/>
                  <a:gd name="connsiteY5" fmla="*/ 1569798 h 1632702"/>
                  <a:gd name="connsiteX6" fmla="*/ 433497 w 1289529"/>
                  <a:gd name="connsiteY6" fmla="*/ 1615713 h 1632702"/>
                  <a:gd name="connsiteX7" fmla="*/ 287004 w 1289529"/>
                  <a:gd name="connsiteY7" fmla="*/ 1502392 h 1632702"/>
                  <a:gd name="connsiteX8" fmla="*/ 41 w 1289529"/>
                  <a:gd name="connsiteY8" fmla="*/ 907570 h 1632702"/>
                  <a:gd name="connsiteX9" fmla="*/ 1010182 w 1289529"/>
                  <a:gd name="connsiteY9" fmla="*/ 70808 h 1632702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78600 w 1289529"/>
                  <a:gd name="connsiteY5" fmla="*/ 156979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57169 w 1289529"/>
                  <a:gd name="connsiteY5" fmla="*/ 158884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3093" h="1643881">
                    <a:moveTo>
                      <a:pt x="1010182" y="70808"/>
                    </a:moveTo>
                    <a:cubicBezTo>
                      <a:pt x="1104947" y="40990"/>
                      <a:pt x="1098179" y="32945"/>
                      <a:pt x="1142513" y="0"/>
                    </a:cubicBezTo>
                    <a:cubicBezTo>
                      <a:pt x="1187073" y="50583"/>
                      <a:pt x="1193534" y="86879"/>
                      <a:pt x="1219044" y="130318"/>
                    </a:cubicBezTo>
                    <a:cubicBezTo>
                      <a:pt x="1243147" y="228713"/>
                      <a:pt x="1341027" y="383669"/>
                      <a:pt x="1287129" y="590373"/>
                    </a:cubicBezTo>
                    <a:cubicBezTo>
                      <a:pt x="1292762" y="904234"/>
                      <a:pt x="1083234" y="1258660"/>
                      <a:pt x="895656" y="1370540"/>
                    </a:cubicBezTo>
                    <a:cubicBezTo>
                      <a:pt x="795771" y="1551780"/>
                      <a:pt x="554788" y="1683266"/>
                      <a:pt x="504560" y="1633123"/>
                    </a:cubicBezTo>
                    <a:lnTo>
                      <a:pt x="457169" y="1588848"/>
                    </a:lnTo>
                    <a:lnTo>
                      <a:pt x="395397" y="1637145"/>
                    </a:lnTo>
                    <a:cubicBezTo>
                      <a:pt x="373386" y="1563602"/>
                      <a:pt x="344959" y="1553741"/>
                      <a:pt x="287004" y="1502392"/>
                    </a:cubicBezTo>
                    <a:cubicBezTo>
                      <a:pt x="214761" y="1384368"/>
                      <a:pt x="-3410" y="1214826"/>
                      <a:pt x="41" y="907570"/>
                    </a:cubicBezTo>
                    <a:cubicBezTo>
                      <a:pt x="41" y="445439"/>
                      <a:pt x="452297" y="70808"/>
                      <a:pt x="1010182" y="70808"/>
                    </a:cubicBezTo>
                    <a:close/>
                  </a:path>
                </a:pathLst>
              </a:cu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D87832C0-9532-49D8-9839-96456ECED13F}"/>
                  </a:ext>
                </a:extLst>
              </p:cNvPr>
              <p:cNvSpPr/>
              <p:nvPr/>
            </p:nvSpPr>
            <p:spPr>
              <a:xfrm>
                <a:off x="2326139" y="4471111"/>
                <a:ext cx="1070294" cy="1208942"/>
              </a:xfrm>
              <a:custGeom>
                <a:avLst/>
                <a:gdLst>
                  <a:gd name="connsiteX0" fmla="*/ 0 w 1070294"/>
                  <a:gd name="connsiteY0" fmla="*/ 746129 h 1208942"/>
                  <a:gd name="connsiteX1" fmla="*/ 44126 w 1070294"/>
                  <a:gd name="connsiteY1" fmla="*/ 798010 h 1208942"/>
                  <a:gd name="connsiteX2" fmla="*/ 470152 w 1070294"/>
                  <a:gd name="connsiteY2" fmla="*/ 1198312 h 1208942"/>
                  <a:gd name="connsiteX3" fmla="*/ 491831 w 1070294"/>
                  <a:gd name="connsiteY3" fmla="*/ 1208549 h 1208942"/>
                  <a:gd name="connsiteX4" fmla="*/ 488282 w 1070294"/>
                  <a:gd name="connsiteY4" fmla="*/ 1208942 h 1208942"/>
                  <a:gd name="connsiteX5" fmla="*/ 43036 w 1070294"/>
                  <a:gd name="connsiteY5" fmla="*/ 824260 h 1208942"/>
                  <a:gd name="connsiteX6" fmla="*/ 2471 w 1070294"/>
                  <a:gd name="connsiteY6" fmla="*/ 778266 h 1208942"/>
                  <a:gd name="connsiteX7" fmla="*/ 620684 w 1070294"/>
                  <a:gd name="connsiteY7" fmla="*/ 0 h 1208942"/>
                  <a:gd name="connsiteX8" fmla="*/ 623970 w 1070294"/>
                  <a:gd name="connsiteY8" fmla="*/ 717 h 1208942"/>
                  <a:gd name="connsiteX9" fmla="*/ 605240 w 1070294"/>
                  <a:gd name="connsiteY9" fmla="*/ 7324 h 1208942"/>
                  <a:gd name="connsiteX10" fmla="*/ 258270 w 1070294"/>
                  <a:gd name="connsiteY10" fmla="*/ 310324 h 1208942"/>
                  <a:gd name="connsiteX11" fmla="*/ 152867 w 1070294"/>
                  <a:gd name="connsiteY11" fmla="*/ 432699 h 1208942"/>
                  <a:gd name="connsiteX12" fmla="*/ 165300 w 1070294"/>
                  <a:gd name="connsiteY12" fmla="*/ 429193 h 1208942"/>
                  <a:gd name="connsiteX13" fmla="*/ 303456 w 1070294"/>
                  <a:gd name="connsiteY13" fmla="*/ 396709 h 1208942"/>
                  <a:gd name="connsiteX14" fmla="*/ 394328 w 1070294"/>
                  <a:gd name="connsiteY14" fmla="*/ 380823 h 1208942"/>
                  <a:gd name="connsiteX15" fmla="*/ 394034 w 1070294"/>
                  <a:gd name="connsiteY15" fmla="*/ 380478 h 1208942"/>
                  <a:gd name="connsiteX16" fmla="*/ 405229 w 1070294"/>
                  <a:gd name="connsiteY16" fmla="*/ 370588 h 1208942"/>
                  <a:gd name="connsiteX17" fmla="*/ 733459 w 1070294"/>
                  <a:gd name="connsiteY17" fmla="*/ 126652 h 1208942"/>
                  <a:gd name="connsiteX18" fmla="*/ 979591 w 1070294"/>
                  <a:gd name="connsiteY18" fmla="*/ 7905 h 1208942"/>
                  <a:gd name="connsiteX19" fmla="*/ 998719 w 1070294"/>
                  <a:gd name="connsiteY19" fmla="*/ 5998 h 1208942"/>
                  <a:gd name="connsiteX20" fmla="*/ 954650 w 1070294"/>
                  <a:gd name="connsiteY20" fmla="*/ 21819 h 1208942"/>
                  <a:gd name="connsiteX21" fmla="*/ 574441 w 1070294"/>
                  <a:gd name="connsiteY21" fmla="*/ 260852 h 1208942"/>
                  <a:gd name="connsiteX22" fmla="*/ 434442 w 1070294"/>
                  <a:gd name="connsiteY22" fmla="*/ 373811 h 1208942"/>
                  <a:gd name="connsiteX23" fmla="*/ 538414 w 1070294"/>
                  <a:gd name="connsiteY23" fmla="*/ 355635 h 1208942"/>
                  <a:gd name="connsiteX24" fmla="*/ 748699 w 1070294"/>
                  <a:gd name="connsiteY24" fmla="*/ 335834 h 1208942"/>
                  <a:gd name="connsiteX25" fmla="*/ 841093 w 1070294"/>
                  <a:gd name="connsiteY25" fmla="*/ 333814 h 1208942"/>
                  <a:gd name="connsiteX26" fmla="*/ 1050498 w 1070294"/>
                  <a:gd name="connsiteY26" fmla="*/ 358810 h 1208942"/>
                  <a:gd name="connsiteX27" fmla="*/ 1070294 w 1070294"/>
                  <a:gd name="connsiteY27" fmla="*/ 368425 h 1208942"/>
                  <a:gd name="connsiteX28" fmla="*/ 1018976 w 1070294"/>
                  <a:gd name="connsiteY28" fmla="*/ 358493 h 1208942"/>
                  <a:gd name="connsiteX29" fmla="*/ 524983 w 1070294"/>
                  <a:gd name="connsiteY29" fmla="*/ 382457 h 1208942"/>
                  <a:gd name="connsiteX30" fmla="*/ 435516 w 1070294"/>
                  <a:gd name="connsiteY30" fmla="*/ 398796 h 1208942"/>
                  <a:gd name="connsiteX31" fmla="*/ 576280 w 1070294"/>
                  <a:gd name="connsiteY31" fmla="*/ 494106 h 1208942"/>
                  <a:gd name="connsiteX32" fmla="*/ 1016266 w 1070294"/>
                  <a:gd name="connsiteY32" fmla="*/ 702808 h 1208942"/>
                  <a:gd name="connsiteX33" fmla="*/ 1037633 w 1070294"/>
                  <a:gd name="connsiteY33" fmla="*/ 703748 h 1208942"/>
                  <a:gd name="connsiteX34" fmla="*/ 1034344 w 1070294"/>
                  <a:gd name="connsiteY34" fmla="*/ 705570 h 1208942"/>
                  <a:gd name="connsiteX35" fmla="*/ 487709 w 1070294"/>
                  <a:gd name="connsiteY35" fmla="*/ 461739 h 1208942"/>
                  <a:gd name="connsiteX36" fmla="*/ 405094 w 1070294"/>
                  <a:gd name="connsiteY36" fmla="*/ 404352 h 1208942"/>
                  <a:gd name="connsiteX37" fmla="*/ 317723 w 1070294"/>
                  <a:gd name="connsiteY37" fmla="*/ 420309 h 1208942"/>
                  <a:gd name="connsiteX38" fmla="*/ 192664 w 1070294"/>
                  <a:gd name="connsiteY38" fmla="*/ 449195 h 1208942"/>
                  <a:gd name="connsiteX39" fmla="*/ 171866 w 1070294"/>
                  <a:gd name="connsiteY39" fmla="*/ 454785 h 1208942"/>
                  <a:gd name="connsiteX40" fmla="*/ 317969 w 1070294"/>
                  <a:gd name="connsiteY40" fmla="*/ 626559 h 1208942"/>
                  <a:gd name="connsiteX41" fmla="*/ 743994 w 1070294"/>
                  <a:gd name="connsiteY41" fmla="*/ 1026862 h 1208942"/>
                  <a:gd name="connsiteX42" fmla="*/ 765673 w 1070294"/>
                  <a:gd name="connsiteY42" fmla="*/ 1037099 h 1208942"/>
                  <a:gd name="connsiteX43" fmla="*/ 762124 w 1070294"/>
                  <a:gd name="connsiteY43" fmla="*/ 1037492 h 1208942"/>
                  <a:gd name="connsiteX44" fmla="*/ 231170 w 1070294"/>
                  <a:gd name="connsiteY44" fmla="*/ 555632 h 1208942"/>
                  <a:gd name="connsiteX45" fmla="*/ 151475 w 1070294"/>
                  <a:gd name="connsiteY45" fmla="*/ 460265 h 1208942"/>
                  <a:gd name="connsiteX46" fmla="*/ 74432 w 1070294"/>
                  <a:gd name="connsiteY46" fmla="*/ 480971 h 1208942"/>
                  <a:gd name="connsiteX47" fmla="*/ 19218 w 1070294"/>
                  <a:gd name="connsiteY47" fmla="*/ 498049 h 1208942"/>
                  <a:gd name="connsiteX48" fmla="*/ 28492 w 1070294"/>
                  <a:gd name="connsiteY48" fmla="*/ 468171 h 1208942"/>
                  <a:gd name="connsiteX49" fmla="*/ 36329 w 1070294"/>
                  <a:gd name="connsiteY49" fmla="*/ 465557 h 1208942"/>
                  <a:gd name="connsiteX50" fmla="*/ 119729 w 1070294"/>
                  <a:gd name="connsiteY50" fmla="*/ 442042 h 1208942"/>
                  <a:gd name="connsiteX51" fmla="*/ 186453 w 1070294"/>
                  <a:gd name="connsiteY51" fmla="*/ 362813 h 1208942"/>
                  <a:gd name="connsiteX52" fmla="*/ 620684 w 1070294"/>
                  <a:gd name="connsiteY52" fmla="*/ 0 h 120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70294" h="1208942">
                    <a:moveTo>
                      <a:pt x="0" y="746129"/>
                    </a:moveTo>
                    <a:lnTo>
                      <a:pt x="44126" y="798010"/>
                    </a:lnTo>
                    <a:cubicBezTo>
                      <a:pt x="218507" y="993419"/>
                      <a:pt x="374616" y="1139746"/>
                      <a:pt x="470152" y="1198312"/>
                    </a:cubicBezTo>
                    <a:lnTo>
                      <a:pt x="491831" y="1208549"/>
                    </a:lnTo>
                    <a:lnTo>
                      <a:pt x="488282" y="1208942"/>
                    </a:lnTo>
                    <a:cubicBezTo>
                      <a:pt x="411092" y="1190429"/>
                      <a:pt x="239838" y="1041631"/>
                      <a:pt x="43036" y="824260"/>
                    </a:cubicBezTo>
                    <a:lnTo>
                      <a:pt x="2471" y="778266"/>
                    </a:lnTo>
                    <a:close/>
                    <a:moveTo>
                      <a:pt x="620684" y="0"/>
                    </a:moveTo>
                    <a:lnTo>
                      <a:pt x="623970" y="717"/>
                    </a:lnTo>
                    <a:lnTo>
                      <a:pt x="605240" y="7324"/>
                    </a:lnTo>
                    <a:cubicBezTo>
                      <a:pt x="524128" y="48138"/>
                      <a:pt x="396950" y="158857"/>
                      <a:pt x="258270" y="310324"/>
                    </a:cubicBezTo>
                    <a:lnTo>
                      <a:pt x="152867" y="432699"/>
                    </a:lnTo>
                    <a:lnTo>
                      <a:pt x="165300" y="429193"/>
                    </a:lnTo>
                    <a:cubicBezTo>
                      <a:pt x="209933" y="417665"/>
                      <a:pt x="256096" y="406784"/>
                      <a:pt x="303456" y="396709"/>
                    </a:cubicBezTo>
                    <a:lnTo>
                      <a:pt x="394328" y="380823"/>
                    </a:lnTo>
                    <a:lnTo>
                      <a:pt x="394034" y="380478"/>
                    </a:lnTo>
                    <a:lnTo>
                      <a:pt x="405229" y="370588"/>
                    </a:lnTo>
                    <a:cubicBezTo>
                      <a:pt x="520389" y="272674"/>
                      <a:pt x="633766" y="189230"/>
                      <a:pt x="733459" y="126652"/>
                    </a:cubicBezTo>
                    <a:cubicBezTo>
                      <a:pt x="833152" y="64073"/>
                      <a:pt x="919162" y="22359"/>
                      <a:pt x="979591" y="7905"/>
                    </a:cubicBezTo>
                    <a:lnTo>
                      <a:pt x="998719" y="5998"/>
                    </a:lnTo>
                    <a:lnTo>
                      <a:pt x="954650" y="21819"/>
                    </a:lnTo>
                    <a:cubicBezTo>
                      <a:pt x="855604" y="64983"/>
                      <a:pt x="720785" y="149109"/>
                      <a:pt x="574441" y="260852"/>
                    </a:cubicBezTo>
                    <a:lnTo>
                      <a:pt x="434442" y="373811"/>
                    </a:lnTo>
                    <a:lnTo>
                      <a:pt x="538414" y="355635"/>
                    </a:lnTo>
                    <a:cubicBezTo>
                      <a:pt x="613243" y="345507"/>
                      <a:pt x="683960" y="338923"/>
                      <a:pt x="748699" y="335834"/>
                    </a:cubicBezTo>
                    <a:cubicBezTo>
                      <a:pt x="781069" y="334289"/>
                      <a:pt x="811944" y="333618"/>
                      <a:pt x="841093" y="333814"/>
                    </a:cubicBezTo>
                    <a:cubicBezTo>
                      <a:pt x="928538" y="334400"/>
                      <a:pt x="1000437" y="342791"/>
                      <a:pt x="1050498" y="358810"/>
                    </a:cubicBezTo>
                    <a:lnTo>
                      <a:pt x="1070294" y="368425"/>
                    </a:lnTo>
                    <a:lnTo>
                      <a:pt x="1018976" y="358493"/>
                    </a:lnTo>
                    <a:cubicBezTo>
                      <a:pt x="899839" y="344307"/>
                      <a:pt x="724990" y="352127"/>
                      <a:pt x="524983" y="382457"/>
                    </a:cubicBezTo>
                    <a:lnTo>
                      <a:pt x="435516" y="398796"/>
                    </a:lnTo>
                    <a:lnTo>
                      <a:pt x="576280" y="494106"/>
                    </a:lnTo>
                    <a:cubicBezTo>
                      <a:pt x="759559" y="609676"/>
                      <a:pt x="920748" y="685811"/>
                      <a:pt x="1016266" y="702808"/>
                    </a:cubicBezTo>
                    <a:lnTo>
                      <a:pt x="1037633" y="703748"/>
                    </a:lnTo>
                    <a:lnTo>
                      <a:pt x="1034344" y="705570"/>
                    </a:lnTo>
                    <a:cubicBezTo>
                      <a:pt x="949464" y="721325"/>
                      <a:pt x="732178" y="624614"/>
                      <a:pt x="487709" y="461739"/>
                    </a:cubicBezTo>
                    <a:lnTo>
                      <a:pt x="405094" y="404352"/>
                    </a:lnTo>
                    <a:lnTo>
                      <a:pt x="317723" y="420309"/>
                    </a:lnTo>
                    <a:cubicBezTo>
                      <a:pt x="275047" y="429387"/>
                      <a:pt x="233286" y="439050"/>
                      <a:pt x="192664" y="449195"/>
                    </a:cubicBezTo>
                    <a:lnTo>
                      <a:pt x="171866" y="454785"/>
                    </a:lnTo>
                    <a:lnTo>
                      <a:pt x="317969" y="626559"/>
                    </a:lnTo>
                    <a:cubicBezTo>
                      <a:pt x="492349" y="821969"/>
                      <a:pt x="648458" y="968296"/>
                      <a:pt x="743994" y="1026862"/>
                    </a:cubicBezTo>
                    <a:lnTo>
                      <a:pt x="765673" y="1037099"/>
                    </a:lnTo>
                    <a:lnTo>
                      <a:pt x="762124" y="1037492"/>
                    </a:lnTo>
                    <a:cubicBezTo>
                      <a:pt x="673907" y="1016335"/>
                      <a:pt x="462830" y="825008"/>
                      <a:pt x="231170" y="555632"/>
                    </a:cubicBezTo>
                    <a:lnTo>
                      <a:pt x="151475" y="460265"/>
                    </a:lnTo>
                    <a:lnTo>
                      <a:pt x="74432" y="480971"/>
                    </a:lnTo>
                    <a:lnTo>
                      <a:pt x="19218" y="498049"/>
                    </a:lnTo>
                    <a:lnTo>
                      <a:pt x="28492" y="468171"/>
                    </a:lnTo>
                    <a:lnTo>
                      <a:pt x="36329" y="465557"/>
                    </a:lnTo>
                    <a:lnTo>
                      <a:pt x="119729" y="442042"/>
                    </a:lnTo>
                    <a:lnTo>
                      <a:pt x="186453" y="362813"/>
                    </a:lnTo>
                    <a:cubicBezTo>
                      <a:pt x="369649" y="153087"/>
                      <a:pt x="542299" y="9056"/>
                      <a:pt x="62068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69" name="グループ化 568">
            <a:extLst>
              <a:ext uri="{FF2B5EF4-FFF2-40B4-BE49-F238E27FC236}">
                <a16:creationId xmlns:a16="http://schemas.microsoft.com/office/drawing/2014/main" id="{47E7FF9E-B6C5-47FF-BAD6-B2BAF8122E6A}"/>
              </a:ext>
            </a:extLst>
          </p:cNvPr>
          <p:cNvGrpSpPr/>
          <p:nvPr/>
        </p:nvGrpSpPr>
        <p:grpSpPr>
          <a:xfrm>
            <a:off x="285689" y="3710039"/>
            <a:ext cx="1198644" cy="875817"/>
            <a:chOff x="4480869" y="3936001"/>
            <a:chExt cx="2562286" cy="1872194"/>
          </a:xfrm>
        </p:grpSpPr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4786BE36-F475-4961-BD56-1C500F52C8D9}"/>
                </a:ext>
              </a:extLst>
            </p:cNvPr>
            <p:cNvGrpSpPr/>
            <p:nvPr/>
          </p:nvGrpSpPr>
          <p:grpSpPr>
            <a:xfrm>
              <a:off x="4480869" y="4204544"/>
              <a:ext cx="2562286" cy="1536699"/>
              <a:chOff x="746064" y="1894185"/>
              <a:chExt cx="2562286" cy="1536699"/>
            </a:xfrm>
          </p:grpSpPr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C6EBED18-0130-4C58-A223-686CFFDB5F0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D516F666-3110-45C8-9814-B952FC4B94F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楕円 616">
                  <a:extLst>
                    <a:ext uri="{FF2B5EF4-FFF2-40B4-BE49-F238E27FC236}">
                      <a16:creationId xmlns:a16="http://schemas.microsoft.com/office/drawing/2014/main" id="{6ABE3CAA-B6C9-4767-A13C-F12D72BD3BF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9D4E8CF1-57E8-41CA-BB0D-8858506A97E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E6C9EC09-A615-4F23-BC00-97187E26084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6D03195F-9346-4017-99A3-499FD106A076}"/>
                </a:ext>
              </a:extLst>
            </p:cNvPr>
            <p:cNvGrpSpPr/>
            <p:nvPr/>
          </p:nvGrpSpPr>
          <p:grpSpPr>
            <a:xfrm rot="3600000">
              <a:off x="4980753" y="3789730"/>
              <a:ext cx="1872194" cy="2164735"/>
              <a:chOff x="2418103" y="603084"/>
              <a:chExt cx="3154370" cy="3647259"/>
            </a:xfrm>
          </p:grpSpPr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D8341981-5991-4F11-AB6C-BDA82391FB3B}"/>
                  </a:ext>
                </a:extLst>
              </p:cNvPr>
              <p:cNvGrpSpPr/>
              <p:nvPr/>
            </p:nvGrpSpPr>
            <p:grpSpPr>
              <a:xfrm rot="3347226">
                <a:off x="4117752" y="1860046"/>
                <a:ext cx="292964" cy="966350"/>
                <a:chOff x="5674519" y="1390651"/>
                <a:chExt cx="861274" cy="2781300"/>
              </a:xfrm>
            </p:grpSpPr>
            <p:grpSp>
              <p:nvGrpSpPr>
                <p:cNvPr id="609" name="グループ化 608">
                  <a:extLst>
                    <a:ext uri="{FF2B5EF4-FFF2-40B4-BE49-F238E27FC236}">
                      <a16:creationId xmlns:a16="http://schemas.microsoft.com/office/drawing/2014/main" id="{2F0C0B7E-DA3C-4198-8765-6DC640784567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751E6AA4-C816-4419-9839-413C7D2679E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9E045FF8-4B01-46B6-A1A9-1DEC36A80F9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3CCB0EF5-21F7-422A-A720-30C8E35DDDF5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66AD26D7-8839-474C-81DF-6C887295FB61}"/>
                  </a:ext>
                </a:extLst>
              </p:cNvPr>
              <p:cNvGrpSpPr/>
              <p:nvPr/>
            </p:nvGrpSpPr>
            <p:grpSpPr>
              <a:xfrm rot="18252774" flipH="1">
                <a:off x="2687950" y="1850352"/>
                <a:ext cx="426656" cy="966350"/>
                <a:chOff x="5674519" y="1390651"/>
                <a:chExt cx="861274" cy="2781300"/>
              </a:xfrm>
            </p:grpSpPr>
            <p:grpSp>
              <p:nvGrpSpPr>
                <p:cNvPr id="605" name="グループ化 604">
                  <a:extLst>
                    <a:ext uri="{FF2B5EF4-FFF2-40B4-BE49-F238E27FC236}">
                      <a16:creationId xmlns:a16="http://schemas.microsoft.com/office/drawing/2014/main" id="{6B9587F0-061B-4AAA-8CA3-E35A4FF04D25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326E610F-EA11-4DE0-BE02-7D8DAA77480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E681FB62-C691-4D5C-BD12-E9F75C61DF5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2100B968-0F3F-4860-AA80-CCB4EDDE29E7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2CE6632B-D9A8-490C-9E06-87EFE77A096E}"/>
                  </a:ext>
                </a:extLst>
              </p:cNvPr>
              <p:cNvSpPr/>
              <p:nvPr/>
            </p:nvSpPr>
            <p:spPr>
              <a:xfrm rot="19425613" flipH="1">
                <a:off x="3238040" y="1896874"/>
                <a:ext cx="62630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131EDFEC-52C7-43A3-B298-20468C0DB841}"/>
                  </a:ext>
                </a:extLst>
              </p:cNvPr>
              <p:cNvSpPr/>
              <p:nvPr/>
            </p:nvSpPr>
            <p:spPr>
              <a:xfrm rot="19425613" flipH="1">
                <a:off x="3257090" y="2182624"/>
                <a:ext cx="62630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3B2E7056-0906-4A40-93EF-ECF47F9529BB}"/>
                  </a:ext>
                </a:extLst>
              </p:cNvPr>
              <p:cNvSpPr/>
              <p:nvPr/>
            </p:nvSpPr>
            <p:spPr>
              <a:xfrm rot="2174387">
                <a:off x="3923038" y="1963359"/>
                <a:ext cx="62630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8BAB5CF9-1625-46F7-9313-C7B4F2DA47E1}"/>
                  </a:ext>
                </a:extLst>
              </p:cNvPr>
              <p:cNvGrpSpPr/>
              <p:nvPr/>
            </p:nvGrpSpPr>
            <p:grpSpPr>
              <a:xfrm rot="352824">
                <a:off x="2957046" y="1390649"/>
                <a:ext cx="872005" cy="2859693"/>
                <a:chOff x="2696696" y="829409"/>
                <a:chExt cx="966288" cy="3420934"/>
              </a:xfrm>
            </p:grpSpPr>
            <p:sp>
              <p:nvSpPr>
                <p:cNvPr id="603" name="台形 602">
                  <a:extLst>
                    <a:ext uri="{FF2B5EF4-FFF2-40B4-BE49-F238E27FC236}">
                      <a16:creationId xmlns:a16="http://schemas.microsoft.com/office/drawing/2014/main" id="{9B6A49D7-3620-4406-B0B9-5043CBAD597B}"/>
                    </a:ext>
                  </a:extLst>
                </p:cNvPr>
                <p:cNvSpPr/>
                <p:nvPr/>
              </p:nvSpPr>
              <p:spPr>
                <a:xfrm rot="21212543">
                  <a:off x="3382652" y="2241693"/>
                  <a:ext cx="105882" cy="2008650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68664377-8B5F-4E63-8E93-0E41845BBBFF}"/>
                    </a:ext>
                  </a:extLst>
                </p:cNvPr>
                <p:cNvSpPr/>
                <p:nvPr/>
              </p:nvSpPr>
              <p:spPr>
                <a:xfrm rot="15591182">
                  <a:off x="2455744" y="1070361"/>
                  <a:ext cx="1448191" cy="966288"/>
                </a:xfrm>
                <a:custGeom>
                  <a:avLst/>
                  <a:gdLst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637144 w 2781300"/>
                    <a:gd name="connsiteY87" fmla="*/ 321068 h 1855788"/>
                    <a:gd name="connsiteX88" fmla="*/ 1757367 w 2781300"/>
                    <a:gd name="connsiteY88" fmla="*/ 311945 h 1855788"/>
                    <a:gd name="connsiteX89" fmla="*/ 1735914 w 2781300"/>
                    <a:gd name="connsiteY89" fmla="*/ 364629 h 1855788"/>
                    <a:gd name="connsiteX90" fmla="*/ 1808129 w 2781300"/>
                    <a:gd name="connsiteY90" fmla="*/ 359574 h 1855788"/>
                    <a:gd name="connsiteX91" fmla="*/ 1792112 w 2781300"/>
                    <a:gd name="connsiteY91" fmla="*/ 395862 h 1855788"/>
                    <a:gd name="connsiteX92" fmla="*/ 1908140 w 2781300"/>
                    <a:gd name="connsiteY92" fmla="*/ 388149 h 1855788"/>
                    <a:gd name="connsiteX93" fmla="*/ 1877411 w 2781300"/>
                    <a:gd name="connsiteY93" fmla="*/ 454261 h 1855788"/>
                    <a:gd name="connsiteX94" fmla="*/ 1882194 w 2781300"/>
                    <a:gd name="connsiteY94" fmla="*/ 456941 h 1855788"/>
                    <a:gd name="connsiteX95" fmla="*/ 1972435 w 2781300"/>
                    <a:gd name="connsiteY95" fmla="*/ 451649 h 1855788"/>
                    <a:gd name="connsiteX96" fmla="*/ 1949751 w 2781300"/>
                    <a:gd name="connsiteY96" fmla="*/ 494699 h 1855788"/>
                    <a:gd name="connsiteX97" fmla="*/ 2014323 w 2781300"/>
                    <a:gd name="connsiteY97" fmla="*/ 530563 h 1855788"/>
                    <a:gd name="connsiteX98" fmla="*/ 2100242 w 2781300"/>
                    <a:gd name="connsiteY98" fmla="*/ 524674 h 1855788"/>
                    <a:gd name="connsiteX99" fmla="*/ 2080914 w 2781300"/>
                    <a:gd name="connsiteY99" fmla="*/ 567549 h 1855788"/>
                    <a:gd name="connsiteX100" fmla="*/ 2107058 w 2781300"/>
                    <a:gd name="connsiteY100" fmla="*/ 582069 h 1855788"/>
                    <a:gd name="connsiteX101" fmla="*/ 2203928 w 2781300"/>
                    <a:gd name="connsiteY101" fmla="*/ 576262 h 1855788"/>
                    <a:gd name="connsiteX102" fmla="*/ 2180042 w 2781300"/>
                    <a:gd name="connsiteY102" fmla="*/ 622605 h 1855788"/>
                    <a:gd name="connsiteX103" fmla="*/ 2218414 w 2781300"/>
                    <a:gd name="connsiteY103" fmla="*/ 643918 h 1855788"/>
                    <a:gd name="connsiteX104" fmla="*/ 2254837 w 2781300"/>
                    <a:gd name="connsiteY104" fmla="*/ 636822 h 1855788"/>
                    <a:gd name="connsiteX105" fmla="*/ 2346339 w 2781300"/>
                    <a:gd name="connsiteY105" fmla="*/ 631032 h 1855788"/>
                    <a:gd name="connsiteX106" fmla="*/ 2319231 w 2781300"/>
                    <a:gd name="connsiteY106" fmla="*/ 696341 h 1855788"/>
                    <a:gd name="connsiteX107" fmla="*/ 2348431 w 2781300"/>
                    <a:gd name="connsiteY107" fmla="*/ 711403 h 1855788"/>
                    <a:gd name="connsiteX108" fmla="*/ 2438404 w 2781300"/>
                    <a:gd name="connsiteY108" fmla="*/ 707232 h 1855788"/>
                    <a:gd name="connsiteX109" fmla="*/ 2416227 w 2781300"/>
                    <a:gd name="connsiteY109" fmla="*/ 746374 h 1855788"/>
                    <a:gd name="connsiteX110" fmla="*/ 2435226 w 2781300"/>
                    <a:gd name="connsiteY110" fmla="*/ 756174 h 1855788"/>
                    <a:gd name="connsiteX111" fmla="*/ 2548297 w 2781300"/>
                    <a:gd name="connsiteY111" fmla="*/ 747713 h 1855788"/>
                    <a:gd name="connsiteX112" fmla="*/ 2513846 w 2781300"/>
                    <a:gd name="connsiteY112" fmla="*/ 796728 h 1855788"/>
                    <a:gd name="connsiteX113" fmla="*/ 2531059 w 2781300"/>
                    <a:gd name="connsiteY113" fmla="*/ 805607 h 1855788"/>
                    <a:gd name="connsiteX114" fmla="*/ 2534192 w 2781300"/>
                    <a:gd name="connsiteY114" fmla="*/ 804820 h 1855788"/>
                    <a:gd name="connsiteX115" fmla="*/ 2660245 w 2781300"/>
                    <a:gd name="connsiteY115" fmla="*/ 795338 h 1855788"/>
                    <a:gd name="connsiteX116" fmla="*/ 2629833 w 2781300"/>
                    <a:gd name="connsiteY116" fmla="*/ 852351 h 1855788"/>
                    <a:gd name="connsiteX117" fmla="*/ 2639870 w 2781300"/>
                    <a:gd name="connsiteY117" fmla="*/ 856988 h 1855788"/>
                    <a:gd name="connsiteX118" fmla="*/ 2710659 w 2781300"/>
                    <a:gd name="connsiteY118" fmla="*/ 852487 h 1855788"/>
                    <a:gd name="connsiteX119" fmla="*/ 2692412 w 2781300"/>
                    <a:gd name="connsiteY119" fmla="*/ 881266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014323 w 2781300"/>
                    <a:gd name="connsiteY96" fmla="*/ 530563 h 1855788"/>
                    <a:gd name="connsiteX97" fmla="*/ 2100242 w 2781300"/>
                    <a:gd name="connsiteY97" fmla="*/ 524674 h 1855788"/>
                    <a:gd name="connsiteX98" fmla="*/ 2080914 w 2781300"/>
                    <a:gd name="connsiteY98" fmla="*/ 567549 h 1855788"/>
                    <a:gd name="connsiteX99" fmla="*/ 2107058 w 2781300"/>
                    <a:gd name="connsiteY99" fmla="*/ 582069 h 1855788"/>
                    <a:gd name="connsiteX100" fmla="*/ 2203928 w 2781300"/>
                    <a:gd name="connsiteY100" fmla="*/ 576262 h 1855788"/>
                    <a:gd name="connsiteX101" fmla="*/ 2180042 w 2781300"/>
                    <a:gd name="connsiteY101" fmla="*/ 622605 h 1855788"/>
                    <a:gd name="connsiteX102" fmla="*/ 2218414 w 2781300"/>
                    <a:gd name="connsiteY102" fmla="*/ 643918 h 1855788"/>
                    <a:gd name="connsiteX103" fmla="*/ 2254837 w 2781300"/>
                    <a:gd name="connsiteY103" fmla="*/ 636822 h 1855788"/>
                    <a:gd name="connsiteX104" fmla="*/ 2346339 w 2781300"/>
                    <a:gd name="connsiteY104" fmla="*/ 631032 h 1855788"/>
                    <a:gd name="connsiteX105" fmla="*/ 2319231 w 2781300"/>
                    <a:gd name="connsiteY105" fmla="*/ 696341 h 1855788"/>
                    <a:gd name="connsiteX106" fmla="*/ 2348431 w 2781300"/>
                    <a:gd name="connsiteY106" fmla="*/ 711403 h 1855788"/>
                    <a:gd name="connsiteX107" fmla="*/ 2438404 w 2781300"/>
                    <a:gd name="connsiteY107" fmla="*/ 707232 h 1855788"/>
                    <a:gd name="connsiteX108" fmla="*/ 2416227 w 2781300"/>
                    <a:gd name="connsiteY108" fmla="*/ 746374 h 1855788"/>
                    <a:gd name="connsiteX109" fmla="*/ 2435226 w 2781300"/>
                    <a:gd name="connsiteY109" fmla="*/ 756174 h 1855788"/>
                    <a:gd name="connsiteX110" fmla="*/ 2548297 w 2781300"/>
                    <a:gd name="connsiteY110" fmla="*/ 747713 h 1855788"/>
                    <a:gd name="connsiteX111" fmla="*/ 2513846 w 2781300"/>
                    <a:gd name="connsiteY111" fmla="*/ 796728 h 1855788"/>
                    <a:gd name="connsiteX112" fmla="*/ 2531059 w 2781300"/>
                    <a:gd name="connsiteY112" fmla="*/ 805607 h 1855788"/>
                    <a:gd name="connsiteX113" fmla="*/ 2534192 w 2781300"/>
                    <a:gd name="connsiteY113" fmla="*/ 804820 h 1855788"/>
                    <a:gd name="connsiteX114" fmla="*/ 2660245 w 2781300"/>
                    <a:gd name="connsiteY114" fmla="*/ 795338 h 1855788"/>
                    <a:gd name="connsiteX115" fmla="*/ 2629833 w 2781300"/>
                    <a:gd name="connsiteY115" fmla="*/ 852351 h 1855788"/>
                    <a:gd name="connsiteX116" fmla="*/ 2639870 w 2781300"/>
                    <a:gd name="connsiteY116" fmla="*/ 856988 h 1855788"/>
                    <a:gd name="connsiteX117" fmla="*/ 2710659 w 2781300"/>
                    <a:gd name="connsiteY117" fmla="*/ 852487 h 1855788"/>
                    <a:gd name="connsiteX118" fmla="*/ 2692412 w 2781300"/>
                    <a:gd name="connsiteY118" fmla="*/ 881266 h 1855788"/>
                    <a:gd name="connsiteX119" fmla="*/ 2781300 w 2781300"/>
                    <a:gd name="connsiteY11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107058 w 2781300"/>
                    <a:gd name="connsiteY98" fmla="*/ 582069 h 1855788"/>
                    <a:gd name="connsiteX99" fmla="*/ 2203928 w 2781300"/>
                    <a:gd name="connsiteY99" fmla="*/ 576262 h 1855788"/>
                    <a:gd name="connsiteX100" fmla="*/ 2180042 w 2781300"/>
                    <a:gd name="connsiteY100" fmla="*/ 622605 h 1855788"/>
                    <a:gd name="connsiteX101" fmla="*/ 2218414 w 2781300"/>
                    <a:gd name="connsiteY101" fmla="*/ 643918 h 1855788"/>
                    <a:gd name="connsiteX102" fmla="*/ 2254837 w 2781300"/>
                    <a:gd name="connsiteY102" fmla="*/ 636822 h 1855788"/>
                    <a:gd name="connsiteX103" fmla="*/ 2346339 w 2781300"/>
                    <a:gd name="connsiteY103" fmla="*/ 631032 h 1855788"/>
                    <a:gd name="connsiteX104" fmla="*/ 2319231 w 2781300"/>
                    <a:gd name="connsiteY104" fmla="*/ 696341 h 1855788"/>
                    <a:gd name="connsiteX105" fmla="*/ 2348431 w 2781300"/>
                    <a:gd name="connsiteY105" fmla="*/ 711403 h 1855788"/>
                    <a:gd name="connsiteX106" fmla="*/ 2438404 w 2781300"/>
                    <a:gd name="connsiteY106" fmla="*/ 707232 h 1855788"/>
                    <a:gd name="connsiteX107" fmla="*/ 2416227 w 2781300"/>
                    <a:gd name="connsiteY107" fmla="*/ 746374 h 1855788"/>
                    <a:gd name="connsiteX108" fmla="*/ 2435226 w 2781300"/>
                    <a:gd name="connsiteY108" fmla="*/ 756174 h 1855788"/>
                    <a:gd name="connsiteX109" fmla="*/ 2548297 w 2781300"/>
                    <a:gd name="connsiteY109" fmla="*/ 747713 h 1855788"/>
                    <a:gd name="connsiteX110" fmla="*/ 2513846 w 2781300"/>
                    <a:gd name="connsiteY110" fmla="*/ 796728 h 1855788"/>
                    <a:gd name="connsiteX111" fmla="*/ 2531059 w 2781300"/>
                    <a:gd name="connsiteY111" fmla="*/ 805607 h 1855788"/>
                    <a:gd name="connsiteX112" fmla="*/ 2534192 w 2781300"/>
                    <a:gd name="connsiteY112" fmla="*/ 804820 h 1855788"/>
                    <a:gd name="connsiteX113" fmla="*/ 2660245 w 2781300"/>
                    <a:gd name="connsiteY113" fmla="*/ 795338 h 1855788"/>
                    <a:gd name="connsiteX114" fmla="*/ 2629833 w 2781300"/>
                    <a:gd name="connsiteY114" fmla="*/ 852351 h 1855788"/>
                    <a:gd name="connsiteX115" fmla="*/ 2639870 w 2781300"/>
                    <a:gd name="connsiteY115" fmla="*/ 856988 h 1855788"/>
                    <a:gd name="connsiteX116" fmla="*/ 2710659 w 2781300"/>
                    <a:gd name="connsiteY116" fmla="*/ 852487 h 1855788"/>
                    <a:gd name="connsiteX117" fmla="*/ 2692412 w 2781300"/>
                    <a:gd name="connsiteY117" fmla="*/ 881266 h 1855788"/>
                    <a:gd name="connsiteX118" fmla="*/ 2781300 w 2781300"/>
                    <a:gd name="connsiteY11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18414 w 2781300"/>
                    <a:gd name="connsiteY100" fmla="*/ 643918 h 1855788"/>
                    <a:gd name="connsiteX101" fmla="*/ 2254837 w 2781300"/>
                    <a:gd name="connsiteY101" fmla="*/ 636822 h 1855788"/>
                    <a:gd name="connsiteX102" fmla="*/ 2346339 w 2781300"/>
                    <a:gd name="connsiteY102" fmla="*/ 631032 h 1855788"/>
                    <a:gd name="connsiteX103" fmla="*/ 2319231 w 2781300"/>
                    <a:gd name="connsiteY103" fmla="*/ 696341 h 1855788"/>
                    <a:gd name="connsiteX104" fmla="*/ 2348431 w 2781300"/>
                    <a:gd name="connsiteY104" fmla="*/ 711403 h 1855788"/>
                    <a:gd name="connsiteX105" fmla="*/ 2438404 w 2781300"/>
                    <a:gd name="connsiteY105" fmla="*/ 707232 h 1855788"/>
                    <a:gd name="connsiteX106" fmla="*/ 2416227 w 2781300"/>
                    <a:gd name="connsiteY106" fmla="*/ 746374 h 1855788"/>
                    <a:gd name="connsiteX107" fmla="*/ 2435226 w 2781300"/>
                    <a:gd name="connsiteY107" fmla="*/ 756174 h 1855788"/>
                    <a:gd name="connsiteX108" fmla="*/ 2548297 w 2781300"/>
                    <a:gd name="connsiteY108" fmla="*/ 747713 h 1855788"/>
                    <a:gd name="connsiteX109" fmla="*/ 2513846 w 2781300"/>
                    <a:gd name="connsiteY109" fmla="*/ 796728 h 1855788"/>
                    <a:gd name="connsiteX110" fmla="*/ 2531059 w 2781300"/>
                    <a:gd name="connsiteY110" fmla="*/ 805607 h 1855788"/>
                    <a:gd name="connsiteX111" fmla="*/ 2534192 w 2781300"/>
                    <a:gd name="connsiteY111" fmla="*/ 804820 h 1855788"/>
                    <a:gd name="connsiteX112" fmla="*/ 2660245 w 2781300"/>
                    <a:gd name="connsiteY112" fmla="*/ 795338 h 1855788"/>
                    <a:gd name="connsiteX113" fmla="*/ 2629833 w 2781300"/>
                    <a:gd name="connsiteY113" fmla="*/ 852351 h 1855788"/>
                    <a:gd name="connsiteX114" fmla="*/ 2639870 w 2781300"/>
                    <a:gd name="connsiteY114" fmla="*/ 856988 h 1855788"/>
                    <a:gd name="connsiteX115" fmla="*/ 2710659 w 2781300"/>
                    <a:gd name="connsiteY115" fmla="*/ 852487 h 1855788"/>
                    <a:gd name="connsiteX116" fmla="*/ 2692412 w 2781300"/>
                    <a:gd name="connsiteY116" fmla="*/ 881266 h 1855788"/>
                    <a:gd name="connsiteX117" fmla="*/ 2781300 w 2781300"/>
                    <a:gd name="connsiteY11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54837 w 2781300"/>
                    <a:gd name="connsiteY100" fmla="*/ 636822 h 1855788"/>
                    <a:gd name="connsiteX101" fmla="*/ 2346339 w 2781300"/>
                    <a:gd name="connsiteY101" fmla="*/ 631032 h 1855788"/>
                    <a:gd name="connsiteX102" fmla="*/ 2319231 w 2781300"/>
                    <a:gd name="connsiteY102" fmla="*/ 696341 h 1855788"/>
                    <a:gd name="connsiteX103" fmla="*/ 2348431 w 2781300"/>
                    <a:gd name="connsiteY103" fmla="*/ 711403 h 1855788"/>
                    <a:gd name="connsiteX104" fmla="*/ 2438404 w 2781300"/>
                    <a:gd name="connsiteY104" fmla="*/ 707232 h 1855788"/>
                    <a:gd name="connsiteX105" fmla="*/ 2416227 w 2781300"/>
                    <a:gd name="connsiteY105" fmla="*/ 746374 h 1855788"/>
                    <a:gd name="connsiteX106" fmla="*/ 2435226 w 2781300"/>
                    <a:gd name="connsiteY106" fmla="*/ 756174 h 1855788"/>
                    <a:gd name="connsiteX107" fmla="*/ 2548297 w 2781300"/>
                    <a:gd name="connsiteY107" fmla="*/ 747713 h 1855788"/>
                    <a:gd name="connsiteX108" fmla="*/ 2513846 w 2781300"/>
                    <a:gd name="connsiteY108" fmla="*/ 796728 h 1855788"/>
                    <a:gd name="connsiteX109" fmla="*/ 2531059 w 2781300"/>
                    <a:gd name="connsiteY109" fmla="*/ 805607 h 1855788"/>
                    <a:gd name="connsiteX110" fmla="*/ 2534192 w 2781300"/>
                    <a:gd name="connsiteY110" fmla="*/ 804820 h 1855788"/>
                    <a:gd name="connsiteX111" fmla="*/ 2660245 w 2781300"/>
                    <a:gd name="connsiteY111" fmla="*/ 795338 h 1855788"/>
                    <a:gd name="connsiteX112" fmla="*/ 2629833 w 2781300"/>
                    <a:gd name="connsiteY112" fmla="*/ 852351 h 1855788"/>
                    <a:gd name="connsiteX113" fmla="*/ 2639870 w 2781300"/>
                    <a:gd name="connsiteY113" fmla="*/ 856988 h 1855788"/>
                    <a:gd name="connsiteX114" fmla="*/ 2710659 w 2781300"/>
                    <a:gd name="connsiteY114" fmla="*/ 852487 h 1855788"/>
                    <a:gd name="connsiteX115" fmla="*/ 2692412 w 2781300"/>
                    <a:gd name="connsiteY115" fmla="*/ 881266 h 1855788"/>
                    <a:gd name="connsiteX116" fmla="*/ 2781300 w 2781300"/>
                    <a:gd name="connsiteY11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346339 w 2781300"/>
                    <a:gd name="connsiteY100" fmla="*/ 631032 h 1855788"/>
                    <a:gd name="connsiteX101" fmla="*/ 2319231 w 2781300"/>
                    <a:gd name="connsiteY101" fmla="*/ 696341 h 1855788"/>
                    <a:gd name="connsiteX102" fmla="*/ 2348431 w 2781300"/>
                    <a:gd name="connsiteY102" fmla="*/ 711403 h 1855788"/>
                    <a:gd name="connsiteX103" fmla="*/ 2438404 w 2781300"/>
                    <a:gd name="connsiteY103" fmla="*/ 707232 h 1855788"/>
                    <a:gd name="connsiteX104" fmla="*/ 2416227 w 2781300"/>
                    <a:gd name="connsiteY104" fmla="*/ 746374 h 1855788"/>
                    <a:gd name="connsiteX105" fmla="*/ 2435226 w 2781300"/>
                    <a:gd name="connsiteY105" fmla="*/ 756174 h 1855788"/>
                    <a:gd name="connsiteX106" fmla="*/ 2548297 w 2781300"/>
                    <a:gd name="connsiteY106" fmla="*/ 747713 h 1855788"/>
                    <a:gd name="connsiteX107" fmla="*/ 2513846 w 2781300"/>
                    <a:gd name="connsiteY107" fmla="*/ 796728 h 1855788"/>
                    <a:gd name="connsiteX108" fmla="*/ 2531059 w 2781300"/>
                    <a:gd name="connsiteY108" fmla="*/ 805607 h 1855788"/>
                    <a:gd name="connsiteX109" fmla="*/ 2534192 w 2781300"/>
                    <a:gd name="connsiteY109" fmla="*/ 804820 h 1855788"/>
                    <a:gd name="connsiteX110" fmla="*/ 2660245 w 2781300"/>
                    <a:gd name="connsiteY110" fmla="*/ 795338 h 1855788"/>
                    <a:gd name="connsiteX111" fmla="*/ 2629833 w 2781300"/>
                    <a:gd name="connsiteY111" fmla="*/ 852351 h 1855788"/>
                    <a:gd name="connsiteX112" fmla="*/ 2639870 w 2781300"/>
                    <a:gd name="connsiteY112" fmla="*/ 856988 h 1855788"/>
                    <a:gd name="connsiteX113" fmla="*/ 2710659 w 2781300"/>
                    <a:gd name="connsiteY113" fmla="*/ 852487 h 1855788"/>
                    <a:gd name="connsiteX114" fmla="*/ 2692412 w 2781300"/>
                    <a:gd name="connsiteY114" fmla="*/ 881266 h 1855788"/>
                    <a:gd name="connsiteX115" fmla="*/ 2781300 w 2781300"/>
                    <a:gd name="connsiteY11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182115 w 2781300"/>
                    <a:gd name="connsiteY16" fmla="*/ 1237205 h 1855788"/>
                    <a:gd name="connsiteX17" fmla="*/ 2203928 w 2781300"/>
                    <a:gd name="connsiteY17" fmla="*/ 1279526 h 1855788"/>
                    <a:gd name="connsiteX18" fmla="*/ 2115908 w 2781300"/>
                    <a:gd name="connsiteY18" fmla="*/ 1274250 h 1855788"/>
                    <a:gd name="connsiteX19" fmla="*/ 2083782 w 2781300"/>
                    <a:gd name="connsiteY19" fmla="*/ 1292225 h 1855788"/>
                    <a:gd name="connsiteX20" fmla="*/ 2100242 w 2781300"/>
                    <a:gd name="connsiteY20" fmla="*/ 1328738 h 1855788"/>
                    <a:gd name="connsiteX21" fmla="*/ 2027443 w 2781300"/>
                    <a:gd name="connsiteY21" fmla="*/ 1323749 h 1855788"/>
                    <a:gd name="connsiteX22" fmla="*/ 1953212 w 2781300"/>
                    <a:gd name="connsiteY22" fmla="*/ 1365283 h 1855788"/>
                    <a:gd name="connsiteX23" fmla="*/ 1972435 w 2781300"/>
                    <a:gd name="connsiteY23" fmla="*/ 1401763 h 1855788"/>
                    <a:gd name="connsiteX24" fmla="*/ 1896025 w 2781300"/>
                    <a:gd name="connsiteY24" fmla="*/ 1397283 h 1855788"/>
                    <a:gd name="connsiteX25" fmla="*/ 1880564 w 2781300"/>
                    <a:gd name="connsiteY25" fmla="*/ 1405935 h 1855788"/>
                    <a:gd name="connsiteX26" fmla="*/ 1908140 w 2781300"/>
                    <a:gd name="connsiteY26" fmla="*/ 1465263 h 1855788"/>
                    <a:gd name="connsiteX27" fmla="*/ 1792112 w 2781300"/>
                    <a:gd name="connsiteY27" fmla="*/ 1457550 h 1855788"/>
                    <a:gd name="connsiteX28" fmla="*/ 1808129 w 2781300"/>
                    <a:gd name="connsiteY28" fmla="*/ 1493838 h 1855788"/>
                    <a:gd name="connsiteX29" fmla="*/ 1735915 w 2781300"/>
                    <a:gd name="connsiteY29" fmla="*/ 1488783 h 1855788"/>
                    <a:gd name="connsiteX30" fmla="*/ 1757367 w 2781300"/>
                    <a:gd name="connsiteY30" fmla="*/ 1541467 h 1855788"/>
                    <a:gd name="connsiteX31" fmla="*/ 1652019 w 2781300"/>
                    <a:gd name="connsiteY31" fmla="*/ 1533474 h 1855788"/>
                    <a:gd name="connsiteX32" fmla="*/ 1603174 w 2781300"/>
                    <a:gd name="connsiteY32" fmla="*/ 1559366 h 1855788"/>
                    <a:gd name="connsiteX33" fmla="*/ 1620474 w 2781300"/>
                    <a:gd name="connsiteY33" fmla="*/ 1605760 h 1855788"/>
                    <a:gd name="connsiteX34" fmla="*/ 1620474 w 2781300"/>
                    <a:gd name="connsiteY34" fmla="*/ 1605761 h 1855788"/>
                    <a:gd name="connsiteX35" fmla="*/ 1538878 w 2781300"/>
                    <a:gd name="connsiteY35" fmla="*/ 1599000 h 1855788"/>
                    <a:gd name="connsiteX36" fmla="*/ 1558931 w 2781300"/>
                    <a:gd name="connsiteY36" fmla="*/ 1655763 h 1855788"/>
                    <a:gd name="connsiteX37" fmla="*/ 1473151 w 2781300"/>
                    <a:gd name="connsiteY37" fmla="*/ 1652005 h 1855788"/>
                    <a:gd name="connsiteX38" fmla="*/ 1434815 w 2781300"/>
                    <a:gd name="connsiteY38" fmla="*/ 1646929 h 1855788"/>
                    <a:gd name="connsiteX39" fmla="*/ 1416069 w 2781300"/>
                    <a:gd name="connsiteY39" fmla="*/ 1655838 h 1855788"/>
                    <a:gd name="connsiteX40" fmla="*/ 1430344 w 2781300"/>
                    <a:gd name="connsiteY40" fmla="*/ 1698626 h 1855788"/>
                    <a:gd name="connsiteX41" fmla="*/ 1344564 w 2781300"/>
                    <a:gd name="connsiteY41" fmla="*/ 1694647 h 1855788"/>
                    <a:gd name="connsiteX42" fmla="*/ 1336720 w 2781300"/>
                    <a:gd name="connsiteY42" fmla="*/ 1693547 h 1855788"/>
                    <a:gd name="connsiteX43" fmla="*/ 1333007 w 2781300"/>
                    <a:gd name="connsiteY43" fmla="*/ 1695312 h 1855788"/>
                    <a:gd name="connsiteX44" fmla="*/ 1346173 w 2781300"/>
                    <a:gd name="connsiteY44" fmla="*/ 1736726 h 1855788"/>
                    <a:gd name="connsiteX45" fmla="*/ 1260393 w 2781300"/>
                    <a:gd name="connsiteY45" fmla="*/ 1732550 h 1855788"/>
                    <a:gd name="connsiteX46" fmla="*/ 1252800 w 2781300"/>
                    <a:gd name="connsiteY46" fmla="*/ 1731433 h 1855788"/>
                    <a:gd name="connsiteX47" fmla="*/ 1209062 w 2781300"/>
                    <a:gd name="connsiteY47" fmla="*/ 1749131 h 1855788"/>
                    <a:gd name="connsiteX48" fmla="*/ 1222348 w 2781300"/>
                    <a:gd name="connsiteY48" fmla="*/ 1793876 h 1855788"/>
                    <a:gd name="connsiteX49" fmla="*/ 1136568 w 2781300"/>
                    <a:gd name="connsiteY49" fmla="*/ 1789405 h 1855788"/>
                    <a:gd name="connsiteX50" fmla="*/ 1107314 w 2781300"/>
                    <a:gd name="connsiteY50" fmla="*/ 1784797 h 1855788"/>
                    <a:gd name="connsiteX51" fmla="*/ 1098822 w 2781300"/>
                    <a:gd name="connsiteY51" fmla="*/ 1787442 h 1855788"/>
                    <a:gd name="connsiteX52" fmla="*/ 1108885 w 2781300"/>
                    <a:gd name="connsiteY52" fmla="*/ 1822451 h 1855788"/>
                    <a:gd name="connsiteX53" fmla="*/ 1023105 w 2781300"/>
                    <a:gd name="connsiteY53" fmla="*/ 1817833 h 1855788"/>
                    <a:gd name="connsiteX54" fmla="*/ 1003642 w 2781300"/>
                    <a:gd name="connsiteY54" fmla="*/ 1814666 h 1855788"/>
                    <a:gd name="connsiteX55" fmla="*/ 997790 w 2781300"/>
                    <a:gd name="connsiteY55" fmla="*/ 1815797 h 1855788"/>
                    <a:gd name="connsiteX56" fmla="*/ 1008873 w 2781300"/>
                    <a:gd name="connsiteY56" fmla="*/ 1855788 h 1855788"/>
                    <a:gd name="connsiteX57" fmla="*/ 839790 w 2781300"/>
                    <a:gd name="connsiteY57" fmla="*/ 1836937 h 1855788"/>
                    <a:gd name="connsiteX58" fmla="*/ 821133 w 2781300"/>
                    <a:gd name="connsiteY58" fmla="*/ 1831631 h 1855788"/>
                    <a:gd name="connsiteX59" fmla="*/ 775540 w 2781300"/>
                    <a:gd name="connsiteY59" fmla="*/ 1828957 h 1855788"/>
                    <a:gd name="connsiteX60" fmla="*/ 0 w 2781300"/>
                    <a:gd name="connsiteY60" fmla="*/ 941388 h 1855788"/>
                    <a:gd name="connsiteX61" fmla="*/ 626400 w 2781300"/>
                    <a:gd name="connsiteY61" fmla="*/ 93223 h 1855788"/>
                    <a:gd name="connsiteX62" fmla="*/ 667074 w 2781300"/>
                    <a:gd name="connsiteY62" fmla="*/ 81034 h 1855788"/>
                    <a:gd name="connsiteX63" fmla="*/ 682305 w 2781300"/>
                    <a:gd name="connsiteY63" fmla="*/ 72919 h 1855788"/>
                    <a:gd name="connsiteX64" fmla="*/ 1008873 w 2781300"/>
                    <a:gd name="connsiteY64" fmla="*/ 0 h 1855788"/>
                    <a:gd name="connsiteX65" fmla="*/ 997186 w 2781300"/>
                    <a:gd name="connsiteY65" fmla="*/ 42173 h 1855788"/>
                    <a:gd name="connsiteX66" fmla="*/ 1023105 w 2781300"/>
                    <a:gd name="connsiteY66" fmla="*/ 37956 h 1855788"/>
                    <a:gd name="connsiteX67" fmla="*/ 1108885 w 2781300"/>
                    <a:gd name="connsiteY67" fmla="*/ 33337 h 1855788"/>
                    <a:gd name="connsiteX68" fmla="*/ 1097623 w 2781300"/>
                    <a:gd name="connsiteY68" fmla="*/ 72518 h 1855788"/>
                    <a:gd name="connsiteX69" fmla="*/ 1136568 w 2781300"/>
                    <a:gd name="connsiteY69" fmla="*/ 66383 h 1855788"/>
                    <a:gd name="connsiteX70" fmla="*/ 1222348 w 2781300"/>
                    <a:gd name="connsiteY70" fmla="*/ 61912 h 1855788"/>
                    <a:gd name="connsiteX71" fmla="*/ 1206030 w 2781300"/>
                    <a:gd name="connsiteY71" fmla="*/ 116866 h 1855788"/>
                    <a:gd name="connsiteX72" fmla="*/ 1232453 w 2781300"/>
                    <a:gd name="connsiteY72" fmla="*/ 127349 h 1855788"/>
                    <a:gd name="connsiteX73" fmla="*/ 1260393 w 2781300"/>
                    <a:gd name="connsiteY73" fmla="*/ 123238 h 1855788"/>
                    <a:gd name="connsiteX74" fmla="*/ 1346173 w 2781300"/>
                    <a:gd name="connsiteY74" fmla="*/ 119062 h 1855788"/>
                    <a:gd name="connsiteX75" fmla="*/ 1332246 w 2781300"/>
                    <a:gd name="connsiteY75" fmla="*/ 162868 h 1855788"/>
                    <a:gd name="connsiteX76" fmla="*/ 1344564 w 2781300"/>
                    <a:gd name="connsiteY76" fmla="*/ 161141 h 1855788"/>
                    <a:gd name="connsiteX77" fmla="*/ 1430344 w 2781300"/>
                    <a:gd name="connsiteY77" fmla="*/ 157162 h 1855788"/>
                    <a:gd name="connsiteX78" fmla="*/ 1413731 w 2781300"/>
                    <a:gd name="connsiteY78" fmla="*/ 206956 h 1855788"/>
                    <a:gd name="connsiteX79" fmla="*/ 1421485 w 2781300"/>
                    <a:gd name="connsiteY79" fmla="*/ 210624 h 1855788"/>
                    <a:gd name="connsiteX80" fmla="*/ 1473151 w 2781300"/>
                    <a:gd name="connsiteY80" fmla="*/ 203783 h 1855788"/>
                    <a:gd name="connsiteX81" fmla="*/ 1558931 w 2781300"/>
                    <a:gd name="connsiteY81" fmla="*/ 200025 h 1855788"/>
                    <a:gd name="connsiteX82" fmla="*/ 1535305 w 2781300"/>
                    <a:gd name="connsiteY82" fmla="*/ 266902 h 1855788"/>
                    <a:gd name="connsiteX83" fmla="*/ 1540646 w 2781300"/>
                    <a:gd name="connsiteY83" fmla="*/ 269743 h 1855788"/>
                    <a:gd name="connsiteX84" fmla="*/ 1620474 w 2781300"/>
                    <a:gd name="connsiteY84" fmla="*/ 263128 h 1855788"/>
                    <a:gd name="connsiteX85" fmla="*/ 1605204 w 2781300"/>
                    <a:gd name="connsiteY85" fmla="*/ 304079 h 1855788"/>
                    <a:gd name="connsiteX86" fmla="*/ 1757367 w 2781300"/>
                    <a:gd name="connsiteY86" fmla="*/ 311945 h 1855788"/>
                    <a:gd name="connsiteX87" fmla="*/ 1735914 w 2781300"/>
                    <a:gd name="connsiteY87" fmla="*/ 364629 h 1855788"/>
                    <a:gd name="connsiteX88" fmla="*/ 1808129 w 2781300"/>
                    <a:gd name="connsiteY88" fmla="*/ 359574 h 1855788"/>
                    <a:gd name="connsiteX89" fmla="*/ 1792112 w 2781300"/>
                    <a:gd name="connsiteY89" fmla="*/ 395862 h 1855788"/>
                    <a:gd name="connsiteX90" fmla="*/ 1908140 w 2781300"/>
                    <a:gd name="connsiteY90" fmla="*/ 388149 h 1855788"/>
                    <a:gd name="connsiteX91" fmla="*/ 1877411 w 2781300"/>
                    <a:gd name="connsiteY91" fmla="*/ 454261 h 1855788"/>
                    <a:gd name="connsiteX92" fmla="*/ 1882194 w 2781300"/>
                    <a:gd name="connsiteY92" fmla="*/ 456941 h 1855788"/>
                    <a:gd name="connsiteX93" fmla="*/ 1972435 w 2781300"/>
                    <a:gd name="connsiteY93" fmla="*/ 451649 h 1855788"/>
                    <a:gd name="connsiteX94" fmla="*/ 1949751 w 2781300"/>
                    <a:gd name="connsiteY94" fmla="*/ 494699 h 1855788"/>
                    <a:gd name="connsiteX95" fmla="*/ 2100242 w 2781300"/>
                    <a:gd name="connsiteY95" fmla="*/ 524674 h 1855788"/>
                    <a:gd name="connsiteX96" fmla="*/ 2080914 w 2781300"/>
                    <a:gd name="connsiteY96" fmla="*/ 567549 h 1855788"/>
                    <a:gd name="connsiteX97" fmla="*/ 2203928 w 2781300"/>
                    <a:gd name="connsiteY97" fmla="*/ 576262 h 1855788"/>
                    <a:gd name="connsiteX98" fmla="*/ 2180042 w 2781300"/>
                    <a:gd name="connsiteY98" fmla="*/ 622605 h 1855788"/>
                    <a:gd name="connsiteX99" fmla="*/ 2346339 w 2781300"/>
                    <a:gd name="connsiteY99" fmla="*/ 631032 h 1855788"/>
                    <a:gd name="connsiteX100" fmla="*/ 2319231 w 2781300"/>
                    <a:gd name="connsiteY100" fmla="*/ 696341 h 1855788"/>
                    <a:gd name="connsiteX101" fmla="*/ 2348431 w 2781300"/>
                    <a:gd name="connsiteY101" fmla="*/ 711403 h 1855788"/>
                    <a:gd name="connsiteX102" fmla="*/ 2438404 w 2781300"/>
                    <a:gd name="connsiteY102" fmla="*/ 707232 h 1855788"/>
                    <a:gd name="connsiteX103" fmla="*/ 2416227 w 2781300"/>
                    <a:gd name="connsiteY103" fmla="*/ 746374 h 1855788"/>
                    <a:gd name="connsiteX104" fmla="*/ 2435226 w 2781300"/>
                    <a:gd name="connsiteY104" fmla="*/ 756174 h 1855788"/>
                    <a:gd name="connsiteX105" fmla="*/ 2548297 w 2781300"/>
                    <a:gd name="connsiteY105" fmla="*/ 747713 h 1855788"/>
                    <a:gd name="connsiteX106" fmla="*/ 2513846 w 2781300"/>
                    <a:gd name="connsiteY106" fmla="*/ 796728 h 1855788"/>
                    <a:gd name="connsiteX107" fmla="*/ 2531059 w 2781300"/>
                    <a:gd name="connsiteY107" fmla="*/ 805607 h 1855788"/>
                    <a:gd name="connsiteX108" fmla="*/ 2534192 w 2781300"/>
                    <a:gd name="connsiteY108" fmla="*/ 804820 h 1855788"/>
                    <a:gd name="connsiteX109" fmla="*/ 2660245 w 2781300"/>
                    <a:gd name="connsiteY109" fmla="*/ 795338 h 1855788"/>
                    <a:gd name="connsiteX110" fmla="*/ 2629833 w 2781300"/>
                    <a:gd name="connsiteY110" fmla="*/ 852351 h 1855788"/>
                    <a:gd name="connsiteX111" fmla="*/ 2639870 w 2781300"/>
                    <a:gd name="connsiteY111" fmla="*/ 856988 h 1855788"/>
                    <a:gd name="connsiteX112" fmla="*/ 2710659 w 2781300"/>
                    <a:gd name="connsiteY112" fmla="*/ 852487 h 1855788"/>
                    <a:gd name="connsiteX113" fmla="*/ 2692412 w 2781300"/>
                    <a:gd name="connsiteY113" fmla="*/ 881266 h 1855788"/>
                    <a:gd name="connsiteX114" fmla="*/ 2781300 w 2781300"/>
                    <a:gd name="connsiteY11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46339 w 2781300"/>
                    <a:gd name="connsiteY14" fmla="*/ 1200944 h 1855788"/>
                    <a:gd name="connsiteX15" fmla="*/ 2182115 w 2781300"/>
                    <a:gd name="connsiteY15" fmla="*/ 1237205 h 1855788"/>
                    <a:gd name="connsiteX16" fmla="*/ 2203928 w 2781300"/>
                    <a:gd name="connsiteY16" fmla="*/ 1279526 h 1855788"/>
                    <a:gd name="connsiteX17" fmla="*/ 2115908 w 2781300"/>
                    <a:gd name="connsiteY17" fmla="*/ 1274250 h 1855788"/>
                    <a:gd name="connsiteX18" fmla="*/ 2083782 w 2781300"/>
                    <a:gd name="connsiteY18" fmla="*/ 1292225 h 1855788"/>
                    <a:gd name="connsiteX19" fmla="*/ 2100242 w 2781300"/>
                    <a:gd name="connsiteY19" fmla="*/ 1328738 h 1855788"/>
                    <a:gd name="connsiteX20" fmla="*/ 2027443 w 2781300"/>
                    <a:gd name="connsiteY20" fmla="*/ 1323749 h 1855788"/>
                    <a:gd name="connsiteX21" fmla="*/ 1953212 w 2781300"/>
                    <a:gd name="connsiteY21" fmla="*/ 1365283 h 1855788"/>
                    <a:gd name="connsiteX22" fmla="*/ 1972435 w 2781300"/>
                    <a:gd name="connsiteY22" fmla="*/ 1401763 h 1855788"/>
                    <a:gd name="connsiteX23" fmla="*/ 1896025 w 2781300"/>
                    <a:gd name="connsiteY23" fmla="*/ 1397283 h 1855788"/>
                    <a:gd name="connsiteX24" fmla="*/ 1880564 w 2781300"/>
                    <a:gd name="connsiteY24" fmla="*/ 1405935 h 1855788"/>
                    <a:gd name="connsiteX25" fmla="*/ 1908140 w 2781300"/>
                    <a:gd name="connsiteY25" fmla="*/ 1465263 h 1855788"/>
                    <a:gd name="connsiteX26" fmla="*/ 1792112 w 2781300"/>
                    <a:gd name="connsiteY26" fmla="*/ 1457550 h 1855788"/>
                    <a:gd name="connsiteX27" fmla="*/ 1808129 w 2781300"/>
                    <a:gd name="connsiteY27" fmla="*/ 1493838 h 1855788"/>
                    <a:gd name="connsiteX28" fmla="*/ 1735915 w 2781300"/>
                    <a:gd name="connsiteY28" fmla="*/ 1488783 h 1855788"/>
                    <a:gd name="connsiteX29" fmla="*/ 1757367 w 2781300"/>
                    <a:gd name="connsiteY29" fmla="*/ 1541467 h 1855788"/>
                    <a:gd name="connsiteX30" fmla="*/ 1652019 w 2781300"/>
                    <a:gd name="connsiteY30" fmla="*/ 1533474 h 1855788"/>
                    <a:gd name="connsiteX31" fmla="*/ 1603174 w 2781300"/>
                    <a:gd name="connsiteY31" fmla="*/ 1559366 h 1855788"/>
                    <a:gd name="connsiteX32" fmla="*/ 1620474 w 2781300"/>
                    <a:gd name="connsiteY32" fmla="*/ 1605760 h 1855788"/>
                    <a:gd name="connsiteX33" fmla="*/ 1620474 w 2781300"/>
                    <a:gd name="connsiteY33" fmla="*/ 1605761 h 1855788"/>
                    <a:gd name="connsiteX34" fmla="*/ 1538878 w 2781300"/>
                    <a:gd name="connsiteY34" fmla="*/ 1599000 h 1855788"/>
                    <a:gd name="connsiteX35" fmla="*/ 1558931 w 2781300"/>
                    <a:gd name="connsiteY35" fmla="*/ 1655763 h 1855788"/>
                    <a:gd name="connsiteX36" fmla="*/ 1473151 w 2781300"/>
                    <a:gd name="connsiteY36" fmla="*/ 1652005 h 1855788"/>
                    <a:gd name="connsiteX37" fmla="*/ 1434815 w 2781300"/>
                    <a:gd name="connsiteY37" fmla="*/ 1646929 h 1855788"/>
                    <a:gd name="connsiteX38" fmla="*/ 1416069 w 2781300"/>
                    <a:gd name="connsiteY38" fmla="*/ 1655838 h 1855788"/>
                    <a:gd name="connsiteX39" fmla="*/ 1430344 w 2781300"/>
                    <a:gd name="connsiteY39" fmla="*/ 1698626 h 1855788"/>
                    <a:gd name="connsiteX40" fmla="*/ 1344564 w 2781300"/>
                    <a:gd name="connsiteY40" fmla="*/ 1694647 h 1855788"/>
                    <a:gd name="connsiteX41" fmla="*/ 1336720 w 2781300"/>
                    <a:gd name="connsiteY41" fmla="*/ 1693547 h 1855788"/>
                    <a:gd name="connsiteX42" fmla="*/ 1333007 w 2781300"/>
                    <a:gd name="connsiteY42" fmla="*/ 1695312 h 1855788"/>
                    <a:gd name="connsiteX43" fmla="*/ 1346173 w 2781300"/>
                    <a:gd name="connsiteY43" fmla="*/ 1736726 h 1855788"/>
                    <a:gd name="connsiteX44" fmla="*/ 1260393 w 2781300"/>
                    <a:gd name="connsiteY44" fmla="*/ 1732550 h 1855788"/>
                    <a:gd name="connsiteX45" fmla="*/ 1252800 w 2781300"/>
                    <a:gd name="connsiteY45" fmla="*/ 1731433 h 1855788"/>
                    <a:gd name="connsiteX46" fmla="*/ 1209062 w 2781300"/>
                    <a:gd name="connsiteY46" fmla="*/ 1749131 h 1855788"/>
                    <a:gd name="connsiteX47" fmla="*/ 1222348 w 2781300"/>
                    <a:gd name="connsiteY47" fmla="*/ 1793876 h 1855788"/>
                    <a:gd name="connsiteX48" fmla="*/ 1136568 w 2781300"/>
                    <a:gd name="connsiteY48" fmla="*/ 1789405 h 1855788"/>
                    <a:gd name="connsiteX49" fmla="*/ 1107314 w 2781300"/>
                    <a:gd name="connsiteY49" fmla="*/ 1784797 h 1855788"/>
                    <a:gd name="connsiteX50" fmla="*/ 1098822 w 2781300"/>
                    <a:gd name="connsiteY50" fmla="*/ 1787442 h 1855788"/>
                    <a:gd name="connsiteX51" fmla="*/ 1108885 w 2781300"/>
                    <a:gd name="connsiteY51" fmla="*/ 1822451 h 1855788"/>
                    <a:gd name="connsiteX52" fmla="*/ 1023105 w 2781300"/>
                    <a:gd name="connsiteY52" fmla="*/ 1817833 h 1855788"/>
                    <a:gd name="connsiteX53" fmla="*/ 1003642 w 2781300"/>
                    <a:gd name="connsiteY53" fmla="*/ 1814666 h 1855788"/>
                    <a:gd name="connsiteX54" fmla="*/ 997790 w 2781300"/>
                    <a:gd name="connsiteY54" fmla="*/ 1815797 h 1855788"/>
                    <a:gd name="connsiteX55" fmla="*/ 1008873 w 2781300"/>
                    <a:gd name="connsiteY55" fmla="*/ 1855788 h 1855788"/>
                    <a:gd name="connsiteX56" fmla="*/ 839790 w 2781300"/>
                    <a:gd name="connsiteY56" fmla="*/ 1836937 h 1855788"/>
                    <a:gd name="connsiteX57" fmla="*/ 821133 w 2781300"/>
                    <a:gd name="connsiteY57" fmla="*/ 1831631 h 1855788"/>
                    <a:gd name="connsiteX58" fmla="*/ 775540 w 2781300"/>
                    <a:gd name="connsiteY58" fmla="*/ 1828957 h 1855788"/>
                    <a:gd name="connsiteX59" fmla="*/ 0 w 2781300"/>
                    <a:gd name="connsiteY59" fmla="*/ 941388 h 1855788"/>
                    <a:gd name="connsiteX60" fmla="*/ 626400 w 2781300"/>
                    <a:gd name="connsiteY60" fmla="*/ 93223 h 1855788"/>
                    <a:gd name="connsiteX61" fmla="*/ 667074 w 2781300"/>
                    <a:gd name="connsiteY61" fmla="*/ 81034 h 1855788"/>
                    <a:gd name="connsiteX62" fmla="*/ 682305 w 2781300"/>
                    <a:gd name="connsiteY62" fmla="*/ 72919 h 1855788"/>
                    <a:gd name="connsiteX63" fmla="*/ 1008873 w 2781300"/>
                    <a:gd name="connsiteY63" fmla="*/ 0 h 1855788"/>
                    <a:gd name="connsiteX64" fmla="*/ 997186 w 2781300"/>
                    <a:gd name="connsiteY64" fmla="*/ 42173 h 1855788"/>
                    <a:gd name="connsiteX65" fmla="*/ 1023105 w 2781300"/>
                    <a:gd name="connsiteY65" fmla="*/ 37956 h 1855788"/>
                    <a:gd name="connsiteX66" fmla="*/ 1108885 w 2781300"/>
                    <a:gd name="connsiteY66" fmla="*/ 33337 h 1855788"/>
                    <a:gd name="connsiteX67" fmla="*/ 1097623 w 2781300"/>
                    <a:gd name="connsiteY67" fmla="*/ 72518 h 1855788"/>
                    <a:gd name="connsiteX68" fmla="*/ 1136568 w 2781300"/>
                    <a:gd name="connsiteY68" fmla="*/ 66383 h 1855788"/>
                    <a:gd name="connsiteX69" fmla="*/ 1222348 w 2781300"/>
                    <a:gd name="connsiteY69" fmla="*/ 61912 h 1855788"/>
                    <a:gd name="connsiteX70" fmla="*/ 1206030 w 2781300"/>
                    <a:gd name="connsiteY70" fmla="*/ 116866 h 1855788"/>
                    <a:gd name="connsiteX71" fmla="*/ 1232453 w 2781300"/>
                    <a:gd name="connsiteY71" fmla="*/ 127349 h 1855788"/>
                    <a:gd name="connsiteX72" fmla="*/ 1260393 w 2781300"/>
                    <a:gd name="connsiteY72" fmla="*/ 123238 h 1855788"/>
                    <a:gd name="connsiteX73" fmla="*/ 1346173 w 2781300"/>
                    <a:gd name="connsiteY73" fmla="*/ 119062 h 1855788"/>
                    <a:gd name="connsiteX74" fmla="*/ 1332246 w 2781300"/>
                    <a:gd name="connsiteY74" fmla="*/ 162868 h 1855788"/>
                    <a:gd name="connsiteX75" fmla="*/ 1344564 w 2781300"/>
                    <a:gd name="connsiteY75" fmla="*/ 161141 h 1855788"/>
                    <a:gd name="connsiteX76" fmla="*/ 1430344 w 2781300"/>
                    <a:gd name="connsiteY76" fmla="*/ 157162 h 1855788"/>
                    <a:gd name="connsiteX77" fmla="*/ 1413731 w 2781300"/>
                    <a:gd name="connsiteY77" fmla="*/ 206956 h 1855788"/>
                    <a:gd name="connsiteX78" fmla="*/ 1421485 w 2781300"/>
                    <a:gd name="connsiteY78" fmla="*/ 210624 h 1855788"/>
                    <a:gd name="connsiteX79" fmla="*/ 1473151 w 2781300"/>
                    <a:gd name="connsiteY79" fmla="*/ 203783 h 1855788"/>
                    <a:gd name="connsiteX80" fmla="*/ 1558931 w 2781300"/>
                    <a:gd name="connsiteY80" fmla="*/ 200025 h 1855788"/>
                    <a:gd name="connsiteX81" fmla="*/ 1535305 w 2781300"/>
                    <a:gd name="connsiteY81" fmla="*/ 266902 h 1855788"/>
                    <a:gd name="connsiteX82" fmla="*/ 1540646 w 2781300"/>
                    <a:gd name="connsiteY82" fmla="*/ 269743 h 1855788"/>
                    <a:gd name="connsiteX83" fmla="*/ 1620474 w 2781300"/>
                    <a:gd name="connsiteY83" fmla="*/ 263128 h 1855788"/>
                    <a:gd name="connsiteX84" fmla="*/ 1605204 w 2781300"/>
                    <a:gd name="connsiteY84" fmla="*/ 304079 h 1855788"/>
                    <a:gd name="connsiteX85" fmla="*/ 1757367 w 2781300"/>
                    <a:gd name="connsiteY85" fmla="*/ 311945 h 1855788"/>
                    <a:gd name="connsiteX86" fmla="*/ 1735914 w 2781300"/>
                    <a:gd name="connsiteY86" fmla="*/ 364629 h 1855788"/>
                    <a:gd name="connsiteX87" fmla="*/ 1808129 w 2781300"/>
                    <a:gd name="connsiteY87" fmla="*/ 359574 h 1855788"/>
                    <a:gd name="connsiteX88" fmla="*/ 1792112 w 2781300"/>
                    <a:gd name="connsiteY88" fmla="*/ 395862 h 1855788"/>
                    <a:gd name="connsiteX89" fmla="*/ 1908140 w 2781300"/>
                    <a:gd name="connsiteY89" fmla="*/ 388149 h 1855788"/>
                    <a:gd name="connsiteX90" fmla="*/ 1877411 w 2781300"/>
                    <a:gd name="connsiteY90" fmla="*/ 454261 h 1855788"/>
                    <a:gd name="connsiteX91" fmla="*/ 1882194 w 2781300"/>
                    <a:gd name="connsiteY91" fmla="*/ 456941 h 1855788"/>
                    <a:gd name="connsiteX92" fmla="*/ 1972435 w 2781300"/>
                    <a:gd name="connsiteY92" fmla="*/ 451649 h 1855788"/>
                    <a:gd name="connsiteX93" fmla="*/ 1949751 w 2781300"/>
                    <a:gd name="connsiteY93" fmla="*/ 494699 h 1855788"/>
                    <a:gd name="connsiteX94" fmla="*/ 2100242 w 2781300"/>
                    <a:gd name="connsiteY94" fmla="*/ 524674 h 1855788"/>
                    <a:gd name="connsiteX95" fmla="*/ 2080914 w 2781300"/>
                    <a:gd name="connsiteY95" fmla="*/ 567549 h 1855788"/>
                    <a:gd name="connsiteX96" fmla="*/ 2203928 w 2781300"/>
                    <a:gd name="connsiteY96" fmla="*/ 576262 h 1855788"/>
                    <a:gd name="connsiteX97" fmla="*/ 2180042 w 2781300"/>
                    <a:gd name="connsiteY97" fmla="*/ 622605 h 1855788"/>
                    <a:gd name="connsiteX98" fmla="*/ 2346339 w 2781300"/>
                    <a:gd name="connsiteY98" fmla="*/ 631032 h 1855788"/>
                    <a:gd name="connsiteX99" fmla="*/ 2319231 w 2781300"/>
                    <a:gd name="connsiteY99" fmla="*/ 696341 h 1855788"/>
                    <a:gd name="connsiteX100" fmla="*/ 2348431 w 2781300"/>
                    <a:gd name="connsiteY100" fmla="*/ 711403 h 1855788"/>
                    <a:gd name="connsiteX101" fmla="*/ 2438404 w 2781300"/>
                    <a:gd name="connsiteY101" fmla="*/ 707232 h 1855788"/>
                    <a:gd name="connsiteX102" fmla="*/ 2416227 w 2781300"/>
                    <a:gd name="connsiteY102" fmla="*/ 746374 h 1855788"/>
                    <a:gd name="connsiteX103" fmla="*/ 2435226 w 2781300"/>
                    <a:gd name="connsiteY103" fmla="*/ 756174 h 1855788"/>
                    <a:gd name="connsiteX104" fmla="*/ 2548297 w 2781300"/>
                    <a:gd name="connsiteY104" fmla="*/ 747713 h 1855788"/>
                    <a:gd name="connsiteX105" fmla="*/ 2513846 w 2781300"/>
                    <a:gd name="connsiteY105" fmla="*/ 796728 h 1855788"/>
                    <a:gd name="connsiteX106" fmla="*/ 2531059 w 2781300"/>
                    <a:gd name="connsiteY106" fmla="*/ 805607 h 1855788"/>
                    <a:gd name="connsiteX107" fmla="*/ 2534192 w 2781300"/>
                    <a:gd name="connsiteY107" fmla="*/ 804820 h 1855788"/>
                    <a:gd name="connsiteX108" fmla="*/ 2660245 w 2781300"/>
                    <a:gd name="connsiteY108" fmla="*/ 795338 h 1855788"/>
                    <a:gd name="connsiteX109" fmla="*/ 2629833 w 2781300"/>
                    <a:gd name="connsiteY109" fmla="*/ 852351 h 1855788"/>
                    <a:gd name="connsiteX110" fmla="*/ 2639870 w 2781300"/>
                    <a:gd name="connsiteY110" fmla="*/ 856988 h 1855788"/>
                    <a:gd name="connsiteX111" fmla="*/ 2710659 w 2781300"/>
                    <a:gd name="connsiteY111" fmla="*/ 852487 h 1855788"/>
                    <a:gd name="connsiteX112" fmla="*/ 2692412 w 2781300"/>
                    <a:gd name="connsiteY112" fmla="*/ 881266 h 1855788"/>
                    <a:gd name="connsiteX113" fmla="*/ 2781300 w 2781300"/>
                    <a:gd name="connsiteY11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348431 w 2781300"/>
                    <a:gd name="connsiteY99" fmla="*/ 711403 h 1855788"/>
                    <a:gd name="connsiteX100" fmla="*/ 2438404 w 2781300"/>
                    <a:gd name="connsiteY100" fmla="*/ 707232 h 1855788"/>
                    <a:gd name="connsiteX101" fmla="*/ 2416227 w 2781300"/>
                    <a:gd name="connsiteY101" fmla="*/ 746374 h 1855788"/>
                    <a:gd name="connsiteX102" fmla="*/ 2435226 w 2781300"/>
                    <a:gd name="connsiteY102" fmla="*/ 756174 h 1855788"/>
                    <a:gd name="connsiteX103" fmla="*/ 2548297 w 2781300"/>
                    <a:gd name="connsiteY103" fmla="*/ 747713 h 1855788"/>
                    <a:gd name="connsiteX104" fmla="*/ 2513846 w 2781300"/>
                    <a:gd name="connsiteY104" fmla="*/ 796728 h 1855788"/>
                    <a:gd name="connsiteX105" fmla="*/ 2531059 w 2781300"/>
                    <a:gd name="connsiteY105" fmla="*/ 805607 h 1855788"/>
                    <a:gd name="connsiteX106" fmla="*/ 2534192 w 2781300"/>
                    <a:gd name="connsiteY106" fmla="*/ 804820 h 1855788"/>
                    <a:gd name="connsiteX107" fmla="*/ 2660245 w 2781300"/>
                    <a:gd name="connsiteY107" fmla="*/ 795338 h 1855788"/>
                    <a:gd name="connsiteX108" fmla="*/ 2629833 w 2781300"/>
                    <a:gd name="connsiteY108" fmla="*/ 852351 h 1855788"/>
                    <a:gd name="connsiteX109" fmla="*/ 2639870 w 2781300"/>
                    <a:gd name="connsiteY109" fmla="*/ 856988 h 1855788"/>
                    <a:gd name="connsiteX110" fmla="*/ 2710659 w 2781300"/>
                    <a:gd name="connsiteY110" fmla="*/ 852487 h 1855788"/>
                    <a:gd name="connsiteX111" fmla="*/ 2692412 w 2781300"/>
                    <a:gd name="connsiteY111" fmla="*/ 881266 h 1855788"/>
                    <a:gd name="connsiteX112" fmla="*/ 2781300 w 2781300"/>
                    <a:gd name="connsiteY11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435226 w 2781300"/>
                    <a:gd name="connsiteY101" fmla="*/ 756174 h 1855788"/>
                    <a:gd name="connsiteX102" fmla="*/ 2548297 w 2781300"/>
                    <a:gd name="connsiteY102" fmla="*/ 747713 h 1855788"/>
                    <a:gd name="connsiteX103" fmla="*/ 2513846 w 2781300"/>
                    <a:gd name="connsiteY103" fmla="*/ 796728 h 1855788"/>
                    <a:gd name="connsiteX104" fmla="*/ 2531059 w 2781300"/>
                    <a:gd name="connsiteY104" fmla="*/ 805607 h 1855788"/>
                    <a:gd name="connsiteX105" fmla="*/ 2534192 w 2781300"/>
                    <a:gd name="connsiteY105" fmla="*/ 804820 h 1855788"/>
                    <a:gd name="connsiteX106" fmla="*/ 2660245 w 2781300"/>
                    <a:gd name="connsiteY106" fmla="*/ 795338 h 1855788"/>
                    <a:gd name="connsiteX107" fmla="*/ 2629833 w 2781300"/>
                    <a:gd name="connsiteY107" fmla="*/ 852351 h 1855788"/>
                    <a:gd name="connsiteX108" fmla="*/ 2639870 w 2781300"/>
                    <a:gd name="connsiteY108" fmla="*/ 856988 h 1855788"/>
                    <a:gd name="connsiteX109" fmla="*/ 2710659 w 2781300"/>
                    <a:gd name="connsiteY109" fmla="*/ 852487 h 1855788"/>
                    <a:gd name="connsiteX110" fmla="*/ 2692412 w 2781300"/>
                    <a:gd name="connsiteY110" fmla="*/ 881266 h 1855788"/>
                    <a:gd name="connsiteX111" fmla="*/ 2781300 w 2781300"/>
                    <a:gd name="connsiteY11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534192 w 2781300"/>
                    <a:gd name="connsiteY104" fmla="*/ 804820 h 1855788"/>
                    <a:gd name="connsiteX105" fmla="*/ 2660245 w 2781300"/>
                    <a:gd name="connsiteY105" fmla="*/ 795338 h 1855788"/>
                    <a:gd name="connsiteX106" fmla="*/ 2629833 w 2781300"/>
                    <a:gd name="connsiteY106" fmla="*/ 852351 h 1855788"/>
                    <a:gd name="connsiteX107" fmla="*/ 2639870 w 2781300"/>
                    <a:gd name="connsiteY107" fmla="*/ 856988 h 1855788"/>
                    <a:gd name="connsiteX108" fmla="*/ 2710659 w 2781300"/>
                    <a:gd name="connsiteY108" fmla="*/ 852487 h 1855788"/>
                    <a:gd name="connsiteX109" fmla="*/ 2692412 w 2781300"/>
                    <a:gd name="connsiteY109" fmla="*/ 881266 h 1855788"/>
                    <a:gd name="connsiteX110" fmla="*/ 2781300 w 2781300"/>
                    <a:gd name="connsiteY11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660245 w 2781300"/>
                    <a:gd name="connsiteY104" fmla="*/ 795338 h 1855788"/>
                    <a:gd name="connsiteX105" fmla="*/ 2629833 w 2781300"/>
                    <a:gd name="connsiteY105" fmla="*/ 852351 h 1855788"/>
                    <a:gd name="connsiteX106" fmla="*/ 2639870 w 2781300"/>
                    <a:gd name="connsiteY106" fmla="*/ 856988 h 1855788"/>
                    <a:gd name="connsiteX107" fmla="*/ 2710659 w 2781300"/>
                    <a:gd name="connsiteY107" fmla="*/ 852487 h 1855788"/>
                    <a:gd name="connsiteX108" fmla="*/ 2692412 w 2781300"/>
                    <a:gd name="connsiteY108" fmla="*/ 881266 h 1855788"/>
                    <a:gd name="connsiteX109" fmla="*/ 2781300 w 2781300"/>
                    <a:gd name="connsiteY10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639870 w 2781300"/>
                    <a:gd name="connsiteY105" fmla="*/ 856988 h 1855788"/>
                    <a:gd name="connsiteX106" fmla="*/ 2710659 w 2781300"/>
                    <a:gd name="connsiteY106" fmla="*/ 852487 h 1855788"/>
                    <a:gd name="connsiteX107" fmla="*/ 2692412 w 2781300"/>
                    <a:gd name="connsiteY107" fmla="*/ 881266 h 1855788"/>
                    <a:gd name="connsiteX108" fmla="*/ 2781300 w 2781300"/>
                    <a:gd name="connsiteY10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710659 w 2781300"/>
                    <a:gd name="connsiteY105" fmla="*/ 852487 h 1855788"/>
                    <a:gd name="connsiteX106" fmla="*/ 2692412 w 2781300"/>
                    <a:gd name="connsiteY106" fmla="*/ 881266 h 1855788"/>
                    <a:gd name="connsiteX107" fmla="*/ 2781300 w 2781300"/>
                    <a:gd name="connsiteY10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76829 w 2781300"/>
                    <a:gd name="connsiteY8" fmla="*/ 1078916 h 1855788"/>
                    <a:gd name="connsiteX9" fmla="*/ 2426967 w 2781300"/>
                    <a:gd name="connsiteY9" fmla="*/ 1104558 h 1855788"/>
                    <a:gd name="connsiteX10" fmla="*/ 2438404 w 2781300"/>
                    <a:gd name="connsiteY10" fmla="*/ 1124744 h 1855788"/>
                    <a:gd name="connsiteX11" fmla="*/ 2330762 w 2781300"/>
                    <a:gd name="connsiteY11" fmla="*/ 1154032 h 1855788"/>
                    <a:gd name="connsiteX12" fmla="*/ 2346339 w 2781300"/>
                    <a:gd name="connsiteY12" fmla="*/ 1200944 h 1855788"/>
                    <a:gd name="connsiteX13" fmla="*/ 2182115 w 2781300"/>
                    <a:gd name="connsiteY13" fmla="*/ 1237205 h 1855788"/>
                    <a:gd name="connsiteX14" fmla="*/ 2203928 w 2781300"/>
                    <a:gd name="connsiteY14" fmla="*/ 1279526 h 1855788"/>
                    <a:gd name="connsiteX15" fmla="*/ 2115908 w 2781300"/>
                    <a:gd name="connsiteY15" fmla="*/ 1274250 h 1855788"/>
                    <a:gd name="connsiteX16" fmla="*/ 2083782 w 2781300"/>
                    <a:gd name="connsiteY16" fmla="*/ 1292225 h 1855788"/>
                    <a:gd name="connsiteX17" fmla="*/ 2100242 w 2781300"/>
                    <a:gd name="connsiteY17" fmla="*/ 1328738 h 1855788"/>
                    <a:gd name="connsiteX18" fmla="*/ 2027443 w 2781300"/>
                    <a:gd name="connsiteY18" fmla="*/ 1323749 h 1855788"/>
                    <a:gd name="connsiteX19" fmla="*/ 1953212 w 2781300"/>
                    <a:gd name="connsiteY19" fmla="*/ 1365283 h 1855788"/>
                    <a:gd name="connsiteX20" fmla="*/ 1972435 w 2781300"/>
                    <a:gd name="connsiteY20" fmla="*/ 1401763 h 1855788"/>
                    <a:gd name="connsiteX21" fmla="*/ 1896025 w 2781300"/>
                    <a:gd name="connsiteY21" fmla="*/ 1397283 h 1855788"/>
                    <a:gd name="connsiteX22" fmla="*/ 1880564 w 2781300"/>
                    <a:gd name="connsiteY22" fmla="*/ 1405935 h 1855788"/>
                    <a:gd name="connsiteX23" fmla="*/ 1908140 w 2781300"/>
                    <a:gd name="connsiteY23" fmla="*/ 1465263 h 1855788"/>
                    <a:gd name="connsiteX24" fmla="*/ 1792112 w 2781300"/>
                    <a:gd name="connsiteY24" fmla="*/ 1457550 h 1855788"/>
                    <a:gd name="connsiteX25" fmla="*/ 1808129 w 2781300"/>
                    <a:gd name="connsiteY25" fmla="*/ 1493838 h 1855788"/>
                    <a:gd name="connsiteX26" fmla="*/ 1735915 w 2781300"/>
                    <a:gd name="connsiteY26" fmla="*/ 1488783 h 1855788"/>
                    <a:gd name="connsiteX27" fmla="*/ 1757367 w 2781300"/>
                    <a:gd name="connsiteY27" fmla="*/ 1541467 h 1855788"/>
                    <a:gd name="connsiteX28" fmla="*/ 1652019 w 2781300"/>
                    <a:gd name="connsiteY28" fmla="*/ 1533474 h 1855788"/>
                    <a:gd name="connsiteX29" fmla="*/ 1603174 w 2781300"/>
                    <a:gd name="connsiteY29" fmla="*/ 1559366 h 1855788"/>
                    <a:gd name="connsiteX30" fmla="*/ 1620474 w 2781300"/>
                    <a:gd name="connsiteY30" fmla="*/ 1605760 h 1855788"/>
                    <a:gd name="connsiteX31" fmla="*/ 1620474 w 2781300"/>
                    <a:gd name="connsiteY31" fmla="*/ 1605761 h 1855788"/>
                    <a:gd name="connsiteX32" fmla="*/ 1538878 w 2781300"/>
                    <a:gd name="connsiteY32" fmla="*/ 1599000 h 1855788"/>
                    <a:gd name="connsiteX33" fmla="*/ 1558931 w 2781300"/>
                    <a:gd name="connsiteY33" fmla="*/ 1655763 h 1855788"/>
                    <a:gd name="connsiteX34" fmla="*/ 1473151 w 2781300"/>
                    <a:gd name="connsiteY34" fmla="*/ 1652005 h 1855788"/>
                    <a:gd name="connsiteX35" fmla="*/ 1434815 w 2781300"/>
                    <a:gd name="connsiteY35" fmla="*/ 1646929 h 1855788"/>
                    <a:gd name="connsiteX36" fmla="*/ 1416069 w 2781300"/>
                    <a:gd name="connsiteY36" fmla="*/ 1655838 h 1855788"/>
                    <a:gd name="connsiteX37" fmla="*/ 1430344 w 2781300"/>
                    <a:gd name="connsiteY37" fmla="*/ 1698626 h 1855788"/>
                    <a:gd name="connsiteX38" fmla="*/ 1344564 w 2781300"/>
                    <a:gd name="connsiteY38" fmla="*/ 1694647 h 1855788"/>
                    <a:gd name="connsiteX39" fmla="*/ 1336720 w 2781300"/>
                    <a:gd name="connsiteY39" fmla="*/ 1693547 h 1855788"/>
                    <a:gd name="connsiteX40" fmla="*/ 1333007 w 2781300"/>
                    <a:gd name="connsiteY40" fmla="*/ 1695312 h 1855788"/>
                    <a:gd name="connsiteX41" fmla="*/ 1346173 w 2781300"/>
                    <a:gd name="connsiteY41" fmla="*/ 1736726 h 1855788"/>
                    <a:gd name="connsiteX42" fmla="*/ 1260393 w 2781300"/>
                    <a:gd name="connsiteY42" fmla="*/ 1732550 h 1855788"/>
                    <a:gd name="connsiteX43" fmla="*/ 1252800 w 2781300"/>
                    <a:gd name="connsiteY43" fmla="*/ 1731433 h 1855788"/>
                    <a:gd name="connsiteX44" fmla="*/ 1209062 w 2781300"/>
                    <a:gd name="connsiteY44" fmla="*/ 1749131 h 1855788"/>
                    <a:gd name="connsiteX45" fmla="*/ 1222348 w 2781300"/>
                    <a:gd name="connsiteY45" fmla="*/ 1793876 h 1855788"/>
                    <a:gd name="connsiteX46" fmla="*/ 1136568 w 2781300"/>
                    <a:gd name="connsiteY46" fmla="*/ 1789405 h 1855788"/>
                    <a:gd name="connsiteX47" fmla="*/ 1107314 w 2781300"/>
                    <a:gd name="connsiteY47" fmla="*/ 1784797 h 1855788"/>
                    <a:gd name="connsiteX48" fmla="*/ 1098822 w 2781300"/>
                    <a:gd name="connsiteY48" fmla="*/ 1787442 h 1855788"/>
                    <a:gd name="connsiteX49" fmla="*/ 1108885 w 2781300"/>
                    <a:gd name="connsiteY49" fmla="*/ 1822451 h 1855788"/>
                    <a:gd name="connsiteX50" fmla="*/ 1023105 w 2781300"/>
                    <a:gd name="connsiteY50" fmla="*/ 1817833 h 1855788"/>
                    <a:gd name="connsiteX51" fmla="*/ 1003642 w 2781300"/>
                    <a:gd name="connsiteY51" fmla="*/ 1814666 h 1855788"/>
                    <a:gd name="connsiteX52" fmla="*/ 997790 w 2781300"/>
                    <a:gd name="connsiteY52" fmla="*/ 1815797 h 1855788"/>
                    <a:gd name="connsiteX53" fmla="*/ 1008873 w 2781300"/>
                    <a:gd name="connsiteY53" fmla="*/ 1855788 h 1855788"/>
                    <a:gd name="connsiteX54" fmla="*/ 839790 w 2781300"/>
                    <a:gd name="connsiteY54" fmla="*/ 1836937 h 1855788"/>
                    <a:gd name="connsiteX55" fmla="*/ 821133 w 2781300"/>
                    <a:gd name="connsiteY55" fmla="*/ 1831631 h 1855788"/>
                    <a:gd name="connsiteX56" fmla="*/ 775540 w 2781300"/>
                    <a:gd name="connsiteY56" fmla="*/ 1828957 h 1855788"/>
                    <a:gd name="connsiteX57" fmla="*/ 0 w 2781300"/>
                    <a:gd name="connsiteY57" fmla="*/ 941388 h 1855788"/>
                    <a:gd name="connsiteX58" fmla="*/ 626400 w 2781300"/>
                    <a:gd name="connsiteY58" fmla="*/ 93223 h 1855788"/>
                    <a:gd name="connsiteX59" fmla="*/ 667074 w 2781300"/>
                    <a:gd name="connsiteY59" fmla="*/ 81034 h 1855788"/>
                    <a:gd name="connsiteX60" fmla="*/ 682305 w 2781300"/>
                    <a:gd name="connsiteY60" fmla="*/ 72919 h 1855788"/>
                    <a:gd name="connsiteX61" fmla="*/ 1008873 w 2781300"/>
                    <a:gd name="connsiteY61" fmla="*/ 0 h 1855788"/>
                    <a:gd name="connsiteX62" fmla="*/ 997186 w 2781300"/>
                    <a:gd name="connsiteY62" fmla="*/ 42173 h 1855788"/>
                    <a:gd name="connsiteX63" fmla="*/ 1023105 w 2781300"/>
                    <a:gd name="connsiteY63" fmla="*/ 37956 h 1855788"/>
                    <a:gd name="connsiteX64" fmla="*/ 1108885 w 2781300"/>
                    <a:gd name="connsiteY64" fmla="*/ 33337 h 1855788"/>
                    <a:gd name="connsiteX65" fmla="*/ 1097623 w 2781300"/>
                    <a:gd name="connsiteY65" fmla="*/ 72518 h 1855788"/>
                    <a:gd name="connsiteX66" fmla="*/ 1136568 w 2781300"/>
                    <a:gd name="connsiteY66" fmla="*/ 66383 h 1855788"/>
                    <a:gd name="connsiteX67" fmla="*/ 1222348 w 2781300"/>
                    <a:gd name="connsiteY67" fmla="*/ 61912 h 1855788"/>
                    <a:gd name="connsiteX68" fmla="*/ 1206030 w 2781300"/>
                    <a:gd name="connsiteY68" fmla="*/ 116866 h 1855788"/>
                    <a:gd name="connsiteX69" fmla="*/ 1232453 w 2781300"/>
                    <a:gd name="connsiteY69" fmla="*/ 127349 h 1855788"/>
                    <a:gd name="connsiteX70" fmla="*/ 1260393 w 2781300"/>
                    <a:gd name="connsiteY70" fmla="*/ 123238 h 1855788"/>
                    <a:gd name="connsiteX71" fmla="*/ 1346173 w 2781300"/>
                    <a:gd name="connsiteY71" fmla="*/ 119062 h 1855788"/>
                    <a:gd name="connsiteX72" fmla="*/ 1332246 w 2781300"/>
                    <a:gd name="connsiteY72" fmla="*/ 162868 h 1855788"/>
                    <a:gd name="connsiteX73" fmla="*/ 1344564 w 2781300"/>
                    <a:gd name="connsiteY73" fmla="*/ 161141 h 1855788"/>
                    <a:gd name="connsiteX74" fmla="*/ 1430344 w 2781300"/>
                    <a:gd name="connsiteY74" fmla="*/ 157162 h 1855788"/>
                    <a:gd name="connsiteX75" fmla="*/ 1413731 w 2781300"/>
                    <a:gd name="connsiteY75" fmla="*/ 206956 h 1855788"/>
                    <a:gd name="connsiteX76" fmla="*/ 1421485 w 2781300"/>
                    <a:gd name="connsiteY76" fmla="*/ 210624 h 1855788"/>
                    <a:gd name="connsiteX77" fmla="*/ 1473151 w 2781300"/>
                    <a:gd name="connsiteY77" fmla="*/ 203783 h 1855788"/>
                    <a:gd name="connsiteX78" fmla="*/ 1558931 w 2781300"/>
                    <a:gd name="connsiteY78" fmla="*/ 200025 h 1855788"/>
                    <a:gd name="connsiteX79" fmla="*/ 1535305 w 2781300"/>
                    <a:gd name="connsiteY79" fmla="*/ 266902 h 1855788"/>
                    <a:gd name="connsiteX80" fmla="*/ 1540646 w 2781300"/>
                    <a:gd name="connsiteY80" fmla="*/ 269743 h 1855788"/>
                    <a:gd name="connsiteX81" fmla="*/ 1620474 w 2781300"/>
                    <a:gd name="connsiteY81" fmla="*/ 263128 h 1855788"/>
                    <a:gd name="connsiteX82" fmla="*/ 1605204 w 2781300"/>
                    <a:gd name="connsiteY82" fmla="*/ 304079 h 1855788"/>
                    <a:gd name="connsiteX83" fmla="*/ 1757367 w 2781300"/>
                    <a:gd name="connsiteY83" fmla="*/ 311945 h 1855788"/>
                    <a:gd name="connsiteX84" fmla="*/ 1735914 w 2781300"/>
                    <a:gd name="connsiteY84" fmla="*/ 364629 h 1855788"/>
                    <a:gd name="connsiteX85" fmla="*/ 1808129 w 2781300"/>
                    <a:gd name="connsiteY85" fmla="*/ 359574 h 1855788"/>
                    <a:gd name="connsiteX86" fmla="*/ 1792112 w 2781300"/>
                    <a:gd name="connsiteY86" fmla="*/ 395862 h 1855788"/>
                    <a:gd name="connsiteX87" fmla="*/ 1908140 w 2781300"/>
                    <a:gd name="connsiteY87" fmla="*/ 388149 h 1855788"/>
                    <a:gd name="connsiteX88" fmla="*/ 1877411 w 2781300"/>
                    <a:gd name="connsiteY88" fmla="*/ 454261 h 1855788"/>
                    <a:gd name="connsiteX89" fmla="*/ 1882194 w 2781300"/>
                    <a:gd name="connsiteY89" fmla="*/ 456941 h 1855788"/>
                    <a:gd name="connsiteX90" fmla="*/ 1972435 w 2781300"/>
                    <a:gd name="connsiteY90" fmla="*/ 451649 h 1855788"/>
                    <a:gd name="connsiteX91" fmla="*/ 1949751 w 2781300"/>
                    <a:gd name="connsiteY91" fmla="*/ 494699 h 1855788"/>
                    <a:gd name="connsiteX92" fmla="*/ 2100242 w 2781300"/>
                    <a:gd name="connsiteY92" fmla="*/ 524674 h 1855788"/>
                    <a:gd name="connsiteX93" fmla="*/ 2080914 w 2781300"/>
                    <a:gd name="connsiteY93" fmla="*/ 567549 h 1855788"/>
                    <a:gd name="connsiteX94" fmla="*/ 2203928 w 2781300"/>
                    <a:gd name="connsiteY94" fmla="*/ 576262 h 1855788"/>
                    <a:gd name="connsiteX95" fmla="*/ 2180042 w 2781300"/>
                    <a:gd name="connsiteY95" fmla="*/ 622605 h 1855788"/>
                    <a:gd name="connsiteX96" fmla="*/ 2346339 w 2781300"/>
                    <a:gd name="connsiteY96" fmla="*/ 631032 h 1855788"/>
                    <a:gd name="connsiteX97" fmla="*/ 2319231 w 2781300"/>
                    <a:gd name="connsiteY97" fmla="*/ 696341 h 1855788"/>
                    <a:gd name="connsiteX98" fmla="*/ 2438404 w 2781300"/>
                    <a:gd name="connsiteY98" fmla="*/ 707232 h 1855788"/>
                    <a:gd name="connsiteX99" fmla="*/ 2416227 w 2781300"/>
                    <a:gd name="connsiteY99" fmla="*/ 746374 h 1855788"/>
                    <a:gd name="connsiteX100" fmla="*/ 2548297 w 2781300"/>
                    <a:gd name="connsiteY100" fmla="*/ 747713 h 1855788"/>
                    <a:gd name="connsiteX101" fmla="*/ 2513846 w 2781300"/>
                    <a:gd name="connsiteY101" fmla="*/ 796728 h 1855788"/>
                    <a:gd name="connsiteX102" fmla="*/ 2660245 w 2781300"/>
                    <a:gd name="connsiteY102" fmla="*/ 795338 h 1855788"/>
                    <a:gd name="connsiteX103" fmla="*/ 2629833 w 2781300"/>
                    <a:gd name="connsiteY103" fmla="*/ 852351 h 1855788"/>
                    <a:gd name="connsiteX104" fmla="*/ 2710659 w 2781300"/>
                    <a:gd name="connsiteY104" fmla="*/ 852487 h 1855788"/>
                    <a:gd name="connsiteX105" fmla="*/ 2692412 w 2781300"/>
                    <a:gd name="connsiteY105" fmla="*/ 881266 h 1855788"/>
                    <a:gd name="connsiteX106" fmla="*/ 2781300 w 2781300"/>
                    <a:gd name="connsiteY10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2027443 w 2781300"/>
                    <a:gd name="connsiteY17" fmla="*/ 1323749 h 1855788"/>
                    <a:gd name="connsiteX18" fmla="*/ 1953212 w 2781300"/>
                    <a:gd name="connsiteY18" fmla="*/ 1365283 h 1855788"/>
                    <a:gd name="connsiteX19" fmla="*/ 1972435 w 2781300"/>
                    <a:gd name="connsiteY19" fmla="*/ 1401763 h 1855788"/>
                    <a:gd name="connsiteX20" fmla="*/ 1896025 w 2781300"/>
                    <a:gd name="connsiteY20" fmla="*/ 1397283 h 1855788"/>
                    <a:gd name="connsiteX21" fmla="*/ 1880564 w 2781300"/>
                    <a:gd name="connsiteY21" fmla="*/ 1405935 h 1855788"/>
                    <a:gd name="connsiteX22" fmla="*/ 1908140 w 2781300"/>
                    <a:gd name="connsiteY22" fmla="*/ 1465263 h 1855788"/>
                    <a:gd name="connsiteX23" fmla="*/ 1792112 w 2781300"/>
                    <a:gd name="connsiteY23" fmla="*/ 1457550 h 1855788"/>
                    <a:gd name="connsiteX24" fmla="*/ 1808129 w 2781300"/>
                    <a:gd name="connsiteY24" fmla="*/ 1493838 h 1855788"/>
                    <a:gd name="connsiteX25" fmla="*/ 1735915 w 2781300"/>
                    <a:gd name="connsiteY25" fmla="*/ 1488783 h 1855788"/>
                    <a:gd name="connsiteX26" fmla="*/ 1757367 w 2781300"/>
                    <a:gd name="connsiteY26" fmla="*/ 1541467 h 1855788"/>
                    <a:gd name="connsiteX27" fmla="*/ 1652019 w 2781300"/>
                    <a:gd name="connsiteY27" fmla="*/ 1533474 h 1855788"/>
                    <a:gd name="connsiteX28" fmla="*/ 1603174 w 2781300"/>
                    <a:gd name="connsiteY28" fmla="*/ 1559366 h 1855788"/>
                    <a:gd name="connsiteX29" fmla="*/ 1620474 w 2781300"/>
                    <a:gd name="connsiteY29" fmla="*/ 1605760 h 1855788"/>
                    <a:gd name="connsiteX30" fmla="*/ 1620474 w 2781300"/>
                    <a:gd name="connsiteY30" fmla="*/ 1605761 h 1855788"/>
                    <a:gd name="connsiteX31" fmla="*/ 1538878 w 2781300"/>
                    <a:gd name="connsiteY31" fmla="*/ 1599000 h 1855788"/>
                    <a:gd name="connsiteX32" fmla="*/ 1558931 w 2781300"/>
                    <a:gd name="connsiteY32" fmla="*/ 1655763 h 1855788"/>
                    <a:gd name="connsiteX33" fmla="*/ 1473151 w 2781300"/>
                    <a:gd name="connsiteY33" fmla="*/ 1652005 h 1855788"/>
                    <a:gd name="connsiteX34" fmla="*/ 1434815 w 2781300"/>
                    <a:gd name="connsiteY34" fmla="*/ 1646929 h 1855788"/>
                    <a:gd name="connsiteX35" fmla="*/ 1416069 w 2781300"/>
                    <a:gd name="connsiteY35" fmla="*/ 1655838 h 1855788"/>
                    <a:gd name="connsiteX36" fmla="*/ 1430344 w 2781300"/>
                    <a:gd name="connsiteY36" fmla="*/ 1698626 h 1855788"/>
                    <a:gd name="connsiteX37" fmla="*/ 1344564 w 2781300"/>
                    <a:gd name="connsiteY37" fmla="*/ 1694647 h 1855788"/>
                    <a:gd name="connsiteX38" fmla="*/ 1336720 w 2781300"/>
                    <a:gd name="connsiteY38" fmla="*/ 1693547 h 1855788"/>
                    <a:gd name="connsiteX39" fmla="*/ 1333007 w 2781300"/>
                    <a:gd name="connsiteY39" fmla="*/ 1695312 h 1855788"/>
                    <a:gd name="connsiteX40" fmla="*/ 1346173 w 2781300"/>
                    <a:gd name="connsiteY40" fmla="*/ 1736726 h 1855788"/>
                    <a:gd name="connsiteX41" fmla="*/ 1260393 w 2781300"/>
                    <a:gd name="connsiteY41" fmla="*/ 1732550 h 1855788"/>
                    <a:gd name="connsiteX42" fmla="*/ 1252800 w 2781300"/>
                    <a:gd name="connsiteY42" fmla="*/ 1731433 h 1855788"/>
                    <a:gd name="connsiteX43" fmla="*/ 1209062 w 2781300"/>
                    <a:gd name="connsiteY43" fmla="*/ 1749131 h 1855788"/>
                    <a:gd name="connsiteX44" fmla="*/ 1222348 w 2781300"/>
                    <a:gd name="connsiteY44" fmla="*/ 1793876 h 1855788"/>
                    <a:gd name="connsiteX45" fmla="*/ 1136568 w 2781300"/>
                    <a:gd name="connsiteY45" fmla="*/ 1789405 h 1855788"/>
                    <a:gd name="connsiteX46" fmla="*/ 1107314 w 2781300"/>
                    <a:gd name="connsiteY46" fmla="*/ 1784797 h 1855788"/>
                    <a:gd name="connsiteX47" fmla="*/ 1098822 w 2781300"/>
                    <a:gd name="connsiteY47" fmla="*/ 1787442 h 1855788"/>
                    <a:gd name="connsiteX48" fmla="*/ 1108885 w 2781300"/>
                    <a:gd name="connsiteY48" fmla="*/ 1822451 h 1855788"/>
                    <a:gd name="connsiteX49" fmla="*/ 1023105 w 2781300"/>
                    <a:gd name="connsiteY49" fmla="*/ 1817833 h 1855788"/>
                    <a:gd name="connsiteX50" fmla="*/ 1003642 w 2781300"/>
                    <a:gd name="connsiteY50" fmla="*/ 1814666 h 1855788"/>
                    <a:gd name="connsiteX51" fmla="*/ 997790 w 2781300"/>
                    <a:gd name="connsiteY51" fmla="*/ 1815797 h 1855788"/>
                    <a:gd name="connsiteX52" fmla="*/ 1008873 w 2781300"/>
                    <a:gd name="connsiteY52" fmla="*/ 1855788 h 1855788"/>
                    <a:gd name="connsiteX53" fmla="*/ 839790 w 2781300"/>
                    <a:gd name="connsiteY53" fmla="*/ 1836937 h 1855788"/>
                    <a:gd name="connsiteX54" fmla="*/ 821133 w 2781300"/>
                    <a:gd name="connsiteY54" fmla="*/ 1831631 h 1855788"/>
                    <a:gd name="connsiteX55" fmla="*/ 775540 w 2781300"/>
                    <a:gd name="connsiteY55" fmla="*/ 1828957 h 1855788"/>
                    <a:gd name="connsiteX56" fmla="*/ 0 w 2781300"/>
                    <a:gd name="connsiteY56" fmla="*/ 941388 h 1855788"/>
                    <a:gd name="connsiteX57" fmla="*/ 626400 w 2781300"/>
                    <a:gd name="connsiteY57" fmla="*/ 93223 h 1855788"/>
                    <a:gd name="connsiteX58" fmla="*/ 667074 w 2781300"/>
                    <a:gd name="connsiteY58" fmla="*/ 81034 h 1855788"/>
                    <a:gd name="connsiteX59" fmla="*/ 682305 w 2781300"/>
                    <a:gd name="connsiteY59" fmla="*/ 72919 h 1855788"/>
                    <a:gd name="connsiteX60" fmla="*/ 1008873 w 2781300"/>
                    <a:gd name="connsiteY60" fmla="*/ 0 h 1855788"/>
                    <a:gd name="connsiteX61" fmla="*/ 997186 w 2781300"/>
                    <a:gd name="connsiteY61" fmla="*/ 42173 h 1855788"/>
                    <a:gd name="connsiteX62" fmla="*/ 1023105 w 2781300"/>
                    <a:gd name="connsiteY62" fmla="*/ 37956 h 1855788"/>
                    <a:gd name="connsiteX63" fmla="*/ 1108885 w 2781300"/>
                    <a:gd name="connsiteY63" fmla="*/ 33337 h 1855788"/>
                    <a:gd name="connsiteX64" fmla="*/ 1097623 w 2781300"/>
                    <a:gd name="connsiteY64" fmla="*/ 72518 h 1855788"/>
                    <a:gd name="connsiteX65" fmla="*/ 1136568 w 2781300"/>
                    <a:gd name="connsiteY65" fmla="*/ 66383 h 1855788"/>
                    <a:gd name="connsiteX66" fmla="*/ 1222348 w 2781300"/>
                    <a:gd name="connsiteY66" fmla="*/ 61912 h 1855788"/>
                    <a:gd name="connsiteX67" fmla="*/ 1206030 w 2781300"/>
                    <a:gd name="connsiteY67" fmla="*/ 116866 h 1855788"/>
                    <a:gd name="connsiteX68" fmla="*/ 1232453 w 2781300"/>
                    <a:gd name="connsiteY68" fmla="*/ 127349 h 1855788"/>
                    <a:gd name="connsiteX69" fmla="*/ 1260393 w 2781300"/>
                    <a:gd name="connsiteY69" fmla="*/ 123238 h 1855788"/>
                    <a:gd name="connsiteX70" fmla="*/ 1346173 w 2781300"/>
                    <a:gd name="connsiteY70" fmla="*/ 119062 h 1855788"/>
                    <a:gd name="connsiteX71" fmla="*/ 1332246 w 2781300"/>
                    <a:gd name="connsiteY71" fmla="*/ 162868 h 1855788"/>
                    <a:gd name="connsiteX72" fmla="*/ 1344564 w 2781300"/>
                    <a:gd name="connsiteY72" fmla="*/ 161141 h 1855788"/>
                    <a:gd name="connsiteX73" fmla="*/ 1430344 w 2781300"/>
                    <a:gd name="connsiteY73" fmla="*/ 157162 h 1855788"/>
                    <a:gd name="connsiteX74" fmla="*/ 1413731 w 2781300"/>
                    <a:gd name="connsiteY74" fmla="*/ 206956 h 1855788"/>
                    <a:gd name="connsiteX75" fmla="*/ 1421485 w 2781300"/>
                    <a:gd name="connsiteY75" fmla="*/ 210624 h 1855788"/>
                    <a:gd name="connsiteX76" fmla="*/ 1473151 w 2781300"/>
                    <a:gd name="connsiteY76" fmla="*/ 203783 h 1855788"/>
                    <a:gd name="connsiteX77" fmla="*/ 1558931 w 2781300"/>
                    <a:gd name="connsiteY77" fmla="*/ 200025 h 1855788"/>
                    <a:gd name="connsiteX78" fmla="*/ 1535305 w 2781300"/>
                    <a:gd name="connsiteY78" fmla="*/ 266902 h 1855788"/>
                    <a:gd name="connsiteX79" fmla="*/ 1540646 w 2781300"/>
                    <a:gd name="connsiteY79" fmla="*/ 269743 h 1855788"/>
                    <a:gd name="connsiteX80" fmla="*/ 1620474 w 2781300"/>
                    <a:gd name="connsiteY80" fmla="*/ 263128 h 1855788"/>
                    <a:gd name="connsiteX81" fmla="*/ 1605204 w 2781300"/>
                    <a:gd name="connsiteY81" fmla="*/ 304079 h 1855788"/>
                    <a:gd name="connsiteX82" fmla="*/ 1757367 w 2781300"/>
                    <a:gd name="connsiteY82" fmla="*/ 311945 h 1855788"/>
                    <a:gd name="connsiteX83" fmla="*/ 1735914 w 2781300"/>
                    <a:gd name="connsiteY83" fmla="*/ 364629 h 1855788"/>
                    <a:gd name="connsiteX84" fmla="*/ 1808129 w 2781300"/>
                    <a:gd name="connsiteY84" fmla="*/ 359574 h 1855788"/>
                    <a:gd name="connsiteX85" fmla="*/ 1792112 w 2781300"/>
                    <a:gd name="connsiteY85" fmla="*/ 395862 h 1855788"/>
                    <a:gd name="connsiteX86" fmla="*/ 1908140 w 2781300"/>
                    <a:gd name="connsiteY86" fmla="*/ 388149 h 1855788"/>
                    <a:gd name="connsiteX87" fmla="*/ 1877411 w 2781300"/>
                    <a:gd name="connsiteY87" fmla="*/ 454261 h 1855788"/>
                    <a:gd name="connsiteX88" fmla="*/ 1882194 w 2781300"/>
                    <a:gd name="connsiteY88" fmla="*/ 456941 h 1855788"/>
                    <a:gd name="connsiteX89" fmla="*/ 1972435 w 2781300"/>
                    <a:gd name="connsiteY89" fmla="*/ 451649 h 1855788"/>
                    <a:gd name="connsiteX90" fmla="*/ 1949751 w 2781300"/>
                    <a:gd name="connsiteY90" fmla="*/ 494699 h 1855788"/>
                    <a:gd name="connsiteX91" fmla="*/ 2100242 w 2781300"/>
                    <a:gd name="connsiteY91" fmla="*/ 524674 h 1855788"/>
                    <a:gd name="connsiteX92" fmla="*/ 2080914 w 2781300"/>
                    <a:gd name="connsiteY92" fmla="*/ 567549 h 1855788"/>
                    <a:gd name="connsiteX93" fmla="*/ 2203928 w 2781300"/>
                    <a:gd name="connsiteY93" fmla="*/ 576262 h 1855788"/>
                    <a:gd name="connsiteX94" fmla="*/ 2180042 w 2781300"/>
                    <a:gd name="connsiteY94" fmla="*/ 622605 h 1855788"/>
                    <a:gd name="connsiteX95" fmla="*/ 2346339 w 2781300"/>
                    <a:gd name="connsiteY95" fmla="*/ 631032 h 1855788"/>
                    <a:gd name="connsiteX96" fmla="*/ 2319231 w 2781300"/>
                    <a:gd name="connsiteY96" fmla="*/ 696341 h 1855788"/>
                    <a:gd name="connsiteX97" fmla="*/ 2438404 w 2781300"/>
                    <a:gd name="connsiteY97" fmla="*/ 707232 h 1855788"/>
                    <a:gd name="connsiteX98" fmla="*/ 2416227 w 2781300"/>
                    <a:gd name="connsiteY98" fmla="*/ 746374 h 1855788"/>
                    <a:gd name="connsiteX99" fmla="*/ 2548297 w 2781300"/>
                    <a:gd name="connsiteY99" fmla="*/ 747713 h 1855788"/>
                    <a:gd name="connsiteX100" fmla="*/ 2513846 w 2781300"/>
                    <a:gd name="connsiteY100" fmla="*/ 796728 h 1855788"/>
                    <a:gd name="connsiteX101" fmla="*/ 2660245 w 2781300"/>
                    <a:gd name="connsiteY101" fmla="*/ 795338 h 1855788"/>
                    <a:gd name="connsiteX102" fmla="*/ 2629833 w 2781300"/>
                    <a:gd name="connsiteY102" fmla="*/ 852351 h 1855788"/>
                    <a:gd name="connsiteX103" fmla="*/ 2710659 w 2781300"/>
                    <a:gd name="connsiteY103" fmla="*/ 852487 h 1855788"/>
                    <a:gd name="connsiteX104" fmla="*/ 2692412 w 2781300"/>
                    <a:gd name="connsiteY104" fmla="*/ 881266 h 1855788"/>
                    <a:gd name="connsiteX105" fmla="*/ 2781300 w 2781300"/>
                    <a:gd name="connsiteY10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1953212 w 2781300"/>
                    <a:gd name="connsiteY17" fmla="*/ 1365283 h 1855788"/>
                    <a:gd name="connsiteX18" fmla="*/ 1972435 w 2781300"/>
                    <a:gd name="connsiteY18" fmla="*/ 1401763 h 1855788"/>
                    <a:gd name="connsiteX19" fmla="*/ 1896025 w 2781300"/>
                    <a:gd name="connsiteY19" fmla="*/ 1397283 h 1855788"/>
                    <a:gd name="connsiteX20" fmla="*/ 1880564 w 2781300"/>
                    <a:gd name="connsiteY20" fmla="*/ 1405935 h 1855788"/>
                    <a:gd name="connsiteX21" fmla="*/ 1908140 w 2781300"/>
                    <a:gd name="connsiteY21" fmla="*/ 1465263 h 1855788"/>
                    <a:gd name="connsiteX22" fmla="*/ 1792112 w 2781300"/>
                    <a:gd name="connsiteY22" fmla="*/ 1457550 h 1855788"/>
                    <a:gd name="connsiteX23" fmla="*/ 1808129 w 2781300"/>
                    <a:gd name="connsiteY23" fmla="*/ 1493838 h 1855788"/>
                    <a:gd name="connsiteX24" fmla="*/ 1735915 w 2781300"/>
                    <a:gd name="connsiteY24" fmla="*/ 1488783 h 1855788"/>
                    <a:gd name="connsiteX25" fmla="*/ 1757367 w 2781300"/>
                    <a:gd name="connsiteY25" fmla="*/ 1541467 h 1855788"/>
                    <a:gd name="connsiteX26" fmla="*/ 1652019 w 2781300"/>
                    <a:gd name="connsiteY26" fmla="*/ 1533474 h 1855788"/>
                    <a:gd name="connsiteX27" fmla="*/ 1603174 w 2781300"/>
                    <a:gd name="connsiteY27" fmla="*/ 1559366 h 1855788"/>
                    <a:gd name="connsiteX28" fmla="*/ 1620474 w 2781300"/>
                    <a:gd name="connsiteY28" fmla="*/ 1605760 h 1855788"/>
                    <a:gd name="connsiteX29" fmla="*/ 1620474 w 2781300"/>
                    <a:gd name="connsiteY29" fmla="*/ 1605761 h 1855788"/>
                    <a:gd name="connsiteX30" fmla="*/ 1538878 w 2781300"/>
                    <a:gd name="connsiteY30" fmla="*/ 1599000 h 1855788"/>
                    <a:gd name="connsiteX31" fmla="*/ 1558931 w 2781300"/>
                    <a:gd name="connsiteY31" fmla="*/ 1655763 h 1855788"/>
                    <a:gd name="connsiteX32" fmla="*/ 1473151 w 2781300"/>
                    <a:gd name="connsiteY32" fmla="*/ 1652005 h 1855788"/>
                    <a:gd name="connsiteX33" fmla="*/ 1434815 w 2781300"/>
                    <a:gd name="connsiteY33" fmla="*/ 1646929 h 1855788"/>
                    <a:gd name="connsiteX34" fmla="*/ 1416069 w 2781300"/>
                    <a:gd name="connsiteY34" fmla="*/ 1655838 h 1855788"/>
                    <a:gd name="connsiteX35" fmla="*/ 1430344 w 2781300"/>
                    <a:gd name="connsiteY35" fmla="*/ 1698626 h 1855788"/>
                    <a:gd name="connsiteX36" fmla="*/ 1344564 w 2781300"/>
                    <a:gd name="connsiteY36" fmla="*/ 1694647 h 1855788"/>
                    <a:gd name="connsiteX37" fmla="*/ 1336720 w 2781300"/>
                    <a:gd name="connsiteY37" fmla="*/ 1693547 h 1855788"/>
                    <a:gd name="connsiteX38" fmla="*/ 1333007 w 2781300"/>
                    <a:gd name="connsiteY38" fmla="*/ 1695312 h 1855788"/>
                    <a:gd name="connsiteX39" fmla="*/ 1346173 w 2781300"/>
                    <a:gd name="connsiteY39" fmla="*/ 1736726 h 1855788"/>
                    <a:gd name="connsiteX40" fmla="*/ 1260393 w 2781300"/>
                    <a:gd name="connsiteY40" fmla="*/ 1732550 h 1855788"/>
                    <a:gd name="connsiteX41" fmla="*/ 1252800 w 2781300"/>
                    <a:gd name="connsiteY41" fmla="*/ 1731433 h 1855788"/>
                    <a:gd name="connsiteX42" fmla="*/ 1209062 w 2781300"/>
                    <a:gd name="connsiteY42" fmla="*/ 1749131 h 1855788"/>
                    <a:gd name="connsiteX43" fmla="*/ 1222348 w 2781300"/>
                    <a:gd name="connsiteY43" fmla="*/ 1793876 h 1855788"/>
                    <a:gd name="connsiteX44" fmla="*/ 1136568 w 2781300"/>
                    <a:gd name="connsiteY44" fmla="*/ 1789405 h 1855788"/>
                    <a:gd name="connsiteX45" fmla="*/ 1107314 w 2781300"/>
                    <a:gd name="connsiteY45" fmla="*/ 1784797 h 1855788"/>
                    <a:gd name="connsiteX46" fmla="*/ 1098822 w 2781300"/>
                    <a:gd name="connsiteY46" fmla="*/ 1787442 h 1855788"/>
                    <a:gd name="connsiteX47" fmla="*/ 1108885 w 2781300"/>
                    <a:gd name="connsiteY47" fmla="*/ 1822451 h 1855788"/>
                    <a:gd name="connsiteX48" fmla="*/ 1023105 w 2781300"/>
                    <a:gd name="connsiteY48" fmla="*/ 1817833 h 1855788"/>
                    <a:gd name="connsiteX49" fmla="*/ 1003642 w 2781300"/>
                    <a:gd name="connsiteY49" fmla="*/ 1814666 h 1855788"/>
                    <a:gd name="connsiteX50" fmla="*/ 997790 w 2781300"/>
                    <a:gd name="connsiteY50" fmla="*/ 1815797 h 1855788"/>
                    <a:gd name="connsiteX51" fmla="*/ 1008873 w 2781300"/>
                    <a:gd name="connsiteY51" fmla="*/ 1855788 h 1855788"/>
                    <a:gd name="connsiteX52" fmla="*/ 839790 w 2781300"/>
                    <a:gd name="connsiteY52" fmla="*/ 1836937 h 1855788"/>
                    <a:gd name="connsiteX53" fmla="*/ 821133 w 2781300"/>
                    <a:gd name="connsiteY53" fmla="*/ 1831631 h 1855788"/>
                    <a:gd name="connsiteX54" fmla="*/ 775540 w 2781300"/>
                    <a:gd name="connsiteY54" fmla="*/ 1828957 h 1855788"/>
                    <a:gd name="connsiteX55" fmla="*/ 0 w 2781300"/>
                    <a:gd name="connsiteY55" fmla="*/ 941388 h 1855788"/>
                    <a:gd name="connsiteX56" fmla="*/ 626400 w 2781300"/>
                    <a:gd name="connsiteY56" fmla="*/ 93223 h 1855788"/>
                    <a:gd name="connsiteX57" fmla="*/ 667074 w 2781300"/>
                    <a:gd name="connsiteY57" fmla="*/ 81034 h 1855788"/>
                    <a:gd name="connsiteX58" fmla="*/ 682305 w 2781300"/>
                    <a:gd name="connsiteY58" fmla="*/ 72919 h 1855788"/>
                    <a:gd name="connsiteX59" fmla="*/ 1008873 w 2781300"/>
                    <a:gd name="connsiteY59" fmla="*/ 0 h 1855788"/>
                    <a:gd name="connsiteX60" fmla="*/ 997186 w 2781300"/>
                    <a:gd name="connsiteY60" fmla="*/ 42173 h 1855788"/>
                    <a:gd name="connsiteX61" fmla="*/ 1023105 w 2781300"/>
                    <a:gd name="connsiteY61" fmla="*/ 37956 h 1855788"/>
                    <a:gd name="connsiteX62" fmla="*/ 1108885 w 2781300"/>
                    <a:gd name="connsiteY62" fmla="*/ 33337 h 1855788"/>
                    <a:gd name="connsiteX63" fmla="*/ 1097623 w 2781300"/>
                    <a:gd name="connsiteY63" fmla="*/ 72518 h 1855788"/>
                    <a:gd name="connsiteX64" fmla="*/ 1136568 w 2781300"/>
                    <a:gd name="connsiteY64" fmla="*/ 66383 h 1855788"/>
                    <a:gd name="connsiteX65" fmla="*/ 1222348 w 2781300"/>
                    <a:gd name="connsiteY65" fmla="*/ 61912 h 1855788"/>
                    <a:gd name="connsiteX66" fmla="*/ 1206030 w 2781300"/>
                    <a:gd name="connsiteY66" fmla="*/ 116866 h 1855788"/>
                    <a:gd name="connsiteX67" fmla="*/ 1232453 w 2781300"/>
                    <a:gd name="connsiteY67" fmla="*/ 127349 h 1855788"/>
                    <a:gd name="connsiteX68" fmla="*/ 1260393 w 2781300"/>
                    <a:gd name="connsiteY68" fmla="*/ 123238 h 1855788"/>
                    <a:gd name="connsiteX69" fmla="*/ 1346173 w 2781300"/>
                    <a:gd name="connsiteY69" fmla="*/ 119062 h 1855788"/>
                    <a:gd name="connsiteX70" fmla="*/ 1332246 w 2781300"/>
                    <a:gd name="connsiteY70" fmla="*/ 162868 h 1855788"/>
                    <a:gd name="connsiteX71" fmla="*/ 1344564 w 2781300"/>
                    <a:gd name="connsiteY71" fmla="*/ 161141 h 1855788"/>
                    <a:gd name="connsiteX72" fmla="*/ 1430344 w 2781300"/>
                    <a:gd name="connsiteY72" fmla="*/ 157162 h 1855788"/>
                    <a:gd name="connsiteX73" fmla="*/ 1413731 w 2781300"/>
                    <a:gd name="connsiteY73" fmla="*/ 206956 h 1855788"/>
                    <a:gd name="connsiteX74" fmla="*/ 1421485 w 2781300"/>
                    <a:gd name="connsiteY74" fmla="*/ 210624 h 1855788"/>
                    <a:gd name="connsiteX75" fmla="*/ 1473151 w 2781300"/>
                    <a:gd name="connsiteY75" fmla="*/ 203783 h 1855788"/>
                    <a:gd name="connsiteX76" fmla="*/ 1558931 w 2781300"/>
                    <a:gd name="connsiteY76" fmla="*/ 200025 h 1855788"/>
                    <a:gd name="connsiteX77" fmla="*/ 1535305 w 2781300"/>
                    <a:gd name="connsiteY77" fmla="*/ 266902 h 1855788"/>
                    <a:gd name="connsiteX78" fmla="*/ 1540646 w 2781300"/>
                    <a:gd name="connsiteY78" fmla="*/ 269743 h 1855788"/>
                    <a:gd name="connsiteX79" fmla="*/ 1620474 w 2781300"/>
                    <a:gd name="connsiteY79" fmla="*/ 263128 h 1855788"/>
                    <a:gd name="connsiteX80" fmla="*/ 1605204 w 2781300"/>
                    <a:gd name="connsiteY80" fmla="*/ 304079 h 1855788"/>
                    <a:gd name="connsiteX81" fmla="*/ 1757367 w 2781300"/>
                    <a:gd name="connsiteY81" fmla="*/ 311945 h 1855788"/>
                    <a:gd name="connsiteX82" fmla="*/ 1735914 w 2781300"/>
                    <a:gd name="connsiteY82" fmla="*/ 364629 h 1855788"/>
                    <a:gd name="connsiteX83" fmla="*/ 1808129 w 2781300"/>
                    <a:gd name="connsiteY83" fmla="*/ 359574 h 1855788"/>
                    <a:gd name="connsiteX84" fmla="*/ 1792112 w 2781300"/>
                    <a:gd name="connsiteY84" fmla="*/ 395862 h 1855788"/>
                    <a:gd name="connsiteX85" fmla="*/ 1908140 w 2781300"/>
                    <a:gd name="connsiteY85" fmla="*/ 388149 h 1855788"/>
                    <a:gd name="connsiteX86" fmla="*/ 1877411 w 2781300"/>
                    <a:gd name="connsiteY86" fmla="*/ 454261 h 1855788"/>
                    <a:gd name="connsiteX87" fmla="*/ 1882194 w 2781300"/>
                    <a:gd name="connsiteY87" fmla="*/ 456941 h 1855788"/>
                    <a:gd name="connsiteX88" fmla="*/ 1972435 w 2781300"/>
                    <a:gd name="connsiteY88" fmla="*/ 451649 h 1855788"/>
                    <a:gd name="connsiteX89" fmla="*/ 1949751 w 2781300"/>
                    <a:gd name="connsiteY89" fmla="*/ 494699 h 1855788"/>
                    <a:gd name="connsiteX90" fmla="*/ 2100242 w 2781300"/>
                    <a:gd name="connsiteY90" fmla="*/ 524674 h 1855788"/>
                    <a:gd name="connsiteX91" fmla="*/ 2080914 w 2781300"/>
                    <a:gd name="connsiteY91" fmla="*/ 567549 h 1855788"/>
                    <a:gd name="connsiteX92" fmla="*/ 2203928 w 2781300"/>
                    <a:gd name="connsiteY92" fmla="*/ 576262 h 1855788"/>
                    <a:gd name="connsiteX93" fmla="*/ 2180042 w 2781300"/>
                    <a:gd name="connsiteY93" fmla="*/ 622605 h 1855788"/>
                    <a:gd name="connsiteX94" fmla="*/ 2346339 w 2781300"/>
                    <a:gd name="connsiteY94" fmla="*/ 631032 h 1855788"/>
                    <a:gd name="connsiteX95" fmla="*/ 2319231 w 2781300"/>
                    <a:gd name="connsiteY95" fmla="*/ 696341 h 1855788"/>
                    <a:gd name="connsiteX96" fmla="*/ 2438404 w 2781300"/>
                    <a:gd name="connsiteY96" fmla="*/ 707232 h 1855788"/>
                    <a:gd name="connsiteX97" fmla="*/ 2416227 w 2781300"/>
                    <a:gd name="connsiteY97" fmla="*/ 746374 h 1855788"/>
                    <a:gd name="connsiteX98" fmla="*/ 2548297 w 2781300"/>
                    <a:gd name="connsiteY98" fmla="*/ 747713 h 1855788"/>
                    <a:gd name="connsiteX99" fmla="*/ 2513846 w 2781300"/>
                    <a:gd name="connsiteY99" fmla="*/ 796728 h 1855788"/>
                    <a:gd name="connsiteX100" fmla="*/ 2660245 w 2781300"/>
                    <a:gd name="connsiteY100" fmla="*/ 795338 h 1855788"/>
                    <a:gd name="connsiteX101" fmla="*/ 2629833 w 2781300"/>
                    <a:gd name="connsiteY101" fmla="*/ 852351 h 1855788"/>
                    <a:gd name="connsiteX102" fmla="*/ 2710659 w 2781300"/>
                    <a:gd name="connsiteY102" fmla="*/ 852487 h 1855788"/>
                    <a:gd name="connsiteX103" fmla="*/ 2692412 w 2781300"/>
                    <a:gd name="connsiteY103" fmla="*/ 881266 h 1855788"/>
                    <a:gd name="connsiteX104" fmla="*/ 2781300 w 2781300"/>
                    <a:gd name="connsiteY10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96025 w 2781300"/>
                    <a:gd name="connsiteY18" fmla="*/ 1397283 h 1855788"/>
                    <a:gd name="connsiteX19" fmla="*/ 1880564 w 2781300"/>
                    <a:gd name="connsiteY19" fmla="*/ 1405935 h 1855788"/>
                    <a:gd name="connsiteX20" fmla="*/ 1908140 w 2781300"/>
                    <a:gd name="connsiteY20" fmla="*/ 1465263 h 1855788"/>
                    <a:gd name="connsiteX21" fmla="*/ 1792112 w 2781300"/>
                    <a:gd name="connsiteY21" fmla="*/ 1457550 h 1855788"/>
                    <a:gd name="connsiteX22" fmla="*/ 1808129 w 2781300"/>
                    <a:gd name="connsiteY22" fmla="*/ 1493838 h 1855788"/>
                    <a:gd name="connsiteX23" fmla="*/ 1735915 w 2781300"/>
                    <a:gd name="connsiteY23" fmla="*/ 1488783 h 1855788"/>
                    <a:gd name="connsiteX24" fmla="*/ 1757367 w 2781300"/>
                    <a:gd name="connsiteY24" fmla="*/ 1541467 h 1855788"/>
                    <a:gd name="connsiteX25" fmla="*/ 1652019 w 2781300"/>
                    <a:gd name="connsiteY25" fmla="*/ 1533474 h 1855788"/>
                    <a:gd name="connsiteX26" fmla="*/ 1603174 w 2781300"/>
                    <a:gd name="connsiteY26" fmla="*/ 1559366 h 1855788"/>
                    <a:gd name="connsiteX27" fmla="*/ 1620474 w 2781300"/>
                    <a:gd name="connsiteY27" fmla="*/ 1605760 h 1855788"/>
                    <a:gd name="connsiteX28" fmla="*/ 1620474 w 2781300"/>
                    <a:gd name="connsiteY28" fmla="*/ 1605761 h 1855788"/>
                    <a:gd name="connsiteX29" fmla="*/ 1538878 w 2781300"/>
                    <a:gd name="connsiteY29" fmla="*/ 1599000 h 1855788"/>
                    <a:gd name="connsiteX30" fmla="*/ 1558931 w 2781300"/>
                    <a:gd name="connsiteY30" fmla="*/ 1655763 h 1855788"/>
                    <a:gd name="connsiteX31" fmla="*/ 1473151 w 2781300"/>
                    <a:gd name="connsiteY31" fmla="*/ 1652005 h 1855788"/>
                    <a:gd name="connsiteX32" fmla="*/ 1434815 w 2781300"/>
                    <a:gd name="connsiteY32" fmla="*/ 1646929 h 1855788"/>
                    <a:gd name="connsiteX33" fmla="*/ 1416069 w 2781300"/>
                    <a:gd name="connsiteY33" fmla="*/ 1655838 h 1855788"/>
                    <a:gd name="connsiteX34" fmla="*/ 1430344 w 2781300"/>
                    <a:gd name="connsiteY34" fmla="*/ 1698626 h 1855788"/>
                    <a:gd name="connsiteX35" fmla="*/ 1344564 w 2781300"/>
                    <a:gd name="connsiteY35" fmla="*/ 1694647 h 1855788"/>
                    <a:gd name="connsiteX36" fmla="*/ 1336720 w 2781300"/>
                    <a:gd name="connsiteY36" fmla="*/ 1693547 h 1855788"/>
                    <a:gd name="connsiteX37" fmla="*/ 1333007 w 2781300"/>
                    <a:gd name="connsiteY37" fmla="*/ 1695312 h 1855788"/>
                    <a:gd name="connsiteX38" fmla="*/ 1346173 w 2781300"/>
                    <a:gd name="connsiteY38" fmla="*/ 1736726 h 1855788"/>
                    <a:gd name="connsiteX39" fmla="*/ 1260393 w 2781300"/>
                    <a:gd name="connsiteY39" fmla="*/ 1732550 h 1855788"/>
                    <a:gd name="connsiteX40" fmla="*/ 1252800 w 2781300"/>
                    <a:gd name="connsiteY40" fmla="*/ 1731433 h 1855788"/>
                    <a:gd name="connsiteX41" fmla="*/ 1209062 w 2781300"/>
                    <a:gd name="connsiteY41" fmla="*/ 1749131 h 1855788"/>
                    <a:gd name="connsiteX42" fmla="*/ 1222348 w 2781300"/>
                    <a:gd name="connsiteY42" fmla="*/ 1793876 h 1855788"/>
                    <a:gd name="connsiteX43" fmla="*/ 1136568 w 2781300"/>
                    <a:gd name="connsiteY43" fmla="*/ 1789405 h 1855788"/>
                    <a:gd name="connsiteX44" fmla="*/ 1107314 w 2781300"/>
                    <a:gd name="connsiteY44" fmla="*/ 1784797 h 1855788"/>
                    <a:gd name="connsiteX45" fmla="*/ 1098822 w 2781300"/>
                    <a:gd name="connsiteY45" fmla="*/ 1787442 h 1855788"/>
                    <a:gd name="connsiteX46" fmla="*/ 1108885 w 2781300"/>
                    <a:gd name="connsiteY46" fmla="*/ 1822451 h 1855788"/>
                    <a:gd name="connsiteX47" fmla="*/ 1023105 w 2781300"/>
                    <a:gd name="connsiteY47" fmla="*/ 1817833 h 1855788"/>
                    <a:gd name="connsiteX48" fmla="*/ 1003642 w 2781300"/>
                    <a:gd name="connsiteY48" fmla="*/ 1814666 h 1855788"/>
                    <a:gd name="connsiteX49" fmla="*/ 997790 w 2781300"/>
                    <a:gd name="connsiteY49" fmla="*/ 1815797 h 1855788"/>
                    <a:gd name="connsiteX50" fmla="*/ 1008873 w 2781300"/>
                    <a:gd name="connsiteY50" fmla="*/ 1855788 h 1855788"/>
                    <a:gd name="connsiteX51" fmla="*/ 839790 w 2781300"/>
                    <a:gd name="connsiteY51" fmla="*/ 1836937 h 1855788"/>
                    <a:gd name="connsiteX52" fmla="*/ 821133 w 2781300"/>
                    <a:gd name="connsiteY52" fmla="*/ 1831631 h 1855788"/>
                    <a:gd name="connsiteX53" fmla="*/ 775540 w 2781300"/>
                    <a:gd name="connsiteY53" fmla="*/ 1828957 h 1855788"/>
                    <a:gd name="connsiteX54" fmla="*/ 0 w 2781300"/>
                    <a:gd name="connsiteY54" fmla="*/ 941388 h 1855788"/>
                    <a:gd name="connsiteX55" fmla="*/ 626400 w 2781300"/>
                    <a:gd name="connsiteY55" fmla="*/ 93223 h 1855788"/>
                    <a:gd name="connsiteX56" fmla="*/ 667074 w 2781300"/>
                    <a:gd name="connsiteY56" fmla="*/ 81034 h 1855788"/>
                    <a:gd name="connsiteX57" fmla="*/ 682305 w 2781300"/>
                    <a:gd name="connsiteY57" fmla="*/ 72919 h 1855788"/>
                    <a:gd name="connsiteX58" fmla="*/ 1008873 w 2781300"/>
                    <a:gd name="connsiteY58" fmla="*/ 0 h 1855788"/>
                    <a:gd name="connsiteX59" fmla="*/ 997186 w 2781300"/>
                    <a:gd name="connsiteY59" fmla="*/ 42173 h 1855788"/>
                    <a:gd name="connsiteX60" fmla="*/ 1023105 w 2781300"/>
                    <a:gd name="connsiteY60" fmla="*/ 37956 h 1855788"/>
                    <a:gd name="connsiteX61" fmla="*/ 1108885 w 2781300"/>
                    <a:gd name="connsiteY61" fmla="*/ 33337 h 1855788"/>
                    <a:gd name="connsiteX62" fmla="*/ 1097623 w 2781300"/>
                    <a:gd name="connsiteY62" fmla="*/ 72518 h 1855788"/>
                    <a:gd name="connsiteX63" fmla="*/ 1136568 w 2781300"/>
                    <a:gd name="connsiteY63" fmla="*/ 66383 h 1855788"/>
                    <a:gd name="connsiteX64" fmla="*/ 1222348 w 2781300"/>
                    <a:gd name="connsiteY64" fmla="*/ 61912 h 1855788"/>
                    <a:gd name="connsiteX65" fmla="*/ 1206030 w 2781300"/>
                    <a:gd name="connsiteY65" fmla="*/ 116866 h 1855788"/>
                    <a:gd name="connsiteX66" fmla="*/ 1232453 w 2781300"/>
                    <a:gd name="connsiteY66" fmla="*/ 127349 h 1855788"/>
                    <a:gd name="connsiteX67" fmla="*/ 1260393 w 2781300"/>
                    <a:gd name="connsiteY67" fmla="*/ 123238 h 1855788"/>
                    <a:gd name="connsiteX68" fmla="*/ 1346173 w 2781300"/>
                    <a:gd name="connsiteY68" fmla="*/ 119062 h 1855788"/>
                    <a:gd name="connsiteX69" fmla="*/ 1332246 w 2781300"/>
                    <a:gd name="connsiteY69" fmla="*/ 162868 h 1855788"/>
                    <a:gd name="connsiteX70" fmla="*/ 1344564 w 2781300"/>
                    <a:gd name="connsiteY70" fmla="*/ 161141 h 1855788"/>
                    <a:gd name="connsiteX71" fmla="*/ 1430344 w 2781300"/>
                    <a:gd name="connsiteY71" fmla="*/ 157162 h 1855788"/>
                    <a:gd name="connsiteX72" fmla="*/ 1413731 w 2781300"/>
                    <a:gd name="connsiteY72" fmla="*/ 206956 h 1855788"/>
                    <a:gd name="connsiteX73" fmla="*/ 1421485 w 2781300"/>
                    <a:gd name="connsiteY73" fmla="*/ 210624 h 1855788"/>
                    <a:gd name="connsiteX74" fmla="*/ 1473151 w 2781300"/>
                    <a:gd name="connsiteY74" fmla="*/ 203783 h 1855788"/>
                    <a:gd name="connsiteX75" fmla="*/ 1558931 w 2781300"/>
                    <a:gd name="connsiteY75" fmla="*/ 200025 h 1855788"/>
                    <a:gd name="connsiteX76" fmla="*/ 1535305 w 2781300"/>
                    <a:gd name="connsiteY76" fmla="*/ 266902 h 1855788"/>
                    <a:gd name="connsiteX77" fmla="*/ 1540646 w 2781300"/>
                    <a:gd name="connsiteY77" fmla="*/ 269743 h 1855788"/>
                    <a:gd name="connsiteX78" fmla="*/ 1620474 w 2781300"/>
                    <a:gd name="connsiteY78" fmla="*/ 263128 h 1855788"/>
                    <a:gd name="connsiteX79" fmla="*/ 1605204 w 2781300"/>
                    <a:gd name="connsiteY79" fmla="*/ 304079 h 1855788"/>
                    <a:gd name="connsiteX80" fmla="*/ 1757367 w 2781300"/>
                    <a:gd name="connsiteY80" fmla="*/ 311945 h 1855788"/>
                    <a:gd name="connsiteX81" fmla="*/ 1735914 w 2781300"/>
                    <a:gd name="connsiteY81" fmla="*/ 364629 h 1855788"/>
                    <a:gd name="connsiteX82" fmla="*/ 1808129 w 2781300"/>
                    <a:gd name="connsiteY82" fmla="*/ 359574 h 1855788"/>
                    <a:gd name="connsiteX83" fmla="*/ 1792112 w 2781300"/>
                    <a:gd name="connsiteY83" fmla="*/ 395862 h 1855788"/>
                    <a:gd name="connsiteX84" fmla="*/ 1908140 w 2781300"/>
                    <a:gd name="connsiteY84" fmla="*/ 388149 h 1855788"/>
                    <a:gd name="connsiteX85" fmla="*/ 1877411 w 2781300"/>
                    <a:gd name="connsiteY85" fmla="*/ 454261 h 1855788"/>
                    <a:gd name="connsiteX86" fmla="*/ 1882194 w 2781300"/>
                    <a:gd name="connsiteY86" fmla="*/ 456941 h 1855788"/>
                    <a:gd name="connsiteX87" fmla="*/ 1972435 w 2781300"/>
                    <a:gd name="connsiteY87" fmla="*/ 451649 h 1855788"/>
                    <a:gd name="connsiteX88" fmla="*/ 1949751 w 2781300"/>
                    <a:gd name="connsiteY88" fmla="*/ 494699 h 1855788"/>
                    <a:gd name="connsiteX89" fmla="*/ 2100242 w 2781300"/>
                    <a:gd name="connsiteY89" fmla="*/ 524674 h 1855788"/>
                    <a:gd name="connsiteX90" fmla="*/ 2080914 w 2781300"/>
                    <a:gd name="connsiteY90" fmla="*/ 567549 h 1855788"/>
                    <a:gd name="connsiteX91" fmla="*/ 2203928 w 2781300"/>
                    <a:gd name="connsiteY91" fmla="*/ 576262 h 1855788"/>
                    <a:gd name="connsiteX92" fmla="*/ 2180042 w 2781300"/>
                    <a:gd name="connsiteY92" fmla="*/ 622605 h 1855788"/>
                    <a:gd name="connsiteX93" fmla="*/ 2346339 w 2781300"/>
                    <a:gd name="connsiteY93" fmla="*/ 631032 h 1855788"/>
                    <a:gd name="connsiteX94" fmla="*/ 2319231 w 2781300"/>
                    <a:gd name="connsiteY94" fmla="*/ 696341 h 1855788"/>
                    <a:gd name="connsiteX95" fmla="*/ 2438404 w 2781300"/>
                    <a:gd name="connsiteY95" fmla="*/ 707232 h 1855788"/>
                    <a:gd name="connsiteX96" fmla="*/ 2416227 w 2781300"/>
                    <a:gd name="connsiteY96" fmla="*/ 746374 h 1855788"/>
                    <a:gd name="connsiteX97" fmla="*/ 2548297 w 2781300"/>
                    <a:gd name="connsiteY97" fmla="*/ 747713 h 1855788"/>
                    <a:gd name="connsiteX98" fmla="*/ 2513846 w 2781300"/>
                    <a:gd name="connsiteY98" fmla="*/ 796728 h 1855788"/>
                    <a:gd name="connsiteX99" fmla="*/ 2660245 w 2781300"/>
                    <a:gd name="connsiteY99" fmla="*/ 795338 h 1855788"/>
                    <a:gd name="connsiteX100" fmla="*/ 2629833 w 2781300"/>
                    <a:gd name="connsiteY100" fmla="*/ 852351 h 1855788"/>
                    <a:gd name="connsiteX101" fmla="*/ 2710659 w 2781300"/>
                    <a:gd name="connsiteY101" fmla="*/ 852487 h 1855788"/>
                    <a:gd name="connsiteX102" fmla="*/ 2692412 w 2781300"/>
                    <a:gd name="connsiteY102" fmla="*/ 881266 h 1855788"/>
                    <a:gd name="connsiteX103" fmla="*/ 2781300 w 2781300"/>
                    <a:gd name="connsiteY10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73151 w 2781300"/>
                    <a:gd name="connsiteY30" fmla="*/ 1652005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66007 w 2781300"/>
                    <a:gd name="connsiteY30" fmla="*/ 1649624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34815 w 2781300"/>
                    <a:gd name="connsiteY30" fmla="*/ 1646929 h 1855788"/>
                    <a:gd name="connsiteX31" fmla="*/ 1416069 w 2781300"/>
                    <a:gd name="connsiteY31" fmla="*/ 1655838 h 1855788"/>
                    <a:gd name="connsiteX32" fmla="*/ 1430344 w 2781300"/>
                    <a:gd name="connsiteY32" fmla="*/ 1698626 h 1855788"/>
                    <a:gd name="connsiteX33" fmla="*/ 1344564 w 2781300"/>
                    <a:gd name="connsiteY33" fmla="*/ 1694647 h 1855788"/>
                    <a:gd name="connsiteX34" fmla="*/ 1336720 w 2781300"/>
                    <a:gd name="connsiteY34" fmla="*/ 1693547 h 1855788"/>
                    <a:gd name="connsiteX35" fmla="*/ 1333007 w 2781300"/>
                    <a:gd name="connsiteY35" fmla="*/ 1695312 h 1855788"/>
                    <a:gd name="connsiteX36" fmla="*/ 1346173 w 2781300"/>
                    <a:gd name="connsiteY36" fmla="*/ 1736726 h 1855788"/>
                    <a:gd name="connsiteX37" fmla="*/ 1260393 w 2781300"/>
                    <a:gd name="connsiteY37" fmla="*/ 1732550 h 1855788"/>
                    <a:gd name="connsiteX38" fmla="*/ 1252800 w 2781300"/>
                    <a:gd name="connsiteY38" fmla="*/ 1731433 h 1855788"/>
                    <a:gd name="connsiteX39" fmla="*/ 1209062 w 2781300"/>
                    <a:gd name="connsiteY39" fmla="*/ 1749131 h 1855788"/>
                    <a:gd name="connsiteX40" fmla="*/ 1222348 w 2781300"/>
                    <a:gd name="connsiteY40" fmla="*/ 1793876 h 1855788"/>
                    <a:gd name="connsiteX41" fmla="*/ 1136568 w 2781300"/>
                    <a:gd name="connsiteY41" fmla="*/ 1789405 h 1855788"/>
                    <a:gd name="connsiteX42" fmla="*/ 1107314 w 2781300"/>
                    <a:gd name="connsiteY42" fmla="*/ 1784797 h 1855788"/>
                    <a:gd name="connsiteX43" fmla="*/ 1098822 w 2781300"/>
                    <a:gd name="connsiteY43" fmla="*/ 1787442 h 1855788"/>
                    <a:gd name="connsiteX44" fmla="*/ 1108885 w 2781300"/>
                    <a:gd name="connsiteY44" fmla="*/ 1822451 h 1855788"/>
                    <a:gd name="connsiteX45" fmla="*/ 1023105 w 2781300"/>
                    <a:gd name="connsiteY45" fmla="*/ 1817833 h 1855788"/>
                    <a:gd name="connsiteX46" fmla="*/ 1003642 w 2781300"/>
                    <a:gd name="connsiteY46" fmla="*/ 1814666 h 1855788"/>
                    <a:gd name="connsiteX47" fmla="*/ 997790 w 2781300"/>
                    <a:gd name="connsiteY47" fmla="*/ 1815797 h 1855788"/>
                    <a:gd name="connsiteX48" fmla="*/ 1008873 w 2781300"/>
                    <a:gd name="connsiteY48" fmla="*/ 1855788 h 1855788"/>
                    <a:gd name="connsiteX49" fmla="*/ 839790 w 2781300"/>
                    <a:gd name="connsiteY49" fmla="*/ 1836937 h 1855788"/>
                    <a:gd name="connsiteX50" fmla="*/ 821133 w 2781300"/>
                    <a:gd name="connsiteY50" fmla="*/ 1831631 h 1855788"/>
                    <a:gd name="connsiteX51" fmla="*/ 775540 w 2781300"/>
                    <a:gd name="connsiteY51" fmla="*/ 1828957 h 1855788"/>
                    <a:gd name="connsiteX52" fmla="*/ 0 w 2781300"/>
                    <a:gd name="connsiteY52" fmla="*/ 941388 h 1855788"/>
                    <a:gd name="connsiteX53" fmla="*/ 626400 w 2781300"/>
                    <a:gd name="connsiteY53" fmla="*/ 93223 h 1855788"/>
                    <a:gd name="connsiteX54" fmla="*/ 667074 w 2781300"/>
                    <a:gd name="connsiteY54" fmla="*/ 81034 h 1855788"/>
                    <a:gd name="connsiteX55" fmla="*/ 682305 w 2781300"/>
                    <a:gd name="connsiteY55" fmla="*/ 72919 h 1855788"/>
                    <a:gd name="connsiteX56" fmla="*/ 1008873 w 2781300"/>
                    <a:gd name="connsiteY56" fmla="*/ 0 h 1855788"/>
                    <a:gd name="connsiteX57" fmla="*/ 997186 w 2781300"/>
                    <a:gd name="connsiteY57" fmla="*/ 42173 h 1855788"/>
                    <a:gd name="connsiteX58" fmla="*/ 1023105 w 2781300"/>
                    <a:gd name="connsiteY58" fmla="*/ 37956 h 1855788"/>
                    <a:gd name="connsiteX59" fmla="*/ 1108885 w 2781300"/>
                    <a:gd name="connsiteY59" fmla="*/ 33337 h 1855788"/>
                    <a:gd name="connsiteX60" fmla="*/ 1097623 w 2781300"/>
                    <a:gd name="connsiteY60" fmla="*/ 72518 h 1855788"/>
                    <a:gd name="connsiteX61" fmla="*/ 1136568 w 2781300"/>
                    <a:gd name="connsiteY61" fmla="*/ 66383 h 1855788"/>
                    <a:gd name="connsiteX62" fmla="*/ 1222348 w 2781300"/>
                    <a:gd name="connsiteY62" fmla="*/ 61912 h 1855788"/>
                    <a:gd name="connsiteX63" fmla="*/ 1206030 w 2781300"/>
                    <a:gd name="connsiteY63" fmla="*/ 116866 h 1855788"/>
                    <a:gd name="connsiteX64" fmla="*/ 1232453 w 2781300"/>
                    <a:gd name="connsiteY64" fmla="*/ 127349 h 1855788"/>
                    <a:gd name="connsiteX65" fmla="*/ 1260393 w 2781300"/>
                    <a:gd name="connsiteY65" fmla="*/ 123238 h 1855788"/>
                    <a:gd name="connsiteX66" fmla="*/ 1346173 w 2781300"/>
                    <a:gd name="connsiteY66" fmla="*/ 119062 h 1855788"/>
                    <a:gd name="connsiteX67" fmla="*/ 1332246 w 2781300"/>
                    <a:gd name="connsiteY67" fmla="*/ 162868 h 1855788"/>
                    <a:gd name="connsiteX68" fmla="*/ 1344564 w 2781300"/>
                    <a:gd name="connsiteY68" fmla="*/ 161141 h 1855788"/>
                    <a:gd name="connsiteX69" fmla="*/ 1430344 w 2781300"/>
                    <a:gd name="connsiteY69" fmla="*/ 157162 h 1855788"/>
                    <a:gd name="connsiteX70" fmla="*/ 1413731 w 2781300"/>
                    <a:gd name="connsiteY70" fmla="*/ 206956 h 1855788"/>
                    <a:gd name="connsiteX71" fmla="*/ 1421485 w 2781300"/>
                    <a:gd name="connsiteY71" fmla="*/ 210624 h 1855788"/>
                    <a:gd name="connsiteX72" fmla="*/ 1473151 w 2781300"/>
                    <a:gd name="connsiteY72" fmla="*/ 203783 h 1855788"/>
                    <a:gd name="connsiteX73" fmla="*/ 1558931 w 2781300"/>
                    <a:gd name="connsiteY73" fmla="*/ 200025 h 1855788"/>
                    <a:gd name="connsiteX74" fmla="*/ 1535305 w 2781300"/>
                    <a:gd name="connsiteY74" fmla="*/ 266902 h 1855788"/>
                    <a:gd name="connsiteX75" fmla="*/ 1540646 w 2781300"/>
                    <a:gd name="connsiteY75" fmla="*/ 269743 h 1855788"/>
                    <a:gd name="connsiteX76" fmla="*/ 1620474 w 2781300"/>
                    <a:gd name="connsiteY76" fmla="*/ 263128 h 1855788"/>
                    <a:gd name="connsiteX77" fmla="*/ 1605204 w 2781300"/>
                    <a:gd name="connsiteY77" fmla="*/ 304079 h 1855788"/>
                    <a:gd name="connsiteX78" fmla="*/ 1757367 w 2781300"/>
                    <a:gd name="connsiteY78" fmla="*/ 311945 h 1855788"/>
                    <a:gd name="connsiteX79" fmla="*/ 1735914 w 2781300"/>
                    <a:gd name="connsiteY79" fmla="*/ 364629 h 1855788"/>
                    <a:gd name="connsiteX80" fmla="*/ 1808129 w 2781300"/>
                    <a:gd name="connsiteY80" fmla="*/ 359574 h 1855788"/>
                    <a:gd name="connsiteX81" fmla="*/ 1792112 w 2781300"/>
                    <a:gd name="connsiteY81" fmla="*/ 395862 h 1855788"/>
                    <a:gd name="connsiteX82" fmla="*/ 1908140 w 2781300"/>
                    <a:gd name="connsiteY82" fmla="*/ 388149 h 1855788"/>
                    <a:gd name="connsiteX83" fmla="*/ 1877411 w 2781300"/>
                    <a:gd name="connsiteY83" fmla="*/ 454261 h 1855788"/>
                    <a:gd name="connsiteX84" fmla="*/ 1882194 w 2781300"/>
                    <a:gd name="connsiteY84" fmla="*/ 456941 h 1855788"/>
                    <a:gd name="connsiteX85" fmla="*/ 1972435 w 2781300"/>
                    <a:gd name="connsiteY85" fmla="*/ 451649 h 1855788"/>
                    <a:gd name="connsiteX86" fmla="*/ 1949751 w 2781300"/>
                    <a:gd name="connsiteY86" fmla="*/ 494699 h 1855788"/>
                    <a:gd name="connsiteX87" fmla="*/ 2100242 w 2781300"/>
                    <a:gd name="connsiteY87" fmla="*/ 524674 h 1855788"/>
                    <a:gd name="connsiteX88" fmla="*/ 2080914 w 2781300"/>
                    <a:gd name="connsiteY88" fmla="*/ 567549 h 1855788"/>
                    <a:gd name="connsiteX89" fmla="*/ 2203928 w 2781300"/>
                    <a:gd name="connsiteY89" fmla="*/ 576262 h 1855788"/>
                    <a:gd name="connsiteX90" fmla="*/ 2180042 w 2781300"/>
                    <a:gd name="connsiteY90" fmla="*/ 622605 h 1855788"/>
                    <a:gd name="connsiteX91" fmla="*/ 2346339 w 2781300"/>
                    <a:gd name="connsiteY91" fmla="*/ 631032 h 1855788"/>
                    <a:gd name="connsiteX92" fmla="*/ 2319231 w 2781300"/>
                    <a:gd name="connsiteY92" fmla="*/ 696341 h 1855788"/>
                    <a:gd name="connsiteX93" fmla="*/ 2438404 w 2781300"/>
                    <a:gd name="connsiteY93" fmla="*/ 707232 h 1855788"/>
                    <a:gd name="connsiteX94" fmla="*/ 2416227 w 2781300"/>
                    <a:gd name="connsiteY94" fmla="*/ 746374 h 1855788"/>
                    <a:gd name="connsiteX95" fmla="*/ 2548297 w 2781300"/>
                    <a:gd name="connsiteY95" fmla="*/ 747713 h 1855788"/>
                    <a:gd name="connsiteX96" fmla="*/ 2513846 w 2781300"/>
                    <a:gd name="connsiteY96" fmla="*/ 796728 h 1855788"/>
                    <a:gd name="connsiteX97" fmla="*/ 2660245 w 2781300"/>
                    <a:gd name="connsiteY97" fmla="*/ 795338 h 1855788"/>
                    <a:gd name="connsiteX98" fmla="*/ 2629833 w 2781300"/>
                    <a:gd name="connsiteY98" fmla="*/ 852351 h 1855788"/>
                    <a:gd name="connsiteX99" fmla="*/ 2710659 w 2781300"/>
                    <a:gd name="connsiteY99" fmla="*/ 852487 h 1855788"/>
                    <a:gd name="connsiteX100" fmla="*/ 2692412 w 2781300"/>
                    <a:gd name="connsiteY100" fmla="*/ 881266 h 1855788"/>
                    <a:gd name="connsiteX101" fmla="*/ 2781300 w 2781300"/>
                    <a:gd name="connsiteY10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33007 w 2781300"/>
                    <a:gd name="connsiteY34" fmla="*/ 1695312 h 1855788"/>
                    <a:gd name="connsiteX35" fmla="*/ 1346173 w 2781300"/>
                    <a:gd name="connsiteY35" fmla="*/ 1736726 h 1855788"/>
                    <a:gd name="connsiteX36" fmla="*/ 1260393 w 2781300"/>
                    <a:gd name="connsiteY36" fmla="*/ 1732550 h 1855788"/>
                    <a:gd name="connsiteX37" fmla="*/ 1252800 w 2781300"/>
                    <a:gd name="connsiteY37" fmla="*/ 1731433 h 1855788"/>
                    <a:gd name="connsiteX38" fmla="*/ 1209062 w 2781300"/>
                    <a:gd name="connsiteY38" fmla="*/ 1749131 h 1855788"/>
                    <a:gd name="connsiteX39" fmla="*/ 1222348 w 2781300"/>
                    <a:gd name="connsiteY39" fmla="*/ 1793876 h 1855788"/>
                    <a:gd name="connsiteX40" fmla="*/ 1136568 w 2781300"/>
                    <a:gd name="connsiteY40" fmla="*/ 1789405 h 1855788"/>
                    <a:gd name="connsiteX41" fmla="*/ 1107314 w 2781300"/>
                    <a:gd name="connsiteY41" fmla="*/ 1784797 h 1855788"/>
                    <a:gd name="connsiteX42" fmla="*/ 1098822 w 2781300"/>
                    <a:gd name="connsiteY42" fmla="*/ 1787442 h 1855788"/>
                    <a:gd name="connsiteX43" fmla="*/ 1108885 w 2781300"/>
                    <a:gd name="connsiteY43" fmla="*/ 1822451 h 1855788"/>
                    <a:gd name="connsiteX44" fmla="*/ 1023105 w 2781300"/>
                    <a:gd name="connsiteY44" fmla="*/ 1817833 h 1855788"/>
                    <a:gd name="connsiteX45" fmla="*/ 1003642 w 2781300"/>
                    <a:gd name="connsiteY45" fmla="*/ 1814666 h 1855788"/>
                    <a:gd name="connsiteX46" fmla="*/ 997790 w 2781300"/>
                    <a:gd name="connsiteY46" fmla="*/ 1815797 h 1855788"/>
                    <a:gd name="connsiteX47" fmla="*/ 1008873 w 2781300"/>
                    <a:gd name="connsiteY47" fmla="*/ 1855788 h 1855788"/>
                    <a:gd name="connsiteX48" fmla="*/ 839790 w 2781300"/>
                    <a:gd name="connsiteY48" fmla="*/ 1836937 h 1855788"/>
                    <a:gd name="connsiteX49" fmla="*/ 821133 w 2781300"/>
                    <a:gd name="connsiteY49" fmla="*/ 1831631 h 1855788"/>
                    <a:gd name="connsiteX50" fmla="*/ 775540 w 2781300"/>
                    <a:gd name="connsiteY50" fmla="*/ 1828957 h 1855788"/>
                    <a:gd name="connsiteX51" fmla="*/ 0 w 2781300"/>
                    <a:gd name="connsiteY51" fmla="*/ 941388 h 1855788"/>
                    <a:gd name="connsiteX52" fmla="*/ 626400 w 2781300"/>
                    <a:gd name="connsiteY52" fmla="*/ 93223 h 1855788"/>
                    <a:gd name="connsiteX53" fmla="*/ 667074 w 2781300"/>
                    <a:gd name="connsiteY53" fmla="*/ 81034 h 1855788"/>
                    <a:gd name="connsiteX54" fmla="*/ 682305 w 2781300"/>
                    <a:gd name="connsiteY54" fmla="*/ 72919 h 1855788"/>
                    <a:gd name="connsiteX55" fmla="*/ 1008873 w 2781300"/>
                    <a:gd name="connsiteY55" fmla="*/ 0 h 1855788"/>
                    <a:gd name="connsiteX56" fmla="*/ 997186 w 2781300"/>
                    <a:gd name="connsiteY56" fmla="*/ 42173 h 1855788"/>
                    <a:gd name="connsiteX57" fmla="*/ 1023105 w 2781300"/>
                    <a:gd name="connsiteY57" fmla="*/ 37956 h 1855788"/>
                    <a:gd name="connsiteX58" fmla="*/ 1108885 w 2781300"/>
                    <a:gd name="connsiteY58" fmla="*/ 33337 h 1855788"/>
                    <a:gd name="connsiteX59" fmla="*/ 1097623 w 2781300"/>
                    <a:gd name="connsiteY59" fmla="*/ 72518 h 1855788"/>
                    <a:gd name="connsiteX60" fmla="*/ 1136568 w 2781300"/>
                    <a:gd name="connsiteY60" fmla="*/ 66383 h 1855788"/>
                    <a:gd name="connsiteX61" fmla="*/ 1222348 w 2781300"/>
                    <a:gd name="connsiteY61" fmla="*/ 61912 h 1855788"/>
                    <a:gd name="connsiteX62" fmla="*/ 1206030 w 2781300"/>
                    <a:gd name="connsiteY62" fmla="*/ 116866 h 1855788"/>
                    <a:gd name="connsiteX63" fmla="*/ 1232453 w 2781300"/>
                    <a:gd name="connsiteY63" fmla="*/ 127349 h 1855788"/>
                    <a:gd name="connsiteX64" fmla="*/ 1260393 w 2781300"/>
                    <a:gd name="connsiteY64" fmla="*/ 123238 h 1855788"/>
                    <a:gd name="connsiteX65" fmla="*/ 1346173 w 2781300"/>
                    <a:gd name="connsiteY65" fmla="*/ 119062 h 1855788"/>
                    <a:gd name="connsiteX66" fmla="*/ 1332246 w 2781300"/>
                    <a:gd name="connsiteY66" fmla="*/ 162868 h 1855788"/>
                    <a:gd name="connsiteX67" fmla="*/ 1344564 w 2781300"/>
                    <a:gd name="connsiteY67" fmla="*/ 161141 h 1855788"/>
                    <a:gd name="connsiteX68" fmla="*/ 1430344 w 2781300"/>
                    <a:gd name="connsiteY68" fmla="*/ 157162 h 1855788"/>
                    <a:gd name="connsiteX69" fmla="*/ 1413731 w 2781300"/>
                    <a:gd name="connsiteY69" fmla="*/ 206956 h 1855788"/>
                    <a:gd name="connsiteX70" fmla="*/ 1421485 w 2781300"/>
                    <a:gd name="connsiteY70" fmla="*/ 210624 h 1855788"/>
                    <a:gd name="connsiteX71" fmla="*/ 1473151 w 2781300"/>
                    <a:gd name="connsiteY71" fmla="*/ 203783 h 1855788"/>
                    <a:gd name="connsiteX72" fmla="*/ 1558931 w 2781300"/>
                    <a:gd name="connsiteY72" fmla="*/ 200025 h 1855788"/>
                    <a:gd name="connsiteX73" fmla="*/ 1535305 w 2781300"/>
                    <a:gd name="connsiteY73" fmla="*/ 266902 h 1855788"/>
                    <a:gd name="connsiteX74" fmla="*/ 1540646 w 2781300"/>
                    <a:gd name="connsiteY74" fmla="*/ 269743 h 1855788"/>
                    <a:gd name="connsiteX75" fmla="*/ 1620474 w 2781300"/>
                    <a:gd name="connsiteY75" fmla="*/ 263128 h 1855788"/>
                    <a:gd name="connsiteX76" fmla="*/ 1605204 w 2781300"/>
                    <a:gd name="connsiteY76" fmla="*/ 304079 h 1855788"/>
                    <a:gd name="connsiteX77" fmla="*/ 1757367 w 2781300"/>
                    <a:gd name="connsiteY77" fmla="*/ 311945 h 1855788"/>
                    <a:gd name="connsiteX78" fmla="*/ 1735914 w 2781300"/>
                    <a:gd name="connsiteY78" fmla="*/ 364629 h 1855788"/>
                    <a:gd name="connsiteX79" fmla="*/ 1808129 w 2781300"/>
                    <a:gd name="connsiteY79" fmla="*/ 359574 h 1855788"/>
                    <a:gd name="connsiteX80" fmla="*/ 1792112 w 2781300"/>
                    <a:gd name="connsiteY80" fmla="*/ 395862 h 1855788"/>
                    <a:gd name="connsiteX81" fmla="*/ 1908140 w 2781300"/>
                    <a:gd name="connsiteY81" fmla="*/ 388149 h 1855788"/>
                    <a:gd name="connsiteX82" fmla="*/ 1877411 w 2781300"/>
                    <a:gd name="connsiteY82" fmla="*/ 454261 h 1855788"/>
                    <a:gd name="connsiteX83" fmla="*/ 1882194 w 2781300"/>
                    <a:gd name="connsiteY83" fmla="*/ 456941 h 1855788"/>
                    <a:gd name="connsiteX84" fmla="*/ 1972435 w 2781300"/>
                    <a:gd name="connsiteY84" fmla="*/ 451649 h 1855788"/>
                    <a:gd name="connsiteX85" fmla="*/ 1949751 w 2781300"/>
                    <a:gd name="connsiteY85" fmla="*/ 494699 h 1855788"/>
                    <a:gd name="connsiteX86" fmla="*/ 2100242 w 2781300"/>
                    <a:gd name="connsiteY86" fmla="*/ 524674 h 1855788"/>
                    <a:gd name="connsiteX87" fmla="*/ 2080914 w 2781300"/>
                    <a:gd name="connsiteY87" fmla="*/ 567549 h 1855788"/>
                    <a:gd name="connsiteX88" fmla="*/ 2203928 w 2781300"/>
                    <a:gd name="connsiteY88" fmla="*/ 576262 h 1855788"/>
                    <a:gd name="connsiteX89" fmla="*/ 2180042 w 2781300"/>
                    <a:gd name="connsiteY89" fmla="*/ 622605 h 1855788"/>
                    <a:gd name="connsiteX90" fmla="*/ 2346339 w 2781300"/>
                    <a:gd name="connsiteY90" fmla="*/ 631032 h 1855788"/>
                    <a:gd name="connsiteX91" fmla="*/ 2319231 w 2781300"/>
                    <a:gd name="connsiteY91" fmla="*/ 696341 h 1855788"/>
                    <a:gd name="connsiteX92" fmla="*/ 2438404 w 2781300"/>
                    <a:gd name="connsiteY92" fmla="*/ 707232 h 1855788"/>
                    <a:gd name="connsiteX93" fmla="*/ 2416227 w 2781300"/>
                    <a:gd name="connsiteY93" fmla="*/ 746374 h 1855788"/>
                    <a:gd name="connsiteX94" fmla="*/ 2548297 w 2781300"/>
                    <a:gd name="connsiteY94" fmla="*/ 747713 h 1855788"/>
                    <a:gd name="connsiteX95" fmla="*/ 2513846 w 2781300"/>
                    <a:gd name="connsiteY95" fmla="*/ 796728 h 1855788"/>
                    <a:gd name="connsiteX96" fmla="*/ 2660245 w 2781300"/>
                    <a:gd name="connsiteY96" fmla="*/ 795338 h 1855788"/>
                    <a:gd name="connsiteX97" fmla="*/ 2629833 w 2781300"/>
                    <a:gd name="connsiteY97" fmla="*/ 852351 h 1855788"/>
                    <a:gd name="connsiteX98" fmla="*/ 2710659 w 2781300"/>
                    <a:gd name="connsiteY98" fmla="*/ 852487 h 1855788"/>
                    <a:gd name="connsiteX99" fmla="*/ 2692412 w 2781300"/>
                    <a:gd name="connsiteY99" fmla="*/ 881266 h 1855788"/>
                    <a:gd name="connsiteX100" fmla="*/ 2781300 w 2781300"/>
                    <a:gd name="connsiteY10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52800 w 2781300"/>
                    <a:gd name="connsiteY36" fmla="*/ 1731433 h 1855788"/>
                    <a:gd name="connsiteX37" fmla="*/ 1209062 w 2781300"/>
                    <a:gd name="connsiteY37" fmla="*/ 1749131 h 1855788"/>
                    <a:gd name="connsiteX38" fmla="*/ 1222348 w 2781300"/>
                    <a:gd name="connsiteY38" fmla="*/ 1793876 h 1855788"/>
                    <a:gd name="connsiteX39" fmla="*/ 1136568 w 2781300"/>
                    <a:gd name="connsiteY39" fmla="*/ 1789405 h 1855788"/>
                    <a:gd name="connsiteX40" fmla="*/ 1107314 w 2781300"/>
                    <a:gd name="connsiteY40" fmla="*/ 1784797 h 1855788"/>
                    <a:gd name="connsiteX41" fmla="*/ 1098822 w 2781300"/>
                    <a:gd name="connsiteY41" fmla="*/ 1787442 h 1855788"/>
                    <a:gd name="connsiteX42" fmla="*/ 1108885 w 2781300"/>
                    <a:gd name="connsiteY42" fmla="*/ 1822451 h 1855788"/>
                    <a:gd name="connsiteX43" fmla="*/ 1023105 w 2781300"/>
                    <a:gd name="connsiteY43" fmla="*/ 1817833 h 1855788"/>
                    <a:gd name="connsiteX44" fmla="*/ 1003642 w 2781300"/>
                    <a:gd name="connsiteY44" fmla="*/ 1814666 h 1855788"/>
                    <a:gd name="connsiteX45" fmla="*/ 997790 w 2781300"/>
                    <a:gd name="connsiteY45" fmla="*/ 1815797 h 1855788"/>
                    <a:gd name="connsiteX46" fmla="*/ 1008873 w 2781300"/>
                    <a:gd name="connsiteY46" fmla="*/ 1855788 h 1855788"/>
                    <a:gd name="connsiteX47" fmla="*/ 839790 w 2781300"/>
                    <a:gd name="connsiteY47" fmla="*/ 1836937 h 1855788"/>
                    <a:gd name="connsiteX48" fmla="*/ 821133 w 2781300"/>
                    <a:gd name="connsiteY48" fmla="*/ 1831631 h 1855788"/>
                    <a:gd name="connsiteX49" fmla="*/ 775540 w 2781300"/>
                    <a:gd name="connsiteY49" fmla="*/ 1828957 h 1855788"/>
                    <a:gd name="connsiteX50" fmla="*/ 0 w 2781300"/>
                    <a:gd name="connsiteY50" fmla="*/ 941388 h 1855788"/>
                    <a:gd name="connsiteX51" fmla="*/ 626400 w 2781300"/>
                    <a:gd name="connsiteY51" fmla="*/ 93223 h 1855788"/>
                    <a:gd name="connsiteX52" fmla="*/ 667074 w 2781300"/>
                    <a:gd name="connsiteY52" fmla="*/ 81034 h 1855788"/>
                    <a:gd name="connsiteX53" fmla="*/ 682305 w 2781300"/>
                    <a:gd name="connsiteY53" fmla="*/ 72919 h 1855788"/>
                    <a:gd name="connsiteX54" fmla="*/ 1008873 w 2781300"/>
                    <a:gd name="connsiteY54" fmla="*/ 0 h 1855788"/>
                    <a:gd name="connsiteX55" fmla="*/ 997186 w 2781300"/>
                    <a:gd name="connsiteY55" fmla="*/ 42173 h 1855788"/>
                    <a:gd name="connsiteX56" fmla="*/ 1023105 w 2781300"/>
                    <a:gd name="connsiteY56" fmla="*/ 37956 h 1855788"/>
                    <a:gd name="connsiteX57" fmla="*/ 1108885 w 2781300"/>
                    <a:gd name="connsiteY57" fmla="*/ 33337 h 1855788"/>
                    <a:gd name="connsiteX58" fmla="*/ 1097623 w 2781300"/>
                    <a:gd name="connsiteY58" fmla="*/ 72518 h 1855788"/>
                    <a:gd name="connsiteX59" fmla="*/ 1136568 w 2781300"/>
                    <a:gd name="connsiteY59" fmla="*/ 66383 h 1855788"/>
                    <a:gd name="connsiteX60" fmla="*/ 1222348 w 2781300"/>
                    <a:gd name="connsiteY60" fmla="*/ 61912 h 1855788"/>
                    <a:gd name="connsiteX61" fmla="*/ 1206030 w 2781300"/>
                    <a:gd name="connsiteY61" fmla="*/ 116866 h 1855788"/>
                    <a:gd name="connsiteX62" fmla="*/ 1232453 w 2781300"/>
                    <a:gd name="connsiteY62" fmla="*/ 127349 h 1855788"/>
                    <a:gd name="connsiteX63" fmla="*/ 1260393 w 2781300"/>
                    <a:gd name="connsiteY63" fmla="*/ 123238 h 1855788"/>
                    <a:gd name="connsiteX64" fmla="*/ 1346173 w 2781300"/>
                    <a:gd name="connsiteY64" fmla="*/ 119062 h 1855788"/>
                    <a:gd name="connsiteX65" fmla="*/ 1332246 w 2781300"/>
                    <a:gd name="connsiteY65" fmla="*/ 162868 h 1855788"/>
                    <a:gd name="connsiteX66" fmla="*/ 1344564 w 2781300"/>
                    <a:gd name="connsiteY66" fmla="*/ 161141 h 1855788"/>
                    <a:gd name="connsiteX67" fmla="*/ 1430344 w 2781300"/>
                    <a:gd name="connsiteY67" fmla="*/ 157162 h 1855788"/>
                    <a:gd name="connsiteX68" fmla="*/ 1413731 w 2781300"/>
                    <a:gd name="connsiteY68" fmla="*/ 206956 h 1855788"/>
                    <a:gd name="connsiteX69" fmla="*/ 1421485 w 2781300"/>
                    <a:gd name="connsiteY69" fmla="*/ 210624 h 1855788"/>
                    <a:gd name="connsiteX70" fmla="*/ 1473151 w 2781300"/>
                    <a:gd name="connsiteY70" fmla="*/ 203783 h 1855788"/>
                    <a:gd name="connsiteX71" fmla="*/ 1558931 w 2781300"/>
                    <a:gd name="connsiteY71" fmla="*/ 200025 h 1855788"/>
                    <a:gd name="connsiteX72" fmla="*/ 1535305 w 2781300"/>
                    <a:gd name="connsiteY72" fmla="*/ 266902 h 1855788"/>
                    <a:gd name="connsiteX73" fmla="*/ 1540646 w 2781300"/>
                    <a:gd name="connsiteY73" fmla="*/ 269743 h 1855788"/>
                    <a:gd name="connsiteX74" fmla="*/ 1620474 w 2781300"/>
                    <a:gd name="connsiteY74" fmla="*/ 263128 h 1855788"/>
                    <a:gd name="connsiteX75" fmla="*/ 1605204 w 2781300"/>
                    <a:gd name="connsiteY75" fmla="*/ 304079 h 1855788"/>
                    <a:gd name="connsiteX76" fmla="*/ 1757367 w 2781300"/>
                    <a:gd name="connsiteY76" fmla="*/ 311945 h 1855788"/>
                    <a:gd name="connsiteX77" fmla="*/ 1735914 w 2781300"/>
                    <a:gd name="connsiteY77" fmla="*/ 364629 h 1855788"/>
                    <a:gd name="connsiteX78" fmla="*/ 1808129 w 2781300"/>
                    <a:gd name="connsiteY78" fmla="*/ 359574 h 1855788"/>
                    <a:gd name="connsiteX79" fmla="*/ 1792112 w 2781300"/>
                    <a:gd name="connsiteY79" fmla="*/ 395862 h 1855788"/>
                    <a:gd name="connsiteX80" fmla="*/ 1908140 w 2781300"/>
                    <a:gd name="connsiteY80" fmla="*/ 388149 h 1855788"/>
                    <a:gd name="connsiteX81" fmla="*/ 1877411 w 2781300"/>
                    <a:gd name="connsiteY81" fmla="*/ 454261 h 1855788"/>
                    <a:gd name="connsiteX82" fmla="*/ 1882194 w 2781300"/>
                    <a:gd name="connsiteY82" fmla="*/ 456941 h 1855788"/>
                    <a:gd name="connsiteX83" fmla="*/ 1972435 w 2781300"/>
                    <a:gd name="connsiteY83" fmla="*/ 451649 h 1855788"/>
                    <a:gd name="connsiteX84" fmla="*/ 1949751 w 2781300"/>
                    <a:gd name="connsiteY84" fmla="*/ 494699 h 1855788"/>
                    <a:gd name="connsiteX85" fmla="*/ 2100242 w 2781300"/>
                    <a:gd name="connsiteY85" fmla="*/ 524674 h 1855788"/>
                    <a:gd name="connsiteX86" fmla="*/ 2080914 w 2781300"/>
                    <a:gd name="connsiteY86" fmla="*/ 567549 h 1855788"/>
                    <a:gd name="connsiteX87" fmla="*/ 2203928 w 2781300"/>
                    <a:gd name="connsiteY87" fmla="*/ 576262 h 1855788"/>
                    <a:gd name="connsiteX88" fmla="*/ 2180042 w 2781300"/>
                    <a:gd name="connsiteY88" fmla="*/ 622605 h 1855788"/>
                    <a:gd name="connsiteX89" fmla="*/ 2346339 w 2781300"/>
                    <a:gd name="connsiteY89" fmla="*/ 631032 h 1855788"/>
                    <a:gd name="connsiteX90" fmla="*/ 2319231 w 2781300"/>
                    <a:gd name="connsiteY90" fmla="*/ 696341 h 1855788"/>
                    <a:gd name="connsiteX91" fmla="*/ 2438404 w 2781300"/>
                    <a:gd name="connsiteY91" fmla="*/ 707232 h 1855788"/>
                    <a:gd name="connsiteX92" fmla="*/ 2416227 w 2781300"/>
                    <a:gd name="connsiteY92" fmla="*/ 746374 h 1855788"/>
                    <a:gd name="connsiteX93" fmla="*/ 2548297 w 2781300"/>
                    <a:gd name="connsiteY93" fmla="*/ 747713 h 1855788"/>
                    <a:gd name="connsiteX94" fmla="*/ 2513846 w 2781300"/>
                    <a:gd name="connsiteY94" fmla="*/ 796728 h 1855788"/>
                    <a:gd name="connsiteX95" fmla="*/ 2660245 w 2781300"/>
                    <a:gd name="connsiteY95" fmla="*/ 795338 h 1855788"/>
                    <a:gd name="connsiteX96" fmla="*/ 2629833 w 2781300"/>
                    <a:gd name="connsiteY96" fmla="*/ 852351 h 1855788"/>
                    <a:gd name="connsiteX97" fmla="*/ 2710659 w 2781300"/>
                    <a:gd name="connsiteY97" fmla="*/ 852487 h 1855788"/>
                    <a:gd name="connsiteX98" fmla="*/ 2692412 w 2781300"/>
                    <a:gd name="connsiteY98" fmla="*/ 881266 h 1855788"/>
                    <a:gd name="connsiteX99" fmla="*/ 2781300 w 2781300"/>
                    <a:gd name="connsiteY9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09062 w 2781300"/>
                    <a:gd name="connsiteY36" fmla="*/ 1749131 h 1855788"/>
                    <a:gd name="connsiteX37" fmla="*/ 1222348 w 2781300"/>
                    <a:gd name="connsiteY37" fmla="*/ 1793876 h 1855788"/>
                    <a:gd name="connsiteX38" fmla="*/ 1136568 w 2781300"/>
                    <a:gd name="connsiteY38" fmla="*/ 1789405 h 1855788"/>
                    <a:gd name="connsiteX39" fmla="*/ 1107314 w 2781300"/>
                    <a:gd name="connsiteY39" fmla="*/ 1784797 h 1855788"/>
                    <a:gd name="connsiteX40" fmla="*/ 1098822 w 2781300"/>
                    <a:gd name="connsiteY40" fmla="*/ 1787442 h 1855788"/>
                    <a:gd name="connsiteX41" fmla="*/ 1108885 w 2781300"/>
                    <a:gd name="connsiteY41" fmla="*/ 1822451 h 1855788"/>
                    <a:gd name="connsiteX42" fmla="*/ 1023105 w 2781300"/>
                    <a:gd name="connsiteY42" fmla="*/ 1817833 h 1855788"/>
                    <a:gd name="connsiteX43" fmla="*/ 1003642 w 2781300"/>
                    <a:gd name="connsiteY43" fmla="*/ 1814666 h 1855788"/>
                    <a:gd name="connsiteX44" fmla="*/ 997790 w 2781300"/>
                    <a:gd name="connsiteY44" fmla="*/ 1815797 h 1855788"/>
                    <a:gd name="connsiteX45" fmla="*/ 1008873 w 2781300"/>
                    <a:gd name="connsiteY45" fmla="*/ 1855788 h 1855788"/>
                    <a:gd name="connsiteX46" fmla="*/ 839790 w 2781300"/>
                    <a:gd name="connsiteY46" fmla="*/ 1836937 h 1855788"/>
                    <a:gd name="connsiteX47" fmla="*/ 821133 w 2781300"/>
                    <a:gd name="connsiteY47" fmla="*/ 1831631 h 1855788"/>
                    <a:gd name="connsiteX48" fmla="*/ 775540 w 2781300"/>
                    <a:gd name="connsiteY48" fmla="*/ 1828957 h 1855788"/>
                    <a:gd name="connsiteX49" fmla="*/ 0 w 2781300"/>
                    <a:gd name="connsiteY49" fmla="*/ 941388 h 1855788"/>
                    <a:gd name="connsiteX50" fmla="*/ 626400 w 2781300"/>
                    <a:gd name="connsiteY50" fmla="*/ 93223 h 1855788"/>
                    <a:gd name="connsiteX51" fmla="*/ 667074 w 2781300"/>
                    <a:gd name="connsiteY51" fmla="*/ 81034 h 1855788"/>
                    <a:gd name="connsiteX52" fmla="*/ 682305 w 2781300"/>
                    <a:gd name="connsiteY52" fmla="*/ 72919 h 1855788"/>
                    <a:gd name="connsiteX53" fmla="*/ 1008873 w 2781300"/>
                    <a:gd name="connsiteY53" fmla="*/ 0 h 1855788"/>
                    <a:gd name="connsiteX54" fmla="*/ 997186 w 2781300"/>
                    <a:gd name="connsiteY54" fmla="*/ 42173 h 1855788"/>
                    <a:gd name="connsiteX55" fmla="*/ 1023105 w 2781300"/>
                    <a:gd name="connsiteY55" fmla="*/ 37956 h 1855788"/>
                    <a:gd name="connsiteX56" fmla="*/ 1108885 w 2781300"/>
                    <a:gd name="connsiteY56" fmla="*/ 33337 h 1855788"/>
                    <a:gd name="connsiteX57" fmla="*/ 1097623 w 2781300"/>
                    <a:gd name="connsiteY57" fmla="*/ 72518 h 1855788"/>
                    <a:gd name="connsiteX58" fmla="*/ 1136568 w 2781300"/>
                    <a:gd name="connsiteY58" fmla="*/ 66383 h 1855788"/>
                    <a:gd name="connsiteX59" fmla="*/ 1222348 w 2781300"/>
                    <a:gd name="connsiteY59" fmla="*/ 61912 h 1855788"/>
                    <a:gd name="connsiteX60" fmla="*/ 1206030 w 2781300"/>
                    <a:gd name="connsiteY60" fmla="*/ 116866 h 1855788"/>
                    <a:gd name="connsiteX61" fmla="*/ 1232453 w 2781300"/>
                    <a:gd name="connsiteY61" fmla="*/ 127349 h 1855788"/>
                    <a:gd name="connsiteX62" fmla="*/ 1260393 w 2781300"/>
                    <a:gd name="connsiteY62" fmla="*/ 123238 h 1855788"/>
                    <a:gd name="connsiteX63" fmla="*/ 1346173 w 2781300"/>
                    <a:gd name="connsiteY63" fmla="*/ 119062 h 1855788"/>
                    <a:gd name="connsiteX64" fmla="*/ 1332246 w 2781300"/>
                    <a:gd name="connsiteY64" fmla="*/ 162868 h 1855788"/>
                    <a:gd name="connsiteX65" fmla="*/ 1344564 w 2781300"/>
                    <a:gd name="connsiteY65" fmla="*/ 161141 h 1855788"/>
                    <a:gd name="connsiteX66" fmla="*/ 1430344 w 2781300"/>
                    <a:gd name="connsiteY66" fmla="*/ 157162 h 1855788"/>
                    <a:gd name="connsiteX67" fmla="*/ 1413731 w 2781300"/>
                    <a:gd name="connsiteY67" fmla="*/ 206956 h 1855788"/>
                    <a:gd name="connsiteX68" fmla="*/ 1421485 w 2781300"/>
                    <a:gd name="connsiteY68" fmla="*/ 210624 h 1855788"/>
                    <a:gd name="connsiteX69" fmla="*/ 1473151 w 2781300"/>
                    <a:gd name="connsiteY69" fmla="*/ 203783 h 1855788"/>
                    <a:gd name="connsiteX70" fmla="*/ 1558931 w 2781300"/>
                    <a:gd name="connsiteY70" fmla="*/ 200025 h 1855788"/>
                    <a:gd name="connsiteX71" fmla="*/ 1535305 w 2781300"/>
                    <a:gd name="connsiteY71" fmla="*/ 266902 h 1855788"/>
                    <a:gd name="connsiteX72" fmla="*/ 1540646 w 2781300"/>
                    <a:gd name="connsiteY72" fmla="*/ 269743 h 1855788"/>
                    <a:gd name="connsiteX73" fmla="*/ 1620474 w 2781300"/>
                    <a:gd name="connsiteY73" fmla="*/ 263128 h 1855788"/>
                    <a:gd name="connsiteX74" fmla="*/ 1605204 w 2781300"/>
                    <a:gd name="connsiteY74" fmla="*/ 304079 h 1855788"/>
                    <a:gd name="connsiteX75" fmla="*/ 1757367 w 2781300"/>
                    <a:gd name="connsiteY75" fmla="*/ 311945 h 1855788"/>
                    <a:gd name="connsiteX76" fmla="*/ 1735914 w 2781300"/>
                    <a:gd name="connsiteY76" fmla="*/ 364629 h 1855788"/>
                    <a:gd name="connsiteX77" fmla="*/ 1808129 w 2781300"/>
                    <a:gd name="connsiteY77" fmla="*/ 359574 h 1855788"/>
                    <a:gd name="connsiteX78" fmla="*/ 1792112 w 2781300"/>
                    <a:gd name="connsiteY78" fmla="*/ 395862 h 1855788"/>
                    <a:gd name="connsiteX79" fmla="*/ 1908140 w 2781300"/>
                    <a:gd name="connsiteY79" fmla="*/ 388149 h 1855788"/>
                    <a:gd name="connsiteX80" fmla="*/ 1877411 w 2781300"/>
                    <a:gd name="connsiteY80" fmla="*/ 454261 h 1855788"/>
                    <a:gd name="connsiteX81" fmla="*/ 1882194 w 2781300"/>
                    <a:gd name="connsiteY81" fmla="*/ 456941 h 1855788"/>
                    <a:gd name="connsiteX82" fmla="*/ 1972435 w 2781300"/>
                    <a:gd name="connsiteY82" fmla="*/ 451649 h 1855788"/>
                    <a:gd name="connsiteX83" fmla="*/ 1949751 w 2781300"/>
                    <a:gd name="connsiteY83" fmla="*/ 494699 h 1855788"/>
                    <a:gd name="connsiteX84" fmla="*/ 2100242 w 2781300"/>
                    <a:gd name="connsiteY84" fmla="*/ 524674 h 1855788"/>
                    <a:gd name="connsiteX85" fmla="*/ 2080914 w 2781300"/>
                    <a:gd name="connsiteY85" fmla="*/ 567549 h 1855788"/>
                    <a:gd name="connsiteX86" fmla="*/ 2203928 w 2781300"/>
                    <a:gd name="connsiteY86" fmla="*/ 576262 h 1855788"/>
                    <a:gd name="connsiteX87" fmla="*/ 2180042 w 2781300"/>
                    <a:gd name="connsiteY87" fmla="*/ 622605 h 1855788"/>
                    <a:gd name="connsiteX88" fmla="*/ 2346339 w 2781300"/>
                    <a:gd name="connsiteY88" fmla="*/ 631032 h 1855788"/>
                    <a:gd name="connsiteX89" fmla="*/ 2319231 w 2781300"/>
                    <a:gd name="connsiteY89" fmla="*/ 696341 h 1855788"/>
                    <a:gd name="connsiteX90" fmla="*/ 2438404 w 2781300"/>
                    <a:gd name="connsiteY90" fmla="*/ 707232 h 1855788"/>
                    <a:gd name="connsiteX91" fmla="*/ 2416227 w 2781300"/>
                    <a:gd name="connsiteY91" fmla="*/ 746374 h 1855788"/>
                    <a:gd name="connsiteX92" fmla="*/ 2548297 w 2781300"/>
                    <a:gd name="connsiteY92" fmla="*/ 747713 h 1855788"/>
                    <a:gd name="connsiteX93" fmla="*/ 2513846 w 2781300"/>
                    <a:gd name="connsiteY93" fmla="*/ 796728 h 1855788"/>
                    <a:gd name="connsiteX94" fmla="*/ 2660245 w 2781300"/>
                    <a:gd name="connsiteY94" fmla="*/ 795338 h 1855788"/>
                    <a:gd name="connsiteX95" fmla="*/ 2629833 w 2781300"/>
                    <a:gd name="connsiteY95" fmla="*/ 852351 h 1855788"/>
                    <a:gd name="connsiteX96" fmla="*/ 2710659 w 2781300"/>
                    <a:gd name="connsiteY96" fmla="*/ 852487 h 1855788"/>
                    <a:gd name="connsiteX97" fmla="*/ 2692412 w 2781300"/>
                    <a:gd name="connsiteY97" fmla="*/ 881266 h 1855788"/>
                    <a:gd name="connsiteX98" fmla="*/ 2781300 w 2781300"/>
                    <a:gd name="connsiteY9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60393 w 2781300"/>
                    <a:gd name="connsiteY34" fmla="*/ 1732550 h 1855788"/>
                    <a:gd name="connsiteX35" fmla="*/ 1209062 w 2781300"/>
                    <a:gd name="connsiteY35" fmla="*/ 1749131 h 1855788"/>
                    <a:gd name="connsiteX36" fmla="*/ 1222348 w 2781300"/>
                    <a:gd name="connsiteY36" fmla="*/ 1793876 h 1855788"/>
                    <a:gd name="connsiteX37" fmla="*/ 1136568 w 2781300"/>
                    <a:gd name="connsiteY37" fmla="*/ 1789405 h 1855788"/>
                    <a:gd name="connsiteX38" fmla="*/ 1107314 w 2781300"/>
                    <a:gd name="connsiteY38" fmla="*/ 1784797 h 1855788"/>
                    <a:gd name="connsiteX39" fmla="*/ 1098822 w 2781300"/>
                    <a:gd name="connsiteY39" fmla="*/ 1787442 h 1855788"/>
                    <a:gd name="connsiteX40" fmla="*/ 1108885 w 2781300"/>
                    <a:gd name="connsiteY40" fmla="*/ 1822451 h 1855788"/>
                    <a:gd name="connsiteX41" fmla="*/ 1023105 w 2781300"/>
                    <a:gd name="connsiteY41" fmla="*/ 1817833 h 1855788"/>
                    <a:gd name="connsiteX42" fmla="*/ 1003642 w 2781300"/>
                    <a:gd name="connsiteY42" fmla="*/ 1814666 h 1855788"/>
                    <a:gd name="connsiteX43" fmla="*/ 997790 w 2781300"/>
                    <a:gd name="connsiteY43" fmla="*/ 1815797 h 1855788"/>
                    <a:gd name="connsiteX44" fmla="*/ 1008873 w 2781300"/>
                    <a:gd name="connsiteY44" fmla="*/ 1855788 h 1855788"/>
                    <a:gd name="connsiteX45" fmla="*/ 839790 w 2781300"/>
                    <a:gd name="connsiteY45" fmla="*/ 1836937 h 1855788"/>
                    <a:gd name="connsiteX46" fmla="*/ 821133 w 2781300"/>
                    <a:gd name="connsiteY46" fmla="*/ 1831631 h 1855788"/>
                    <a:gd name="connsiteX47" fmla="*/ 775540 w 2781300"/>
                    <a:gd name="connsiteY47" fmla="*/ 1828957 h 1855788"/>
                    <a:gd name="connsiteX48" fmla="*/ 0 w 2781300"/>
                    <a:gd name="connsiteY48" fmla="*/ 941388 h 1855788"/>
                    <a:gd name="connsiteX49" fmla="*/ 626400 w 2781300"/>
                    <a:gd name="connsiteY49" fmla="*/ 93223 h 1855788"/>
                    <a:gd name="connsiteX50" fmla="*/ 667074 w 2781300"/>
                    <a:gd name="connsiteY50" fmla="*/ 81034 h 1855788"/>
                    <a:gd name="connsiteX51" fmla="*/ 682305 w 2781300"/>
                    <a:gd name="connsiteY51" fmla="*/ 72919 h 1855788"/>
                    <a:gd name="connsiteX52" fmla="*/ 1008873 w 2781300"/>
                    <a:gd name="connsiteY52" fmla="*/ 0 h 1855788"/>
                    <a:gd name="connsiteX53" fmla="*/ 997186 w 2781300"/>
                    <a:gd name="connsiteY53" fmla="*/ 42173 h 1855788"/>
                    <a:gd name="connsiteX54" fmla="*/ 1023105 w 2781300"/>
                    <a:gd name="connsiteY54" fmla="*/ 37956 h 1855788"/>
                    <a:gd name="connsiteX55" fmla="*/ 1108885 w 2781300"/>
                    <a:gd name="connsiteY55" fmla="*/ 33337 h 1855788"/>
                    <a:gd name="connsiteX56" fmla="*/ 1097623 w 2781300"/>
                    <a:gd name="connsiteY56" fmla="*/ 72518 h 1855788"/>
                    <a:gd name="connsiteX57" fmla="*/ 1136568 w 2781300"/>
                    <a:gd name="connsiteY57" fmla="*/ 66383 h 1855788"/>
                    <a:gd name="connsiteX58" fmla="*/ 1222348 w 2781300"/>
                    <a:gd name="connsiteY58" fmla="*/ 61912 h 1855788"/>
                    <a:gd name="connsiteX59" fmla="*/ 1206030 w 2781300"/>
                    <a:gd name="connsiteY59" fmla="*/ 116866 h 1855788"/>
                    <a:gd name="connsiteX60" fmla="*/ 1232453 w 2781300"/>
                    <a:gd name="connsiteY60" fmla="*/ 127349 h 1855788"/>
                    <a:gd name="connsiteX61" fmla="*/ 1260393 w 2781300"/>
                    <a:gd name="connsiteY61" fmla="*/ 123238 h 1855788"/>
                    <a:gd name="connsiteX62" fmla="*/ 1346173 w 2781300"/>
                    <a:gd name="connsiteY62" fmla="*/ 119062 h 1855788"/>
                    <a:gd name="connsiteX63" fmla="*/ 1332246 w 2781300"/>
                    <a:gd name="connsiteY63" fmla="*/ 162868 h 1855788"/>
                    <a:gd name="connsiteX64" fmla="*/ 1344564 w 2781300"/>
                    <a:gd name="connsiteY64" fmla="*/ 161141 h 1855788"/>
                    <a:gd name="connsiteX65" fmla="*/ 1430344 w 2781300"/>
                    <a:gd name="connsiteY65" fmla="*/ 157162 h 1855788"/>
                    <a:gd name="connsiteX66" fmla="*/ 1413731 w 2781300"/>
                    <a:gd name="connsiteY66" fmla="*/ 206956 h 1855788"/>
                    <a:gd name="connsiteX67" fmla="*/ 1421485 w 2781300"/>
                    <a:gd name="connsiteY67" fmla="*/ 210624 h 1855788"/>
                    <a:gd name="connsiteX68" fmla="*/ 1473151 w 2781300"/>
                    <a:gd name="connsiteY68" fmla="*/ 203783 h 1855788"/>
                    <a:gd name="connsiteX69" fmla="*/ 1558931 w 2781300"/>
                    <a:gd name="connsiteY69" fmla="*/ 200025 h 1855788"/>
                    <a:gd name="connsiteX70" fmla="*/ 1535305 w 2781300"/>
                    <a:gd name="connsiteY70" fmla="*/ 266902 h 1855788"/>
                    <a:gd name="connsiteX71" fmla="*/ 1540646 w 2781300"/>
                    <a:gd name="connsiteY71" fmla="*/ 269743 h 1855788"/>
                    <a:gd name="connsiteX72" fmla="*/ 1620474 w 2781300"/>
                    <a:gd name="connsiteY72" fmla="*/ 263128 h 1855788"/>
                    <a:gd name="connsiteX73" fmla="*/ 1605204 w 2781300"/>
                    <a:gd name="connsiteY73" fmla="*/ 304079 h 1855788"/>
                    <a:gd name="connsiteX74" fmla="*/ 1757367 w 2781300"/>
                    <a:gd name="connsiteY74" fmla="*/ 311945 h 1855788"/>
                    <a:gd name="connsiteX75" fmla="*/ 1735914 w 2781300"/>
                    <a:gd name="connsiteY75" fmla="*/ 364629 h 1855788"/>
                    <a:gd name="connsiteX76" fmla="*/ 1808129 w 2781300"/>
                    <a:gd name="connsiteY76" fmla="*/ 359574 h 1855788"/>
                    <a:gd name="connsiteX77" fmla="*/ 1792112 w 2781300"/>
                    <a:gd name="connsiteY77" fmla="*/ 395862 h 1855788"/>
                    <a:gd name="connsiteX78" fmla="*/ 1908140 w 2781300"/>
                    <a:gd name="connsiteY78" fmla="*/ 388149 h 1855788"/>
                    <a:gd name="connsiteX79" fmla="*/ 1877411 w 2781300"/>
                    <a:gd name="connsiteY79" fmla="*/ 454261 h 1855788"/>
                    <a:gd name="connsiteX80" fmla="*/ 1882194 w 2781300"/>
                    <a:gd name="connsiteY80" fmla="*/ 456941 h 1855788"/>
                    <a:gd name="connsiteX81" fmla="*/ 1972435 w 2781300"/>
                    <a:gd name="connsiteY81" fmla="*/ 451649 h 1855788"/>
                    <a:gd name="connsiteX82" fmla="*/ 1949751 w 2781300"/>
                    <a:gd name="connsiteY82" fmla="*/ 494699 h 1855788"/>
                    <a:gd name="connsiteX83" fmla="*/ 2100242 w 2781300"/>
                    <a:gd name="connsiteY83" fmla="*/ 524674 h 1855788"/>
                    <a:gd name="connsiteX84" fmla="*/ 2080914 w 2781300"/>
                    <a:gd name="connsiteY84" fmla="*/ 567549 h 1855788"/>
                    <a:gd name="connsiteX85" fmla="*/ 2203928 w 2781300"/>
                    <a:gd name="connsiteY85" fmla="*/ 576262 h 1855788"/>
                    <a:gd name="connsiteX86" fmla="*/ 2180042 w 2781300"/>
                    <a:gd name="connsiteY86" fmla="*/ 622605 h 1855788"/>
                    <a:gd name="connsiteX87" fmla="*/ 2346339 w 2781300"/>
                    <a:gd name="connsiteY87" fmla="*/ 631032 h 1855788"/>
                    <a:gd name="connsiteX88" fmla="*/ 2319231 w 2781300"/>
                    <a:gd name="connsiteY88" fmla="*/ 696341 h 1855788"/>
                    <a:gd name="connsiteX89" fmla="*/ 2438404 w 2781300"/>
                    <a:gd name="connsiteY89" fmla="*/ 707232 h 1855788"/>
                    <a:gd name="connsiteX90" fmla="*/ 2416227 w 2781300"/>
                    <a:gd name="connsiteY90" fmla="*/ 746374 h 1855788"/>
                    <a:gd name="connsiteX91" fmla="*/ 2548297 w 2781300"/>
                    <a:gd name="connsiteY91" fmla="*/ 747713 h 1855788"/>
                    <a:gd name="connsiteX92" fmla="*/ 2513846 w 2781300"/>
                    <a:gd name="connsiteY92" fmla="*/ 796728 h 1855788"/>
                    <a:gd name="connsiteX93" fmla="*/ 2660245 w 2781300"/>
                    <a:gd name="connsiteY93" fmla="*/ 795338 h 1855788"/>
                    <a:gd name="connsiteX94" fmla="*/ 2629833 w 2781300"/>
                    <a:gd name="connsiteY94" fmla="*/ 852351 h 1855788"/>
                    <a:gd name="connsiteX95" fmla="*/ 2710659 w 2781300"/>
                    <a:gd name="connsiteY95" fmla="*/ 852487 h 1855788"/>
                    <a:gd name="connsiteX96" fmla="*/ 2692412 w 2781300"/>
                    <a:gd name="connsiteY96" fmla="*/ 881266 h 1855788"/>
                    <a:gd name="connsiteX97" fmla="*/ 2781300 w 2781300"/>
                    <a:gd name="connsiteY9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36568 w 2781300"/>
                    <a:gd name="connsiteY36" fmla="*/ 1789405 h 1855788"/>
                    <a:gd name="connsiteX37" fmla="*/ 1107314 w 2781300"/>
                    <a:gd name="connsiteY37" fmla="*/ 1784797 h 1855788"/>
                    <a:gd name="connsiteX38" fmla="*/ 1098822 w 2781300"/>
                    <a:gd name="connsiteY38" fmla="*/ 1787442 h 1855788"/>
                    <a:gd name="connsiteX39" fmla="*/ 1108885 w 2781300"/>
                    <a:gd name="connsiteY39" fmla="*/ 1822451 h 1855788"/>
                    <a:gd name="connsiteX40" fmla="*/ 1023105 w 2781300"/>
                    <a:gd name="connsiteY40" fmla="*/ 1817833 h 1855788"/>
                    <a:gd name="connsiteX41" fmla="*/ 1003642 w 2781300"/>
                    <a:gd name="connsiteY41" fmla="*/ 1814666 h 1855788"/>
                    <a:gd name="connsiteX42" fmla="*/ 997790 w 2781300"/>
                    <a:gd name="connsiteY42" fmla="*/ 1815797 h 1855788"/>
                    <a:gd name="connsiteX43" fmla="*/ 1008873 w 2781300"/>
                    <a:gd name="connsiteY43" fmla="*/ 1855788 h 1855788"/>
                    <a:gd name="connsiteX44" fmla="*/ 839790 w 2781300"/>
                    <a:gd name="connsiteY44" fmla="*/ 1836937 h 1855788"/>
                    <a:gd name="connsiteX45" fmla="*/ 821133 w 2781300"/>
                    <a:gd name="connsiteY45" fmla="*/ 1831631 h 1855788"/>
                    <a:gd name="connsiteX46" fmla="*/ 775540 w 2781300"/>
                    <a:gd name="connsiteY46" fmla="*/ 1828957 h 1855788"/>
                    <a:gd name="connsiteX47" fmla="*/ 0 w 2781300"/>
                    <a:gd name="connsiteY47" fmla="*/ 941388 h 1855788"/>
                    <a:gd name="connsiteX48" fmla="*/ 626400 w 2781300"/>
                    <a:gd name="connsiteY48" fmla="*/ 93223 h 1855788"/>
                    <a:gd name="connsiteX49" fmla="*/ 667074 w 2781300"/>
                    <a:gd name="connsiteY49" fmla="*/ 81034 h 1855788"/>
                    <a:gd name="connsiteX50" fmla="*/ 682305 w 2781300"/>
                    <a:gd name="connsiteY50" fmla="*/ 72919 h 1855788"/>
                    <a:gd name="connsiteX51" fmla="*/ 1008873 w 2781300"/>
                    <a:gd name="connsiteY51" fmla="*/ 0 h 1855788"/>
                    <a:gd name="connsiteX52" fmla="*/ 997186 w 2781300"/>
                    <a:gd name="connsiteY52" fmla="*/ 42173 h 1855788"/>
                    <a:gd name="connsiteX53" fmla="*/ 1023105 w 2781300"/>
                    <a:gd name="connsiteY53" fmla="*/ 37956 h 1855788"/>
                    <a:gd name="connsiteX54" fmla="*/ 1108885 w 2781300"/>
                    <a:gd name="connsiteY54" fmla="*/ 33337 h 1855788"/>
                    <a:gd name="connsiteX55" fmla="*/ 1097623 w 2781300"/>
                    <a:gd name="connsiteY55" fmla="*/ 72518 h 1855788"/>
                    <a:gd name="connsiteX56" fmla="*/ 1136568 w 2781300"/>
                    <a:gd name="connsiteY56" fmla="*/ 66383 h 1855788"/>
                    <a:gd name="connsiteX57" fmla="*/ 1222348 w 2781300"/>
                    <a:gd name="connsiteY57" fmla="*/ 61912 h 1855788"/>
                    <a:gd name="connsiteX58" fmla="*/ 1206030 w 2781300"/>
                    <a:gd name="connsiteY58" fmla="*/ 116866 h 1855788"/>
                    <a:gd name="connsiteX59" fmla="*/ 1232453 w 2781300"/>
                    <a:gd name="connsiteY59" fmla="*/ 127349 h 1855788"/>
                    <a:gd name="connsiteX60" fmla="*/ 1260393 w 2781300"/>
                    <a:gd name="connsiteY60" fmla="*/ 123238 h 1855788"/>
                    <a:gd name="connsiteX61" fmla="*/ 1346173 w 2781300"/>
                    <a:gd name="connsiteY61" fmla="*/ 119062 h 1855788"/>
                    <a:gd name="connsiteX62" fmla="*/ 1332246 w 2781300"/>
                    <a:gd name="connsiteY62" fmla="*/ 162868 h 1855788"/>
                    <a:gd name="connsiteX63" fmla="*/ 1344564 w 2781300"/>
                    <a:gd name="connsiteY63" fmla="*/ 161141 h 1855788"/>
                    <a:gd name="connsiteX64" fmla="*/ 1430344 w 2781300"/>
                    <a:gd name="connsiteY64" fmla="*/ 157162 h 1855788"/>
                    <a:gd name="connsiteX65" fmla="*/ 1413731 w 2781300"/>
                    <a:gd name="connsiteY65" fmla="*/ 206956 h 1855788"/>
                    <a:gd name="connsiteX66" fmla="*/ 1421485 w 2781300"/>
                    <a:gd name="connsiteY66" fmla="*/ 210624 h 1855788"/>
                    <a:gd name="connsiteX67" fmla="*/ 1473151 w 2781300"/>
                    <a:gd name="connsiteY67" fmla="*/ 203783 h 1855788"/>
                    <a:gd name="connsiteX68" fmla="*/ 1558931 w 2781300"/>
                    <a:gd name="connsiteY68" fmla="*/ 200025 h 1855788"/>
                    <a:gd name="connsiteX69" fmla="*/ 1535305 w 2781300"/>
                    <a:gd name="connsiteY69" fmla="*/ 266902 h 1855788"/>
                    <a:gd name="connsiteX70" fmla="*/ 1540646 w 2781300"/>
                    <a:gd name="connsiteY70" fmla="*/ 269743 h 1855788"/>
                    <a:gd name="connsiteX71" fmla="*/ 1620474 w 2781300"/>
                    <a:gd name="connsiteY71" fmla="*/ 263128 h 1855788"/>
                    <a:gd name="connsiteX72" fmla="*/ 1605204 w 2781300"/>
                    <a:gd name="connsiteY72" fmla="*/ 304079 h 1855788"/>
                    <a:gd name="connsiteX73" fmla="*/ 1757367 w 2781300"/>
                    <a:gd name="connsiteY73" fmla="*/ 311945 h 1855788"/>
                    <a:gd name="connsiteX74" fmla="*/ 1735914 w 2781300"/>
                    <a:gd name="connsiteY74" fmla="*/ 364629 h 1855788"/>
                    <a:gd name="connsiteX75" fmla="*/ 1808129 w 2781300"/>
                    <a:gd name="connsiteY75" fmla="*/ 359574 h 1855788"/>
                    <a:gd name="connsiteX76" fmla="*/ 1792112 w 2781300"/>
                    <a:gd name="connsiteY76" fmla="*/ 395862 h 1855788"/>
                    <a:gd name="connsiteX77" fmla="*/ 1908140 w 2781300"/>
                    <a:gd name="connsiteY77" fmla="*/ 388149 h 1855788"/>
                    <a:gd name="connsiteX78" fmla="*/ 1877411 w 2781300"/>
                    <a:gd name="connsiteY78" fmla="*/ 454261 h 1855788"/>
                    <a:gd name="connsiteX79" fmla="*/ 1882194 w 2781300"/>
                    <a:gd name="connsiteY79" fmla="*/ 456941 h 1855788"/>
                    <a:gd name="connsiteX80" fmla="*/ 1972435 w 2781300"/>
                    <a:gd name="connsiteY80" fmla="*/ 451649 h 1855788"/>
                    <a:gd name="connsiteX81" fmla="*/ 1949751 w 2781300"/>
                    <a:gd name="connsiteY81" fmla="*/ 494699 h 1855788"/>
                    <a:gd name="connsiteX82" fmla="*/ 2100242 w 2781300"/>
                    <a:gd name="connsiteY82" fmla="*/ 524674 h 1855788"/>
                    <a:gd name="connsiteX83" fmla="*/ 2080914 w 2781300"/>
                    <a:gd name="connsiteY83" fmla="*/ 567549 h 1855788"/>
                    <a:gd name="connsiteX84" fmla="*/ 2203928 w 2781300"/>
                    <a:gd name="connsiteY84" fmla="*/ 576262 h 1855788"/>
                    <a:gd name="connsiteX85" fmla="*/ 2180042 w 2781300"/>
                    <a:gd name="connsiteY85" fmla="*/ 622605 h 1855788"/>
                    <a:gd name="connsiteX86" fmla="*/ 2346339 w 2781300"/>
                    <a:gd name="connsiteY86" fmla="*/ 631032 h 1855788"/>
                    <a:gd name="connsiteX87" fmla="*/ 2319231 w 2781300"/>
                    <a:gd name="connsiteY87" fmla="*/ 696341 h 1855788"/>
                    <a:gd name="connsiteX88" fmla="*/ 2438404 w 2781300"/>
                    <a:gd name="connsiteY88" fmla="*/ 707232 h 1855788"/>
                    <a:gd name="connsiteX89" fmla="*/ 2416227 w 2781300"/>
                    <a:gd name="connsiteY89" fmla="*/ 746374 h 1855788"/>
                    <a:gd name="connsiteX90" fmla="*/ 2548297 w 2781300"/>
                    <a:gd name="connsiteY90" fmla="*/ 747713 h 1855788"/>
                    <a:gd name="connsiteX91" fmla="*/ 2513846 w 2781300"/>
                    <a:gd name="connsiteY91" fmla="*/ 796728 h 1855788"/>
                    <a:gd name="connsiteX92" fmla="*/ 2660245 w 2781300"/>
                    <a:gd name="connsiteY92" fmla="*/ 795338 h 1855788"/>
                    <a:gd name="connsiteX93" fmla="*/ 2629833 w 2781300"/>
                    <a:gd name="connsiteY93" fmla="*/ 852351 h 1855788"/>
                    <a:gd name="connsiteX94" fmla="*/ 2710659 w 2781300"/>
                    <a:gd name="connsiteY94" fmla="*/ 852487 h 1855788"/>
                    <a:gd name="connsiteX95" fmla="*/ 2692412 w 2781300"/>
                    <a:gd name="connsiteY95" fmla="*/ 881266 h 1855788"/>
                    <a:gd name="connsiteX96" fmla="*/ 2781300 w 2781300"/>
                    <a:gd name="connsiteY9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098822 w 2781300"/>
                    <a:gd name="connsiteY37" fmla="*/ 1787442 h 1855788"/>
                    <a:gd name="connsiteX38" fmla="*/ 1108885 w 2781300"/>
                    <a:gd name="connsiteY38" fmla="*/ 1822451 h 1855788"/>
                    <a:gd name="connsiteX39" fmla="*/ 1023105 w 2781300"/>
                    <a:gd name="connsiteY39" fmla="*/ 1817833 h 1855788"/>
                    <a:gd name="connsiteX40" fmla="*/ 1003642 w 2781300"/>
                    <a:gd name="connsiteY40" fmla="*/ 1814666 h 1855788"/>
                    <a:gd name="connsiteX41" fmla="*/ 997790 w 2781300"/>
                    <a:gd name="connsiteY41" fmla="*/ 1815797 h 1855788"/>
                    <a:gd name="connsiteX42" fmla="*/ 1008873 w 2781300"/>
                    <a:gd name="connsiteY42" fmla="*/ 1855788 h 1855788"/>
                    <a:gd name="connsiteX43" fmla="*/ 839790 w 2781300"/>
                    <a:gd name="connsiteY43" fmla="*/ 1836937 h 1855788"/>
                    <a:gd name="connsiteX44" fmla="*/ 821133 w 2781300"/>
                    <a:gd name="connsiteY44" fmla="*/ 1831631 h 1855788"/>
                    <a:gd name="connsiteX45" fmla="*/ 775540 w 2781300"/>
                    <a:gd name="connsiteY45" fmla="*/ 1828957 h 1855788"/>
                    <a:gd name="connsiteX46" fmla="*/ 0 w 2781300"/>
                    <a:gd name="connsiteY46" fmla="*/ 941388 h 1855788"/>
                    <a:gd name="connsiteX47" fmla="*/ 626400 w 2781300"/>
                    <a:gd name="connsiteY47" fmla="*/ 93223 h 1855788"/>
                    <a:gd name="connsiteX48" fmla="*/ 667074 w 2781300"/>
                    <a:gd name="connsiteY48" fmla="*/ 81034 h 1855788"/>
                    <a:gd name="connsiteX49" fmla="*/ 682305 w 2781300"/>
                    <a:gd name="connsiteY49" fmla="*/ 72919 h 1855788"/>
                    <a:gd name="connsiteX50" fmla="*/ 1008873 w 2781300"/>
                    <a:gd name="connsiteY50" fmla="*/ 0 h 1855788"/>
                    <a:gd name="connsiteX51" fmla="*/ 997186 w 2781300"/>
                    <a:gd name="connsiteY51" fmla="*/ 42173 h 1855788"/>
                    <a:gd name="connsiteX52" fmla="*/ 1023105 w 2781300"/>
                    <a:gd name="connsiteY52" fmla="*/ 37956 h 1855788"/>
                    <a:gd name="connsiteX53" fmla="*/ 1108885 w 2781300"/>
                    <a:gd name="connsiteY53" fmla="*/ 33337 h 1855788"/>
                    <a:gd name="connsiteX54" fmla="*/ 1097623 w 2781300"/>
                    <a:gd name="connsiteY54" fmla="*/ 72518 h 1855788"/>
                    <a:gd name="connsiteX55" fmla="*/ 1136568 w 2781300"/>
                    <a:gd name="connsiteY55" fmla="*/ 66383 h 1855788"/>
                    <a:gd name="connsiteX56" fmla="*/ 1222348 w 2781300"/>
                    <a:gd name="connsiteY56" fmla="*/ 61912 h 1855788"/>
                    <a:gd name="connsiteX57" fmla="*/ 1206030 w 2781300"/>
                    <a:gd name="connsiteY57" fmla="*/ 116866 h 1855788"/>
                    <a:gd name="connsiteX58" fmla="*/ 1232453 w 2781300"/>
                    <a:gd name="connsiteY58" fmla="*/ 127349 h 1855788"/>
                    <a:gd name="connsiteX59" fmla="*/ 1260393 w 2781300"/>
                    <a:gd name="connsiteY59" fmla="*/ 123238 h 1855788"/>
                    <a:gd name="connsiteX60" fmla="*/ 1346173 w 2781300"/>
                    <a:gd name="connsiteY60" fmla="*/ 119062 h 1855788"/>
                    <a:gd name="connsiteX61" fmla="*/ 1332246 w 2781300"/>
                    <a:gd name="connsiteY61" fmla="*/ 162868 h 1855788"/>
                    <a:gd name="connsiteX62" fmla="*/ 1344564 w 2781300"/>
                    <a:gd name="connsiteY62" fmla="*/ 161141 h 1855788"/>
                    <a:gd name="connsiteX63" fmla="*/ 1430344 w 2781300"/>
                    <a:gd name="connsiteY63" fmla="*/ 157162 h 1855788"/>
                    <a:gd name="connsiteX64" fmla="*/ 1413731 w 2781300"/>
                    <a:gd name="connsiteY64" fmla="*/ 206956 h 1855788"/>
                    <a:gd name="connsiteX65" fmla="*/ 1421485 w 2781300"/>
                    <a:gd name="connsiteY65" fmla="*/ 210624 h 1855788"/>
                    <a:gd name="connsiteX66" fmla="*/ 1473151 w 2781300"/>
                    <a:gd name="connsiteY66" fmla="*/ 203783 h 1855788"/>
                    <a:gd name="connsiteX67" fmla="*/ 1558931 w 2781300"/>
                    <a:gd name="connsiteY67" fmla="*/ 200025 h 1855788"/>
                    <a:gd name="connsiteX68" fmla="*/ 1535305 w 2781300"/>
                    <a:gd name="connsiteY68" fmla="*/ 266902 h 1855788"/>
                    <a:gd name="connsiteX69" fmla="*/ 1540646 w 2781300"/>
                    <a:gd name="connsiteY69" fmla="*/ 269743 h 1855788"/>
                    <a:gd name="connsiteX70" fmla="*/ 1620474 w 2781300"/>
                    <a:gd name="connsiteY70" fmla="*/ 263128 h 1855788"/>
                    <a:gd name="connsiteX71" fmla="*/ 1605204 w 2781300"/>
                    <a:gd name="connsiteY71" fmla="*/ 304079 h 1855788"/>
                    <a:gd name="connsiteX72" fmla="*/ 1757367 w 2781300"/>
                    <a:gd name="connsiteY72" fmla="*/ 311945 h 1855788"/>
                    <a:gd name="connsiteX73" fmla="*/ 1735914 w 2781300"/>
                    <a:gd name="connsiteY73" fmla="*/ 364629 h 1855788"/>
                    <a:gd name="connsiteX74" fmla="*/ 1808129 w 2781300"/>
                    <a:gd name="connsiteY74" fmla="*/ 359574 h 1855788"/>
                    <a:gd name="connsiteX75" fmla="*/ 1792112 w 2781300"/>
                    <a:gd name="connsiteY75" fmla="*/ 395862 h 1855788"/>
                    <a:gd name="connsiteX76" fmla="*/ 1908140 w 2781300"/>
                    <a:gd name="connsiteY76" fmla="*/ 388149 h 1855788"/>
                    <a:gd name="connsiteX77" fmla="*/ 1877411 w 2781300"/>
                    <a:gd name="connsiteY77" fmla="*/ 454261 h 1855788"/>
                    <a:gd name="connsiteX78" fmla="*/ 1882194 w 2781300"/>
                    <a:gd name="connsiteY78" fmla="*/ 456941 h 1855788"/>
                    <a:gd name="connsiteX79" fmla="*/ 1972435 w 2781300"/>
                    <a:gd name="connsiteY79" fmla="*/ 451649 h 1855788"/>
                    <a:gd name="connsiteX80" fmla="*/ 1949751 w 2781300"/>
                    <a:gd name="connsiteY80" fmla="*/ 494699 h 1855788"/>
                    <a:gd name="connsiteX81" fmla="*/ 2100242 w 2781300"/>
                    <a:gd name="connsiteY81" fmla="*/ 524674 h 1855788"/>
                    <a:gd name="connsiteX82" fmla="*/ 2080914 w 2781300"/>
                    <a:gd name="connsiteY82" fmla="*/ 567549 h 1855788"/>
                    <a:gd name="connsiteX83" fmla="*/ 2203928 w 2781300"/>
                    <a:gd name="connsiteY83" fmla="*/ 576262 h 1855788"/>
                    <a:gd name="connsiteX84" fmla="*/ 2180042 w 2781300"/>
                    <a:gd name="connsiteY84" fmla="*/ 622605 h 1855788"/>
                    <a:gd name="connsiteX85" fmla="*/ 2346339 w 2781300"/>
                    <a:gd name="connsiteY85" fmla="*/ 631032 h 1855788"/>
                    <a:gd name="connsiteX86" fmla="*/ 2319231 w 2781300"/>
                    <a:gd name="connsiteY86" fmla="*/ 696341 h 1855788"/>
                    <a:gd name="connsiteX87" fmla="*/ 2438404 w 2781300"/>
                    <a:gd name="connsiteY87" fmla="*/ 707232 h 1855788"/>
                    <a:gd name="connsiteX88" fmla="*/ 2416227 w 2781300"/>
                    <a:gd name="connsiteY88" fmla="*/ 746374 h 1855788"/>
                    <a:gd name="connsiteX89" fmla="*/ 2548297 w 2781300"/>
                    <a:gd name="connsiteY89" fmla="*/ 747713 h 1855788"/>
                    <a:gd name="connsiteX90" fmla="*/ 2513846 w 2781300"/>
                    <a:gd name="connsiteY90" fmla="*/ 796728 h 1855788"/>
                    <a:gd name="connsiteX91" fmla="*/ 2660245 w 2781300"/>
                    <a:gd name="connsiteY91" fmla="*/ 795338 h 1855788"/>
                    <a:gd name="connsiteX92" fmla="*/ 2629833 w 2781300"/>
                    <a:gd name="connsiteY92" fmla="*/ 852351 h 1855788"/>
                    <a:gd name="connsiteX93" fmla="*/ 2710659 w 2781300"/>
                    <a:gd name="connsiteY93" fmla="*/ 852487 h 1855788"/>
                    <a:gd name="connsiteX94" fmla="*/ 2692412 w 2781300"/>
                    <a:gd name="connsiteY94" fmla="*/ 881266 h 1855788"/>
                    <a:gd name="connsiteX95" fmla="*/ 2781300 w 2781300"/>
                    <a:gd name="connsiteY9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108885 w 2781300"/>
                    <a:gd name="connsiteY37" fmla="*/ 1822451 h 1855788"/>
                    <a:gd name="connsiteX38" fmla="*/ 1023105 w 2781300"/>
                    <a:gd name="connsiteY38" fmla="*/ 1817833 h 1855788"/>
                    <a:gd name="connsiteX39" fmla="*/ 1003642 w 2781300"/>
                    <a:gd name="connsiteY39" fmla="*/ 1814666 h 1855788"/>
                    <a:gd name="connsiteX40" fmla="*/ 997790 w 2781300"/>
                    <a:gd name="connsiteY40" fmla="*/ 1815797 h 1855788"/>
                    <a:gd name="connsiteX41" fmla="*/ 1008873 w 2781300"/>
                    <a:gd name="connsiteY41" fmla="*/ 1855788 h 1855788"/>
                    <a:gd name="connsiteX42" fmla="*/ 839790 w 2781300"/>
                    <a:gd name="connsiteY42" fmla="*/ 1836937 h 1855788"/>
                    <a:gd name="connsiteX43" fmla="*/ 821133 w 2781300"/>
                    <a:gd name="connsiteY43" fmla="*/ 1831631 h 1855788"/>
                    <a:gd name="connsiteX44" fmla="*/ 775540 w 2781300"/>
                    <a:gd name="connsiteY44" fmla="*/ 1828957 h 1855788"/>
                    <a:gd name="connsiteX45" fmla="*/ 0 w 2781300"/>
                    <a:gd name="connsiteY45" fmla="*/ 941388 h 1855788"/>
                    <a:gd name="connsiteX46" fmla="*/ 626400 w 2781300"/>
                    <a:gd name="connsiteY46" fmla="*/ 93223 h 1855788"/>
                    <a:gd name="connsiteX47" fmla="*/ 667074 w 2781300"/>
                    <a:gd name="connsiteY47" fmla="*/ 81034 h 1855788"/>
                    <a:gd name="connsiteX48" fmla="*/ 682305 w 2781300"/>
                    <a:gd name="connsiteY48" fmla="*/ 72919 h 1855788"/>
                    <a:gd name="connsiteX49" fmla="*/ 1008873 w 2781300"/>
                    <a:gd name="connsiteY49" fmla="*/ 0 h 1855788"/>
                    <a:gd name="connsiteX50" fmla="*/ 997186 w 2781300"/>
                    <a:gd name="connsiteY50" fmla="*/ 42173 h 1855788"/>
                    <a:gd name="connsiteX51" fmla="*/ 1023105 w 2781300"/>
                    <a:gd name="connsiteY51" fmla="*/ 37956 h 1855788"/>
                    <a:gd name="connsiteX52" fmla="*/ 1108885 w 2781300"/>
                    <a:gd name="connsiteY52" fmla="*/ 33337 h 1855788"/>
                    <a:gd name="connsiteX53" fmla="*/ 1097623 w 2781300"/>
                    <a:gd name="connsiteY53" fmla="*/ 72518 h 1855788"/>
                    <a:gd name="connsiteX54" fmla="*/ 1136568 w 2781300"/>
                    <a:gd name="connsiteY54" fmla="*/ 66383 h 1855788"/>
                    <a:gd name="connsiteX55" fmla="*/ 1222348 w 2781300"/>
                    <a:gd name="connsiteY55" fmla="*/ 61912 h 1855788"/>
                    <a:gd name="connsiteX56" fmla="*/ 1206030 w 2781300"/>
                    <a:gd name="connsiteY56" fmla="*/ 116866 h 1855788"/>
                    <a:gd name="connsiteX57" fmla="*/ 1232453 w 2781300"/>
                    <a:gd name="connsiteY57" fmla="*/ 127349 h 1855788"/>
                    <a:gd name="connsiteX58" fmla="*/ 1260393 w 2781300"/>
                    <a:gd name="connsiteY58" fmla="*/ 123238 h 1855788"/>
                    <a:gd name="connsiteX59" fmla="*/ 1346173 w 2781300"/>
                    <a:gd name="connsiteY59" fmla="*/ 119062 h 1855788"/>
                    <a:gd name="connsiteX60" fmla="*/ 1332246 w 2781300"/>
                    <a:gd name="connsiteY60" fmla="*/ 162868 h 1855788"/>
                    <a:gd name="connsiteX61" fmla="*/ 1344564 w 2781300"/>
                    <a:gd name="connsiteY61" fmla="*/ 161141 h 1855788"/>
                    <a:gd name="connsiteX62" fmla="*/ 1430344 w 2781300"/>
                    <a:gd name="connsiteY62" fmla="*/ 157162 h 1855788"/>
                    <a:gd name="connsiteX63" fmla="*/ 1413731 w 2781300"/>
                    <a:gd name="connsiteY63" fmla="*/ 206956 h 1855788"/>
                    <a:gd name="connsiteX64" fmla="*/ 1421485 w 2781300"/>
                    <a:gd name="connsiteY64" fmla="*/ 210624 h 1855788"/>
                    <a:gd name="connsiteX65" fmla="*/ 1473151 w 2781300"/>
                    <a:gd name="connsiteY65" fmla="*/ 203783 h 1855788"/>
                    <a:gd name="connsiteX66" fmla="*/ 1558931 w 2781300"/>
                    <a:gd name="connsiteY66" fmla="*/ 200025 h 1855788"/>
                    <a:gd name="connsiteX67" fmla="*/ 1535305 w 2781300"/>
                    <a:gd name="connsiteY67" fmla="*/ 266902 h 1855788"/>
                    <a:gd name="connsiteX68" fmla="*/ 1540646 w 2781300"/>
                    <a:gd name="connsiteY68" fmla="*/ 269743 h 1855788"/>
                    <a:gd name="connsiteX69" fmla="*/ 1620474 w 2781300"/>
                    <a:gd name="connsiteY69" fmla="*/ 263128 h 1855788"/>
                    <a:gd name="connsiteX70" fmla="*/ 1605204 w 2781300"/>
                    <a:gd name="connsiteY70" fmla="*/ 304079 h 1855788"/>
                    <a:gd name="connsiteX71" fmla="*/ 1757367 w 2781300"/>
                    <a:gd name="connsiteY71" fmla="*/ 311945 h 1855788"/>
                    <a:gd name="connsiteX72" fmla="*/ 1735914 w 2781300"/>
                    <a:gd name="connsiteY72" fmla="*/ 364629 h 1855788"/>
                    <a:gd name="connsiteX73" fmla="*/ 1808129 w 2781300"/>
                    <a:gd name="connsiteY73" fmla="*/ 359574 h 1855788"/>
                    <a:gd name="connsiteX74" fmla="*/ 1792112 w 2781300"/>
                    <a:gd name="connsiteY74" fmla="*/ 395862 h 1855788"/>
                    <a:gd name="connsiteX75" fmla="*/ 1908140 w 2781300"/>
                    <a:gd name="connsiteY75" fmla="*/ 388149 h 1855788"/>
                    <a:gd name="connsiteX76" fmla="*/ 1877411 w 2781300"/>
                    <a:gd name="connsiteY76" fmla="*/ 454261 h 1855788"/>
                    <a:gd name="connsiteX77" fmla="*/ 1882194 w 2781300"/>
                    <a:gd name="connsiteY77" fmla="*/ 456941 h 1855788"/>
                    <a:gd name="connsiteX78" fmla="*/ 1972435 w 2781300"/>
                    <a:gd name="connsiteY78" fmla="*/ 451649 h 1855788"/>
                    <a:gd name="connsiteX79" fmla="*/ 1949751 w 2781300"/>
                    <a:gd name="connsiteY79" fmla="*/ 494699 h 1855788"/>
                    <a:gd name="connsiteX80" fmla="*/ 2100242 w 2781300"/>
                    <a:gd name="connsiteY80" fmla="*/ 524674 h 1855788"/>
                    <a:gd name="connsiteX81" fmla="*/ 2080914 w 2781300"/>
                    <a:gd name="connsiteY81" fmla="*/ 567549 h 1855788"/>
                    <a:gd name="connsiteX82" fmla="*/ 2203928 w 2781300"/>
                    <a:gd name="connsiteY82" fmla="*/ 576262 h 1855788"/>
                    <a:gd name="connsiteX83" fmla="*/ 2180042 w 2781300"/>
                    <a:gd name="connsiteY83" fmla="*/ 622605 h 1855788"/>
                    <a:gd name="connsiteX84" fmla="*/ 2346339 w 2781300"/>
                    <a:gd name="connsiteY84" fmla="*/ 631032 h 1855788"/>
                    <a:gd name="connsiteX85" fmla="*/ 2319231 w 2781300"/>
                    <a:gd name="connsiteY85" fmla="*/ 696341 h 1855788"/>
                    <a:gd name="connsiteX86" fmla="*/ 2438404 w 2781300"/>
                    <a:gd name="connsiteY86" fmla="*/ 707232 h 1855788"/>
                    <a:gd name="connsiteX87" fmla="*/ 2416227 w 2781300"/>
                    <a:gd name="connsiteY87" fmla="*/ 746374 h 1855788"/>
                    <a:gd name="connsiteX88" fmla="*/ 2548297 w 2781300"/>
                    <a:gd name="connsiteY88" fmla="*/ 747713 h 1855788"/>
                    <a:gd name="connsiteX89" fmla="*/ 2513846 w 2781300"/>
                    <a:gd name="connsiteY89" fmla="*/ 796728 h 1855788"/>
                    <a:gd name="connsiteX90" fmla="*/ 2660245 w 2781300"/>
                    <a:gd name="connsiteY90" fmla="*/ 795338 h 1855788"/>
                    <a:gd name="connsiteX91" fmla="*/ 2629833 w 2781300"/>
                    <a:gd name="connsiteY91" fmla="*/ 852351 h 1855788"/>
                    <a:gd name="connsiteX92" fmla="*/ 2710659 w 2781300"/>
                    <a:gd name="connsiteY92" fmla="*/ 852487 h 1855788"/>
                    <a:gd name="connsiteX93" fmla="*/ 2692412 w 2781300"/>
                    <a:gd name="connsiteY93" fmla="*/ 881266 h 1855788"/>
                    <a:gd name="connsiteX94" fmla="*/ 2781300 w 2781300"/>
                    <a:gd name="connsiteY9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23105 w 2781300"/>
                    <a:gd name="connsiteY37" fmla="*/ 1817833 h 1855788"/>
                    <a:gd name="connsiteX38" fmla="*/ 1003642 w 2781300"/>
                    <a:gd name="connsiteY38" fmla="*/ 1814666 h 1855788"/>
                    <a:gd name="connsiteX39" fmla="*/ 997790 w 2781300"/>
                    <a:gd name="connsiteY39" fmla="*/ 1815797 h 1855788"/>
                    <a:gd name="connsiteX40" fmla="*/ 1008873 w 2781300"/>
                    <a:gd name="connsiteY40" fmla="*/ 1855788 h 1855788"/>
                    <a:gd name="connsiteX41" fmla="*/ 839790 w 2781300"/>
                    <a:gd name="connsiteY41" fmla="*/ 1836937 h 1855788"/>
                    <a:gd name="connsiteX42" fmla="*/ 821133 w 2781300"/>
                    <a:gd name="connsiteY42" fmla="*/ 1831631 h 1855788"/>
                    <a:gd name="connsiteX43" fmla="*/ 775540 w 2781300"/>
                    <a:gd name="connsiteY43" fmla="*/ 1828957 h 1855788"/>
                    <a:gd name="connsiteX44" fmla="*/ 0 w 2781300"/>
                    <a:gd name="connsiteY44" fmla="*/ 941388 h 1855788"/>
                    <a:gd name="connsiteX45" fmla="*/ 626400 w 2781300"/>
                    <a:gd name="connsiteY45" fmla="*/ 93223 h 1855788"/>
                    <a:gd name="connsiteX46" fmla="*/ 667074 w 2781300"/>
                    <a:gd name="connsiteY46" fmla="*/ 81034 h 1855788"/>
                    <a:gd name="connsiteX47" fmla="*/ 682305 w 2781300"/>
                    <a:gd name="connsiteY47" fmla="*/ 72919 h 1855788"/>
                    <a:gd name="connsiteX48" fmla="*/ 1008873 w 2781300"/>
                    <a:gd name="connsiteY48" fmla="*/ 0 h 1855788"/>
                    <a:gd name="connsiteX49" fmla="*/ 997186 w 2781300"/>
                    <a:gd name="connsiteY49" fmla="*/ 42173 h 1855788"/>
                    <a:gd name="connsiteX50" fmla="*/ 1023105 w 2781300"/>
                    <a:gd name="connsiteY50" fmla="*/ 37956 h 1855788"/>
                    <a:gd name="connsiteX51" fmla="*/ 1108885 w 2781300"/>
                    <a:gd name="connsiteY51" fmla="*/ 33337 h 1855788"/>
                    <a:gd name="connsiteX52" fmla="*/ 1097623 w 2781300"/>
                    <a:gd name="connsiteY52" fmla="*/ 72518 h 1855788"/>
                    <a:gd name="connsiteX53" fmla="*/ 1136568 w 2781300"/>
                    <a:gd name="connsiteY53" fmla="*/ 66383 h 1855788"/>
                    <a:gd name="connsiteX54" fmla="*/ 1222348 w 2781300"/>
                    <a:gd name="connsiteY54" fmla="*/ 61912 h 1855788"/>
                    <a:gd name="connsiteX55" fmla="*/ 1206030 w 2781300"/>
                    <a:gd name="connsiteY55" fmla="*/ 116866 h 1855788"/>
                    <a:gd name="connsiteX56" fmla="*/ 1232453 w 2781300"/>
                    <a:gd name="connsiteY56" fmla="*/ 127349 h 1855788"/>
                    <a:gd name="connsiteX57" fmla="*/ 1260393 w 2781300"/>
                    <a:gd name="connsiteY57" fmla="*/ 123238 h 1855788"/>
                    <a:gd name="connsiteX58" fmla="*/ 1346173 w 2781300"/>
                    <a:gd name="connsiteY58" fmla="*/ 119062 h 1855788"/>
                    <a:gd name="connsiteX59" fmla="*/ 1332246 w 2781300"/>
                    <a:gd name="connsiteY59" fmla="*/ 162868 h 1855788"/>
                    <a:gd name="connsiteX60" fmla="*/ 1344564 w 2781300"/>
                    <a:gd name="connsiteY60" fmla="*/ 161141 h 1855788"/>
                    <a:gd name="connsiteX61" fmla="*/ 1430344 w 2781300"/>
                    <a:gd name="connsiteY61" fmla="*/ 157162 h 1855788"/>
                    <a:gd name="connsiteX62" fmla="*/ 1413731 w 2781300"/>
                    <a:gd name="connsiteY62" fmla="*/ 206956 h 1855788"/>
                    <a:gd name="connsiteX63" fmla="*/ 1421485 w 2781300"/>
                    <a:gd name="connsiteY63" fmla="*/ 210624 h 1855788"/>
                    <a:gd name="connsiteX64" fmla="*/ 1473151 w 2781300"/>
                    <a:gd name="connsiteY64" fmla="*/ 203783 h 1855788"/>
                    <a:gd name="connsiteX65" fmla="*/ 1558931 w 2781300"/>
                    <a:gd name="connsiteY65" fmla="*/ 200025 h 1855788"/>
                    <a:gd name="connsiteX66" fmla="*/ 1535305 w 2781300"/>
                    <a:gd name="connsiteY66" fmla="*/ 266902 h 1855788"/>
                    <a:gd name="connsiteX67" fmla="*/ 1540646 w 2781300"/>
                    <a:gd name="connsiteY67" fmla="*/ 269743 h 1855788"/>
                    <a:gd name="connsiteX68" fmla="*/ 1620474 w 2781300"/>
                    <a:gd name="connsiteY68" fmla="*/ 263128 h 1855788"/>
                    <a:gd name="connsiteX69" fmla="*/ 1605204 w 2781300"/>
                    <a:gd name="connsiteY69" fmla="*/ 304079 h 1855788"/>
                    <a:gd name="connsiteX70" fmla="*/ 1757367 w 2781300"/>
                    <a:gd name="connsiteY70" fmla="*/ 311945 h 1855788"/>
                    <a:gd name="connsiteX71" fmla="*/ 1735914 w 2781300"/>
                    <a:gd name="connsiteY71" fmla="*/ 364629 h 1855788"/>
                    <a:gd name="connsiteX72" fmla="*/ 1808129 w 2781300"/>
                    <a:gd name="connsiteY72" fmla="*/ 359574 h 1855788"/>
                    <a:gd name="connsiteX73" fmla="*/ 1792112 w 2781300"/>
                    <a:gd name="connsiteY73" fmla="*/ 395862 h 1855788"/>
                    <a:gd name="connsiteX74" fmla="*/ 1908140 w 2781300"/>
                    <a:gd name="connsiteY74" fmla="*/ 388149 h 1855788"/>
                    <a:gd name="connsiteX75" fmla="*/ 1877411 w 2781300"/>
                    <a:gd name="connsiteY75" fmla="*/ 454261 h 1855788"/>
                    <a:gd name="connsiteX76" fmla="*/ 1882194 w 2781300"/>
                    <a:gd name="connsiteY76" fmla="*/ 456941 h 1855788"/>
                    <a:gd name="connsiteX77" fmla="*/ 1972435 w 2781300"/>
                    <a:gd name="connsiteY77" fmla="*/ 451649 h 1855788"/>
                    <a:gd name="connsiteX78" fmla="*/ 1949751 w 2781300"/>
                    <a:gd name="connsiteY78" fmla="*/ 494699 h 1855788"/>
                    <a:gd name="connsiteX79" fmla="*/ 2100242 w 2781300"/>
                    <a:gd name="connsiteY79" fmla="*/ 524674 h 1855788"/>
                    <a:gd name="connsiteX80" fmla="*/ 2080914 w 2781300"/>
                    <a:gd name="connsiteY80" fmla="*/ 567549 h 1855788"/>
                    <a:gd name="connsiteX81" fmla="*/ 2203928 w 2781300"/>
                    <a:gd name="connsiteY81" fmla="*/ 576262 h 1855788"/>
                    <a:gd name="connsiteX82" fmla="*/ 2180042 w 2781300"/>
                    <a:gd name="connsiteY82" fmla="*/ 622605 h 1855788"/>
                    <a:gd name="connsiteX83" fmla="*/ 2346339 w 2781300"/>
                    <a:gd name="connsiteY83" fmla="*/ 631032 h 1855788"/>
                    <a:gd name="connsiteX84" fmla="*/ 2319231 w 2781300"/>
                    <a:gd name="connsiteY84" fmla="*/ 696341 h 1855788"/>
                    <a:gd name="connsiteX85" fmla="*/ 2438404 w 2781300"/>
                    <a:gd name="connsiteY85" fmla="*/ 707232 h 1855788"/>
                    <a:gd name="connsiteX86" fmla="*/ 2416227 w 2781300"/>
                    <a:gd name="connsiteY86" fmla="*/ 746374 h 1855788"/>
                    <a:gd name="connsiteX87" fmla="*/ 2548297 w 2781300"/>
                    <a:gd name="connsiteY87" fmla="*/ 747713 h 1855788"/>
                    <a:gd name="connsiteX88" fmla="*/ 2513846 w 2781300"/>
                    <a:gd name="connsiteY88" fmla="*/ 796728 h 1855788"/>
                    <a:gd name="connsiteX89" fmla="*/ 2660245 w 2781300"/>
                    <a:gd name="connsiteY89" fmla="*/ 795338 h 1855788"/>
                    <a:gd name="connsiteX90" fmla="*/ 2629833 w 2781300"/>
                    <a:gd name="connsiteY90" fmla="*/ 852351 h 1855788"/>
                    <a:gd name="connsiteX91" fmla="*/ 2710659 w 2781300"/>
                    <a:gd name="connsiteY91" fmla="*/ 852487 h 1855788"/>
                    <a:gd name="connsiteX92" fmla="*/ 2692412 w 2781300"/>
                    <a:gd name="connsiteY92" fmla="*/ 881266 h 1855788"/>
                    <a:gd name="connsiteX93" fmla="*/ 2781300 w 2781300"/>
                    <a:gd name="connsiteY9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03642 w 2781300"/>
                    <a:gd name="connsiteY37" fmla="*/ 1814666 h 1855788"/>
                    <a:gd name="connsiteX38" fmla="*/ 997790 w 2781300"/>
                    <a:gd name="connsiteY38" fmla="*/ 1815797 h 1855788"/>
                    <a:gd name="connsiteX39" fmla="*/ 1008873 w 2781300"/>
                    <a:gd name="connsiteY39" fmla="*/ 1855788 h 1855788"/>
                    <a:gd name="connsiteX40" fmla="*/ 839790 w 2781300"/>
                    <a:gd name="connsiteY40" fmla="*/ 1836937 h 1855788"/>
                    <a:gd name="connsiteX41" fmla="*/ 821133 w 2781300"/>
                    <a:gd name="connsiteY41" fmla="*/ 1831631 h 1855788"/>
                    <a:gd name="connsiteX42" fmla="*/ 775540 w 2781300"/>
                    <a:gd name="connsiteY42" fmla="*/ 1828957 h 1855788"/>
                    <a:gd name="connsiteX43" fmla="*/ 0 w 2781300"/>
                    <a:gd name="connsiteY43" fmla="*/ 941388 h 1855788"/>
                    <a:gd name="connsiteX44" fmla="*/ 626400 w 2781300"/>
                    <a:gd name="connsiteY44" fmla="*/ 93223 h 1855788"/>
                    <a:gd name="connsiteX45" fmla="*/ 667074 w 2781300"/>
                    <a:gd name="connsiteY45" fmla="*/ 81034 h 1855788"/>
                    <a:gd name="connsiteX46" fmla="*/ 682305 w 2781300"/>
                    <a:gd name="connsiteY46" fmla="*/ 72919 h 1855788"/>
                    <a:gd name="connsiteX47" fmla="*/ 1008873 w 2781300"/>
                    <a:gd name="connsiteY47" fmla="*/ 0 h 1855788"/>
                    <a:gd name="connsiteX48" fmla="*/ 997186 w 2781300"/>
                    <a:gd name="connsiteY48" fmla="*/ 42173 h 1855788"/>
                    <a:gd name="connsiteX49" fmla="*/ 1023105 w 2781300"/>
                    <a:gd name="connsiteY49" fmla="*/ 37956 h 1855788"/>
                    <a:gd name="connsiteX50" fmla="*/ 1108885 w 2781300"/>
                    <a:gd name="connsiteY50" fmla="*/ 33337 h 1855788"/>
                    <a:gd name="connsiteX51" fmla="*/ 1097623 w 2781300"/>
                    <a:gd name="connsiteY51" fmla="*/ 72518 h 1855788"/>
                    <a:gd name="connsiteX52" fmla="*/ 1136568 w 2781300"/>
                    <a:gd name="connsiteY52" fmla="*/ 66383 h 1855788"/>
                    <a:gd name="connsiteX53" fmla="*/ 1222348 w 2781300"/>
                    <a:gd name="connsiteY53" fmla="*/ 61912 h 1855788"/>
                    <a:gd name="connsiteX54" fmla="*/ 1206030 w 2781300"/>
                    <a:gd name="connsiteY54" fmla="*/ 116866 h 1855788"/>
                    <a:gd name="connsiteX55" fmla="*/ 1232453 w 2781300"/>
                    <a:gd name="connsiteY55" fmla="*/ 127349 h 1855788"/>
                    <a:gd name="connsiteX56" fmla="*/ 1260393 w 2781300"/>
                    <a:gd name="connsiteY56" fmla="*/ 123238 h 1855788"/>
                    <a:gd name="connsiteX57" fmla="*/ 1346173 w 2781300"/>
                    <a:gd name="connsiteY57" fmla="*/ 119062 h 1855788"/>
                    <a:gd name="connsiteX58" fmla="*/ 1332246 w 2781300"/>
                    <a:gd name="connsiteY58" fmla="*/ 162868 h 1855788"/>
                    <a:gd name="connsiteX59" fmla="*/ 1344564 w 2781300"/>
                    <a:gd name="connsiteY59" fmla="*/ 161141 h 1855788"/>
                    <a:gd name="connsiteX60" fmla="*/ 1430344 w 2781300"/>
                    <a:gd name="connsiteY60" fmla="*/ 157162 h 1855788"/>
                    <a:gd name="connsiteX61" fmla="*/ 1413731 w 2781300"/>
                    <a:gd name="connsiteY61" fmla="*/ 206956 h 1855788"/>
                    <a:gd name="connsiteX62" fmla="*/ 1421485 w 2781300"/>
                    <a:gd name="connsiteY62" fmla="*/ 210624 h 1855788"/>
                    <a:gd name="connsiteX63" fmla="*/ 1473151 w 2781300"/>
                    <a:gd name="connsiteY63" fmla="*/ 203783 h 1855788"/>
                    <a:gd name="connsiteX64" fmla="*/ 1558931 w 2781300"/>
                    <a:gd name="connsiteY64" fmla="*/ 200025 h 1855788"/>
                    <a:gd name="connsiteX65" fmla="*/ 1535305 w 2781300"/>
                    <a:gd name="connsiteY65" fmla="*/ 266902 h 1855788"/>
                    <a:gd name="connsiteX66" fmla="*/ 1540646 w 2781300"/>
                    <a:gd name="connsiteY66" fmla="*/ 269743 h 1855788"/>
                    <a:gd name="connsiteX67" fmla="*/ 1620474 w 2781300"/>
                    <a:gd name="connsiteY67" fmla="*/ 263128 h 1855788"/>
                    <a:gd name="connsiteX68" fmla="*/ 1605204 w 2781300"/>
                    <a:gd name="connsiteY68" fmla="*/ 304079 h 1855788"/>
                    <a:gd name="connsiteX69" fmla="*/ 1757367 w 2781300"/>
                    <a:gd name="connsiteY69" fmla="*/ 311945 h 1855788"/>
                    <a:gd name="connsiteX70" fmla="*/ 1735914 w 2781300"/>
                    <a:gd name="connsiteY70" fmla="*/ 364629 h 1855788"/>
                    <a:gd name="connsiteX71" fmla="*/ 1808129 w 2781300"/>
                    <a:gd name="connsiteY71" fmla="*/ 359574 h 1855788"/>
                    <a:gd name="connsiteX72" fmla="*/ 1792112 w 2781300"/>
                    <a:gd name="connsiteY72" fmla="*/ 395862 h 1855788"/>
                    <a:gd name="connsiteX73" fmla="*/ 1908140 w 2781300"/>
                    <a:gd name="connsiteY73" fmla="*/ 388149 h 1855788"/>
                    <a:gd name="connsiteX74" fmla="*/ 1877411 w 2781300"/>
                    <a:gd name="connsiteY74" fmla="*/ 454261 h 1855788"/>
                    <a:gd name="connsiteX75" fmla="*/ 1882194 w 2781300"/>
                    <a:gd name="connsiteY75" fmla="*/ 456941 h 1855788"/>
                    <a:gd name="connsiteX76" fmla="*/ 1972435 w 2781300"/>
                    <a:gd name="connsiteY76" fmla="*/ 451649 h 1855788"/>
                    <a:gd name="connsiteX77" fmla="*/ 1949751 w 2781300"/>
                    <a:gd name="connsiteY77" fmla="*/ 494699 h 1855788"/>
                    <a:gd name="connsiteX78" fmla="*/ 2100242 w 2781300"/>
                    <a:gd name="connsiteY78" fmla="*/ 524674 h 1855788"/>
                    <a:gd name="connsiteX79" fmla="*/ 2080914 w 2781300"/>
                    <a:gd name="connsiteY79" fmla="*/ 567549 h 1855788"/>
                    <a:gd name="connsiteX80" fmla="*/ 2203928 w 2781300"/>
                    <a:gd name="connsiteY80" fmla="*/ 576262 h 1855788"/>
                    <a:gd name="connsiteX81" fmla="*/ 2180042 w 2781300"/>
                    <a:gd name="connsiteY81" fmla="*/ 622605 h 1855788"/>
                    <a:gd name="connsiteX82" fmla="*/ 2346339 w 2781300"/>
                    <a:gd name="connsiteY82" fmla="*/ 631032 h 1855788"/>
                    <a:gd name="connsiteX83" fmla="*/ 2319231 w 2781300"/>
                    <a:gd name="connsiteY83" fmla="*/ 696341 h 1855788"/>
                    <a:gd name="connsiteX84" fmla="*/ 2438404 w 2781300"/>
                    <a:gd name="connsiteY84" fmla="*/ 707232 h 1855788"/>
                    <a:gd name="connsiteX85" fmla="*/ 2416227 w 2781300"/>
                    <a:gd name="connsiteY85" fmla="*/ 746374 h 1855788"/>
                    <a:gd name="connsiteX86" fmla="*/ 2548297 w 2781300"/>
                    <a:gd name="connsiteY86" fmla="*/ 747713 h 1855788"/>
                    <a:gd name="connsiteX87" fmla="*/ 2513846 w 2781300"/>
                    <a:gd name="connsiteY87" fmla="*/ 796728 h 1855788"/>
                    <a:gd name="connsiteX88" fmla="*/ 2660245 w 2781300"/>
                    <a:gd name="connsiteY88" fmla="*/ 795338 h 1855788"/>
                    <a:gd name="connsiteX89" fmla="*/ 2629833 w 2781300"/>
                    <a:gd name="connsiteY89" fmla="*/ 852351 h 1855788"/>
                    <a:gd name="connsiteX90" fmla="*/ 2710659 w 2781300"/>
                    <a:gd name="connsiteY90" fmla="*/ 852487 h 1855788"/>
                    <a:gd name="connsiteX91" fmla="*/ 2692412 w 2781300"/>
                    <a:gd name="connsiteY91" fmla="*/ 881266 h 1855788"/>
                    <a:gd name="connsiteX92" fmla="*/ 2781300 w 2781300"/>
                    <a:gd name="connsiteY9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136568 w 2781300"/>
                    <a:gd name="connsiteY51" fmla="*/ 66383 h 1855788"/>
                    <a:gd name="connsiteX52" fmla="*/ 1222348 w 2781300"/>
                    <a:gd name="connsiteY52" fmla="*/ 61912 h 1855788"/>
                    <a:gd name="connsiteX53" fmla="*/ 1206030 w 2781300"/>
                    <a:gd name="connsiteY53" fmla="*/ 116866 h 1855788"/>
                    <a:gd name="connsiteX54" fmla="*/ 1232453 w 2781300"/>
                    <a:gd name="connsiteY54" fmla="*/ 127349 h 1855788"/>
                    <a:gd name="connsiteX55" fmla="*/ 1260393 w 2781300"/>
                    <a:gd name="connsiteY55" fmla="*/ 123238 h 1855788"/>
                    <a:gd name="connsiteX56" fmla="*/ 1346173 w 2781300"/>
                    <a:gd name="connsiteY56" fmla="*/ 119062 h 1855788"/>
                    <a:gd name="connsiteX57" fmla="*/ 1332246 w 2781300"/>
                    <a:gd name="connsiteY57" fmla="*/ 162868 h 1855788"/>
                    <a:gd name="connsiteX58" fmla="*/ 1344564 w 2781300"/>
                    <a:gd name="connsiteY58" fmla="*/ 161141 h 1855788"/>
                    <a:gd name="connsiteX59" fmla="*/ 1430344 w 2781300"/>
                    <a:gd name="connsiteY59" fmla="*/ 157162 h 1855788"/>
                    <a:gd name="connsiteX60" fmla="*/ 1413731 w 2781300"/>
                    <a:gd name="connsiteY60" fmla="*/ 206956 h 1855788"/>
                    <a:gd name="connsiteX61" fmla="*/ 1421485 w 2781300"/>
                    <a:gd name="connsiteY61" fmla="*/ 210624 h 1855788"/>
                    <a:gd name="connsiteX62" fmla="*/ 1473151 w 2781300"/>
                    <a:gd name="connsiteY62" fmla="*/ 203783 h 1855788"/>
                    <a:gd name="connsiteX63" fmla="*/ 1558931 w 2781300"/>
                    <a:gd name="connsiteY63" fmla="*/ 200025 h 1855788"/>
                    <a:gd name="connsiteX64" fmla="*/ 1535305 w 2781300"/>
                    <a:gd name="connsiteY64" fmla="*/ 266902 h 1855788"/>
                    <a:gd name="connsiteX65" fmla="*/ 1540646 w 2781300"/>
                    <a:gd name="connsiteY65" fmla="*/ 269743 h 1855788"/>
                    <a:gd name="connsiteX66" fmla="*/ 1620474 w 2781300"/>
                    <a:gd name="connsiteY66" fmla="*/ 263128 h 1855788"/>
                    <a:gd name="connsiteX67" fmla="*/ 1605204 w 2781300"/>
                    <a:gd name="connsiteY67" fmla="*/ 304079 h 1855788"/>
                    <a:gd name="connsiteX68" fmla="*/ 1757367 w 2781300"/>
                    <a:gd name="connsiteY68" fmla="*/ 311945 h 1855788"/>
                    <a:gd name="connsiteX69" fmla="*/ 1735914 w 2781300"/>
                    <a:gd name="connsiteY69" fmla="*/ 364629 h 1855788"/>
                    <a:gd name="connsiteX70" fmla="*/ 1808129 w 2781300"/>
                    <a:gd name="connsiteY70" fmla="*/ 359574 h 1855788"/>
                    <a:gd name="connsiteX71" fmla="*/ 1792112 w 2781300"/>
                    <a:gd name="connsiteY71" fmla="*/ 395862 h 1855788"/>
                    <a:gd name="connsiteX72" fmla="*/ 1908140 w 2781300"/>
                    <a:gd name="connsiteY72" fmla="*/ 388149 h 1855788"/>
                    <a:gd name="connsiteX73" fmla="*/ 1877411 w 2781300"/>
                    <a:gd name="connsiteY73" fmla="*/ 454261 h 1855788"/>
                    <a:gd name="connsiteX74" fmla="*/ 1882194 w 2781300"/>
                    <a:gd name="connsiteY74" fmla="*/ 456941 h 1855788"/>
                    <a:gd name="connsiteX75" fmla="*/ 1972435 w 2781300"/>
                    <a:gd name="connsiteY75" fmla="*/ 451649 h 1855788"/>
                    <a:gd name="connsiteX76" fmla="*/ 1949751 w 2781300"/>
                    <a:gd name="connsiteY76" fmla="*/ 494699 h 1855788"/>
                    <a:gd name="connsiteX77" fmla="*/ 2100242 w 2781300"/>
                    <a:gd name="connsiteY77" fmla="*/ 524674 h 1855788"/>
                    <a:gd name="connsiteX78" fmla="*/ 2080914 w 2781300"/>
                    <a:gd name="connsiteY78" fmla="*/ 567549 h 1855788"/>
                    <a:gd name="connsiteX79" fmla="*/ 2203928 w 2781300"/>
                    <a:gd name="connsiteY79" fmla="*/ 576262 h 1855788"/>
                    <a:gd name="connsiteX80" fmla="*/ 2180042 w 2781300"/>
                    <a:gd name="connsiteY80" fmla="*/ 622605 h 1855788"/>
                    <a:gd name="connsiteX81" fmla="*/ 2346339 w 2781300"/>
                    <a:gd name="connsiteY81" fmla="*/ 631032 h 1855788"/>
                    <a:gd name="connsiteX82" fmla="*/ 2319231 w 2781300"/>
                    <a:gd name="connsiteY82" fmla="*/ 696341 h 1855788"/>
                    <a:gd name="connsiteX83" fmla="*/ 2438404 w 2781300"/>
                    <a:gd name="connsiteY83" fmla="*/ 707232 h 1855788"/>
                    <a:gd name="connsiteX84" fmla="*/ 2416227 w 2781300"/>
                    <a:gd name="connsiteY84" fmla="*/ 746374 h 1855788"/>
                    <a:gd name="connsiteX85" fmla="*/ 2548297 w 2781300"/>
                    <a:gd name="connsiteY85" fmla="*/ 747713 h 1855788"/>
                    <a:gd name="connsiteX86" fmla="*/ 2513846 w 2781300"/>
                    <a:gd name="connsiteY86" fmla="*/ 796728 h 1855788"/>
                    <a:gd name="connsiteX87" fmla="*/ 2660245 w 2781300"/>
                    <a:gd name="connsiteY87" fmla="*/ 795338 h 1855788"/>
                    <a:gd name="connsiteX88" fmla="*/ 2629833 w 2781300"/>
                    <a:gd name="connsiteY88" fmla="*/ 852351 h 1855788"/>
                    <a:gd name="connsiteX89" fmla="*/ 2710659 w 2781300"/>
                    <a:gd name="connsiteY89" fmla="*/ 852487 h 1855788"/>
                    <a:gd name="connsiteX90" fmla="*/ 2692412 w 2781300"/>
                    <a:gd name="connsiteY90" fmla="*/ 881266 h 1855788"/>
                    <a:gd name="connsiteX91" fmla="*/ 2781300 w 2781300"/>
                    <a:gd name="connsiteY9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222348 w 2781300"/>
                    <a:gd name="connsiteY51" fmla="*/ 61912 h 1855788"/>
                    <a:gd name="connsiteX52" fmla="*/ 1206030 w 2781300"/>
                    <a:gd name="connsiteY52" fmla="*/ 116866 h 1855788"/>
                    <a:gd name="connsiteX53" fmla="*/ 1232453 w 2781300"/>
                    <a:gd name="connsiteY53" fmla="*/ 127349 h 1855788"/>
                    <a:gd name="connsiteX54" fmla="*/ 1260393 w 2781300"/>
                    <a:gd name="connsiteY54" fmla="*/ 123238 h 1855788"/>
                    <a:gd name="connsiteX55" fmla="*/ 1346173 w 2781300"/>
                    <a:gd name="connsiteY55" fmla="*/ 119062 h 1855788"/>
                    <a:gd name="connsiteX56" fmla="*/ 1332246 w 2781300"/>
                    <a:gd name="connsiteY56" fmla="*/ 162868 h 1855788"/>
                    <a:gd name="connsiteX57" fmla="*/ 1344564 w 2781300"/>
                    <a:gd name="connsiteY57" fmla="*/ 161141 h 1855788"/>
                    <a:gd name="connsiteX58" fmla="*/ 1430344 w 2781300"/>
                    <a:gd name="connsiteY58" fmla="*/ 157162 h 1855788"/>
                    <a:gd name="connsiteX59" fmla="*/ 1413731 w 2781300"/>
                    <a:gd name="connsiteY59" fmla="*/ 206956 h 1855788"/>
                    <a:gd name="connsiteX60" fmla="*/ 1421485 w 2781300"/>
                    <a:gd name="connsiteY60" fmla="*/ 210624 h 1855788"/>
                    <a:gd name="connsiteX61" fmla="*/ 1473151 w 2781300"/>
                    <a:gd name="connsiteY61" fmla="*/ 203783 h 1855788"/>
                    <a:gd name="connsiteX62" fmla="*/ 1558931 w 2781300"/>
                    <a:gd name="connsiteY62" fmla="*/ 200025 h 1855788"/>
                    <a:gd name="connsiteX63" fmla="*/ 1535305 w 2781300"/>
                    <a:gd name="connsiteY63" fmla="*/ 266902 h 1855788"/>
                    <a:gd name="connsiteX64" fmla="*/ 1540646 w 2781300"/>
                    <a:gd name="connsiteY64" fmla="*/ 269743 h 1855788"/>
                    <a:gd name="connsiteX65" fmla="*/ 1620474 w 2781300"/>
                    <a:gd name="connsiteY65" fmla="*/ 263128 h 1855788"/>
                    <a:gd name="connsiteX66" fmla="*/ 1605204 w 2781300"/>
                    <a:gd name="connsiteY66" fmla="*/ 304079 h 1855788"/>
                    <a:gd name="connsiteX67" fmla="*/ 1757367 w 2781300"/>
                    <a:gd name="connsiteY67" fmla="*/ 311945 h 1855788"/>
                    <a:gd name="connsiteX68" fmla="*/ 1735914 w 2781300"/>
                    <a:gd name="connsiteY68" fmla="*/ 364629 h 1855788"/>
                    <a:gd name="connsiteX69" fmla="*/ 1808129 w 2781300"/>
                    <a:gd name="connsiteY69" fmla="*/ 359574 h 1855788"/>
                    <a:gd name="connsiteX70" fmla="*/ 1792112 w 2781300"/>
                    <a:gd name="connsiteY70" fmla="*/ 395862 h 1855788"/>
                    <a:gd name="connsiteX71" fmla="*/ 1908140 w 2781300"/>
                    <a:gd name="connsiteY71" fmla="*/ 388149 h 1855788"/>
                    <a:gd name="connsiteX72" fmla="*/ 1877411 w 2781300"/>
                    <a:gd name="connsiteY72" fmla="*/ 454261 h 1855788"/>
                    <a:gd name="connsiteX73" fmla="*/ 1882194 w 2781300"/>
                    <a:gd name="connsiteY73" fmla="*/ 456941 h 1855788"/>
                    <a:gd name="connsiteX74" fmla="*/ 1972435 w 2781300"/>
                    <a:gd name="connsiteY74" fmla="*/ 451649 h 1855788"/>
                    <a:gd name="connsiteX75" fmla="*/ 1949751 w 2781300"/>
                    <a:gd name="connsiteY75" fmla="*/ 494699 h 1855788"/>
                    <a:gd name="connsiteX76" fmla="*/ 2100242 w 2781300"/>
                    <a:gd name="connsiteY76" fmla="*/ 524674 h 1855788"/>
                    <a:gd name="connsiteX77" fmla="*/ 2080914 w 2781300"/>
                    <a:gd name="connsiteY77" fmla="*/ 567549 h 1855788"/>
                    <a:gd name="connsiteX78" fmla="*/ 2203928 w 2781300"/>
                    <a:gd name="connsiteY78" fmla="*/ 576262 h 1855788"/>
                    <a:gd name="connsiteX79" fmla="*/ 2180042 w 2781300"/>
                    <a:gd name="connsiteY79" fmla="*/ 622605 h 1855788"/>
                    <a:gd name="connsiteX80" fmla="*/ 2346339 w 2781300"/>
                    <a:gd name="connsiteY80" fmla="*/ 631032 h 1855788"/>
                    <a:gd name="connsiteX81" fmla="*/ 2319231 w 2781300"/>
                    <a:gd name="connsiteY81" fmla="*/ 696341 h 1855788"/>
                    <a:gd name="connsiteX82" fmla="*/ 2438404 w 2781300"/>
                    <a:gd name="connsiteY82" fmla="*/ 707232 h 1855788"/>
                    <a:gd name="connsiteX83" fmla="*/ 2416227 w 2781300"/>
                    <a:gd name="connsiteY83" fmla="*/ 746374 h 1855788"/>
                    <a:gd name="connsiteX84" fmla="*/ 2548297 w 2781300"/>
                    <a:gd name="connsiteY84" fmla="*/ 747713 h 1855788"/>
                    <a:gd name="connsiteX85" fmla="*/ 2513846 w 2781300"/>
                    <a:gd name="connsiteY85" fmla="*/ 796728 h 1855788"/>
                    <a:gd name="connsiteX86" fmla="*/ 2660245 w 2781300"/>
                    <a:gd name="connsiteY86" fmla="*/ 795338 h 1855788"/>
                    <a:gd name="connsiteX87" fmla="*/ 2629833 w 2781300"/>
                    <a:gd name="connsiteY87" fmla="*/ 852351 h 1855788"/>
                    <a:gd name="connsiteX88" fmla="*/ 2710659 w 2781300"/>
                    <a:gd name="connsiteY88" fmla="*/ 852487 h 1855788"/>
                    <a:gd name="connsiteX89" fmla="*/ 2692412 w 2781300"/>
                    <a:gd name="connsiteY89" fmla="*/ 881266 h 1855788"/>
                    <a:gd name="connsiteX90" fmla="*/ 2781300 w 2781300"/>
                    <a:gd name="connsiteY9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32453 w 2781300"/>
                    <a:gd name="connsiteY52" fmla="*/ 127349 h 1855788"/>
                    <a:gd name="connsiteX53" fmla="*/ 1260393 w 2781300"/>
                    <a:gd name="connsiteY53" fmla="*/ 123238 h 1855788"/>
                    <a:gd name="connsiteX54" fmla="*/ 1346173 w 2781300"/>
                    <a:gd name="connsiteY54" fmla="*/ 119062 h 1855788"/>
                    <a:gd name="connsiteX55" fmla="*/ 1332246 w 2781300"/>
                    <a:gd name="connsiteY55" fmla="*/ 162868 h 1855788"/>
                    <a:gd name="connsiteX56" fmla="*/ 1344564 w 2781300"/>
                    <a:gd name="connsiteY56" fmla="*/ 161141 h 1855788"/>
                    <a:gd name="connsiteX57" fmla="*/ 1430344 w 2781300"/>
                    <a:gd name="connsiteY57" fmla="*/ 157162 h 1855788"/>
                    <a:gd name="connsiteX58" fmla="*/ 1413731 w 2781300"/>
                    <a:gd name="connsiteY58" fmla="*/ 206956 h 1855788"/>
                    <a:gd name="connsiteX59" fmla="*/ 1421485 w 2781300"/>
                    <a:gd name="connsiteY59" fmla="*/ 210624 h 1855788"/>
                    <a:gd name="connsiteX60" fmla="*/ 1473151 w 2781300"/>
                    <a:gd name="connsiteY60" fmla="*/ 203783 h 1855788"/>
                    <a:gd name="connsiteX61" fmla="*/ 1558931 w 2781300"/>
                    <a:gd name="connsiteY61" fmla="*/ 200025 h 1855788"/>
                    <a:gd name="connsiteX62" fmla="*/ 1535305 w 2781300"/>
                    <a:gd name="connsiteY62" fmla="*/ 266902 h 1855788"/>
                    <a:gd name="connsiteX63" fmla="*/ 1540646 w 2781300"/>
                    <a:gd name="connsiteY63" fmla="*/ 269743 h 1855788"/>
                    <a:gd name="connsiteX64" fmla="*/ 1620474 w 2781300"/>
                    <a:gd name="connsiteY64" fmla="*/ 263128 h 1855788"/>
                    <a:gd name="connsiteX65" fmla="*/ 1605204 w 2781300"/>
                    <a:gd name="connsiteY65" fmla="*/ 304079 h 1855788"/>
                    <a:gd name="connsiteX66" fmla="*/ 1757367 w 2781300"/>
                    <a:gd name="connsiteY66" fmla="*/ 311945 h 1855788"/>
                    <a:gd name="connsiteX67" fmla="*/ 1735914 w 2781300"/>
                    <a:gd name="connsiteY67" fmla="*/ 364629 h 1855788"/>
                    <a:gd name="connsiteX68" fmla="*/ 1808129 w 2781300"/>
                    <a:gd name="connsiteY68" fmla="*/ 359574 h 1855788"/>
                    <a:gd name="connsiteX69" fmla="*/ 1792112 w 2781300"/>
                    <a:gd name="connsiteY69" fmla="*/ 395862 h 1855788"/>
                    <a:gd name="connsiteX70" fmla="*/ 1908140 w 2781300"/>
                    <a:gd name="connsiteY70" fmla="*/ 388149 h 1855788"/>
                    <a:gd name="connsiteX71" fmla="*/ 1877411 w 2781300"/>
                    <a:gd name="connsiteY71" fmla="*/ 454261 h 1855788"/>
                    <a:gd name="connsiteX72" fmla="*/ 1882194 w 2781300"/>
                    <a:gd name="connsiteY72" fmla="*/ 456941 h 1855788"/>
                    <a:gd name="connsiteX73" fmla="*/ 1972435 w 2781300"/>
                    <a:gd name="connsiteY73" fmla="*/ 451649 h 1855788"/>
                    <a:gd name="connsiteX74" fmla="*/ 1949751 w 2781300"/>
                    <a:gd name="connsiteY74" fmla="*/ 494699 h 1855788"/>
                    <a:gd name="connsiteX75" fmla="*/ 2100242 w 2781300"/>
                    <a:gd name="connsiteY75" fmla="*/ 524674 h 1855788"/>
                    <a:gd name="connsiteX76" fmla="*/ 2080914 w 2781300"/>
                    <a:gd name="connsiteY76" fmla="*/ 567549 h 1855788"/>
                    <a:gd name="connsiteX77" fmla="*/ 2203928 w 2781300"/>
                    <a:gd name="connsiteY77" fmla="*/ 576262 h 1855788"/>
                    <a:gd name="connsiteX78" fmla="*/ 2180042 w 2781300"/>
                    <a:gd name="connsiteY78" fmla="*/ 622605 h 1855788"/>
                    <a:gd name="connsiteX79" fmla="*/ 2346339 w 2781300"/>
                    <a:gd name="connsiteY79" fmla="*/ 631032 h 1855788"/>
                    <a:gd name="connsiteX80" fmla="*/ 2319231 w 2781300"/>
                    <a:gd name="connsiteY80" fmla="*/ 696341 h 1855788"/>
                    <a:gd name="connsiteX81" fmla="*/ 2438404 w 2781300"/>
                    <a:gd name="connsiteY81" fmla="*/ 707232 h 1855788"/>
                    <a:gd name="connsiteX82" fmla="*/ 2416227 w 2781300"/>
                    <a:gd name="connsiteY82" fmla="*/ 746374 h 1855788"/>
                    <a:gd name="connsiteX83" fmla="*/ 2548297 w 2781300"/>
                    <a:gd name="connsiteY83" fmla="*/ 747713 h 1855788"/>
                    <a:gd name="connsiteX84" fmla="*/ 2513846 w 2781300"/>
                    <a:gd name="connsiteY84" fmla="*/ 796728 h 1855788"/>
                    <a:gd name="connsiteX85" fmla="*/ 2660245 w 2781300"/>
                    <a:gd name="connsiteY85" fmla="*/ 795338 h 1855788"/>
                    <a:gd name="connsiteX86" fmla="*/ 2629833 w 2781300"/>
                    <a:gd name="connsiteY86" fmla="*/ 852351 h 1855788"/>
                    <a:gd name="connsiteX87" fmla="*/ 2710659 w 2781300"/>
                    <a:gd name="connsiteY87" fmla="*/ 852487 h 1855788"/>
                    <a:gd name="connsiteX88" fmla="*/ 2692412 w 2781300"/>
                    <a:gd name="connsiteY88" fmla="*/ 881266 h 1855788"/>
                    <a:gd name="connsiteX89" fmla="*/ 2781300 w 2781300"/>
                    <a:gd name="connsiteY8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60393 w 2781300"/>
                    <a:gd name="connsiteY52" fmla="*/ 123238 h 1855788"/>
                    <a:gd name="connsiteX53" fmla="*/ 1346173 w 2781300"/>
                    <a:gd name="connsiteY53" fmla="*/ 119062 h 1855788"/>
                    <a:gd name="connsiteX54" fmla="*/ 1332246 w 2781300"/>
                    <a:gd name="connsiteY54" fmla="*/ 162868 h 1855788"/>
                    <a:gd name="connsiteX55" fmla="*/ 1344564 w 2781300"/>
                    <a:gd name="connsiteY55" fmla="*/ 161141 h 1855788"/>
                    <a:gd name="connsiteX56" fmla="*/ 1430344 w 2781300"/>
                    <a:gd name="connsiteY56" fmla="*/ 157162 h 1855788"/>
                    <a:gd name="connsiteX57" fmla="*/ 1413731 w 2781300"/>
                    <a:gd name="connsiteY57" fmla="*/ 206956 h 1855788"/>
                    <a:gd name="connsiteX58" fmla="*/ 1421485 w 2781300"/>
                    <a:gd name="connsiteY58" fmla="*/ 210624 h 1855788"/>
                    <a:gd name="connsiteX59" fmla="*/ 1473151 w 2781300"/>
                    <a:gd name="connsiteY59" fmla="*/ 203783 h 1855788"/>
                    <a:gd name="connsiteX60" fmla="*/ 1558931 w 2781300"/>
                    <a:gd name="connsiteY60" fmla="*/ 200025 h 1855788"/>
                    <a:gd name="connsiteX61" fmla="*/ 1535305 w 2781300"/>
                    <a:gd name="connsiteY61" fmla="*/ 266902 h 1855788"/>
                    <a:gd name="connsiteX62" fmla="*/ 1540646 w 2781300"/>
                    <a:gd name="connsiteY62" fmla="*/ 269743 h 1855788"/>
                    <a:gd name="connsiteX63" fmla="*/ 1620474 w 2781300"/>
                    <a:gd name="connsiteY63" fmla="*/ 263128 h 1855788"/>
                    <a:gd name="connsiteX64" fmla="*/ 1605204 w 2781300"/>
                    <a:gd name="connsiteY64" fmla="*/ 304079 h 1855788"/>
                    <a:gd name="connsiteX65" fmla="*/ 1757367 w 2781300"/>
                    <a:gd name="connsiteY65" fmla="*/ 311945 h 1855788"/>
                    <a:gd name="connsiteX66" fmla="*/ 1735914 w 2781300"/>
                    <a:gd name="connsiteY66" fmla="*/ 364629 h 1855788"/>
                    <a:gd name="connsiteX67" fmla="*/ 1808129 w 2781300"/>
                    <a:gd name="connsiteY67" fmla="*/ 359574 h 1855788"/>
                    <a:gd name="connsiteX68" fmla="*/ 1792112 w 2781300"/>
                    <a:gd name="connsiteY68" fmla="*/ 395862 h 1855788"/>
                    <a:gd name="connsiteX69" fmla="*/ 1908140 w 2781300"/>
                    <a:gd name="connsiteY69" fmla="*/ 388149 h 1855788"/>
                    <a:gd name="connsiteX70" fmla="*/ 1877411 w 2781300"/>
                    <a:gd name="connsiteY70" fmla="*/ 454261 h 1855788"/>
                    <a:gd name="connsiteX71" fmla="*/ 1882194 w 2781300"/>
                    <a:gd name="connsiteY71" fmla="*/ 456941 h 1855788"/>
                    <a:gd name="connsiteX72" fmla="*/ 1972435 w 2781300"/>
                    <a:gd name="connsiteY72" fmla="*/ 451649 h 1855788"/>
                    <a:gd name="connsiteX73" fmla="*/ 1949751 w 2781300"/>
                    <a:gd name="connsiteY73" fmla="*/ 494699 h 1855788"/>
                    <a:gd name="connsiteX74" fmla="*/ 2100242 w 2781300"/>
                    <a:gd name="connsiteY74" fmla="*/ 524674 h 1855788"/>
                    <a:gd name="connsiteX75" fmla="*/ 2080914 w 2781300"/>
                    <a:gd name="connsiteY75" fmla="*/ 567549 h 1855788"/>
                    <a:gd name="connsiteX76" fmla="*/ 2203928 w 2781300"/>
                    <a:gd name="connsiteY76" fmla="*/ 576262 h 1855788"/>
                    <a:gd name="connsiteX77" fmla="*/ 2180042 w 2781300"/>
                    <a:gd name="connsiteY77" fmla="*/ 622605 h 1855788"/>
                    <a:gd name="connsiteX78" fmla="*/ 2346339 w 2781300"/>
                    <a:gd name="connsiteY78" fmla="*/ 631032 h 1855788"/>
                    <a:gd name="connsiteX79" fmla="*/ 2319231 w 2781300"/>
                    <a:gd name="connsiteY79" fmla="*/ 696341 h 1855788"/>
                    <a:gd name="connsiteX80" fmla="*/ 2438404 w 2781300"/>
                    <a:gd name="connsiteY80" fmla="*/ 707232 h 1855788"/>
                    <a:gd name="connsiteX81" fmla="*/ 2416227 w 2781300"/>
                    <a:gd name="connsiteY81" fmla="*/ 746374 h 1855788"/>
                    <a:gd name="connsiteX82" fmla="*/ 2548297 w 2781300"/>
                    <a:gd name="connsiteY82" fmla="*/ 747713 h 1855788"/>
                    <a:gd name="connsiteX83" fmla="*/ 2513846 w 2781300"/>
                    <a:gd name="connsiteY83" fmla="*/ 796728 h 1855788"/>
                    <a:gd name="connsiteX84" fmla="*/ 2660245 w 2781300"/>
                    <a:gd name="connsiteY84" fmla="*/ 795338 h 1855788"/>
                    <a:gd name="connsiteX85" fmla="*/ 2629833 w 2781300"/>
                    <a:gd name="connsiteY85" fmla="*/ 852351 h 1855788"/>
                    <a:gd name="connsiteX86" fmla="*/ 2710659 w 2781300"/>
                    <a:gd name="connsiteY86" fmla="*/ 852487 h 1855788"/>
                    <a:gd name="connsiteX87" fmla="*/ 2692412 w 2781300"/>
                    <a:gd name="connsiteY87" fmla="*/ 881266 h 1855788"/>
                    <a:gd name="connsiteX88" fmla="*/ 2781300 w 2781300"/>
                    <a:gd name="connsiteY8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344564 w 2781300"/>
                    <a:gd name="connsiteY54" fmla="*/ 161141 h 1855788"/>
                    <a:gd name="connsiteX55" fmla="*/ 1430344 w 2781300"/>
                    <a:gd name="connsiteY55" fmla="*/ 157162 h 1855788"/>
                    <a:gd name="connsiteX56" fmla="*/ 1413731 w 2781300"/>
                    <a:gd name="connsiteY56" fmla="*/ 206956 h 1855788"/>
                    <a:gd name="connsiteX57" fmla="*/ 1421485 w 2781300"/>
                    <a:gd name="connsiteY57" fmla="*/ 210624 h 1855788"/>
                    <a:gd name="connsiteX58" fmla="*/ 1473151 w 2781300"/>
                    <a:gd name="connsiteY58" fmla="*/ 203783 h 1855788"/>
                    <a:gd name="connsiteX59" fmla="*/ 1558931 w 2781300"/>
                    <a:gd name="connsiteY59" fmla="*/ 200025 h 1855788"/>
                    <a:gd name="connsiteX60" fmla="*/ 1535305 w 2781300"/>
                    <a:gd name="connsiteY60" fmla="*/ 266902 h 1855788"/>
                    <a:gd name="connsiteX61" fmla="*/ 1540646 w 2781300"/>
                    <a:gd name="connsiteY61" fmla="*/ 269743 h 1855788"/>
                    <a:gd name="connsiteX62" fmla="*/ 1620474 w 2781300"/>
                    <a:gd name="connsiteY62" fmla="*/ 263128 h 1855788"/>
                    <a:gd name="connsiteX63" fmla="*/ 1605204 w 2781300"/>
                    <a:gd name="connsiteY63" fmla="*/ 304079 h 1855788"/>
                    <a:gd name="connsiteX64" fmla="*/ 1757367 w 2781300"/>
                    <a:gd name="connsiteY64" fmla="*/ 311945 h 1855788"/>
                    <a:gd name="connsiteX65" fmla="*/ 1735914 w 2781300"/>
                    <a:gd name="connsiteY65" fmla="*/ 364629 h 1855788"/>
                    <a:gd name="connsiteX66" fmla="*/ 1808129 w 2781300"/>
                    <a:gd name="connsiteY66" fmla="*/ 359574 h 1855788"/>
                    <a:gd name="connsiteX67" fmla="*/ 1792112 w 2781300"/>
                    <a:gd name="connsiteY67" fmla="*/ 395862 h 1855788"/>
                    <a:gd name="connsiteX68" fmla="*/ 1908140 w 2781300"/>
                    <a:gd name="connsiteY68" fmla="*/ 388149 h 1855788"/>
                    <a:gd name="connsiteX69" fmla="*/ 1877411 w 2781300"/>
                    <a:gd name="connsiteY69" fmla="*/ 454261 h 1855788"/>
                    <a:gd name="connsiteX70" fmla="*/ 1882194 w 2781300"/>
                    <a:gd name="connsiteY70" fmla="*/ 456941 h 1855788"/>
                    <a:gd name="connsiteX71" fmla="*/ 1972435 w 2781300"/>
                    <a:gd name="connsiteY71" fmla="*/ 451649 h 1855788"/>
                    <a:gd name="connsiteX72" fmla="*/ 1949751 w 2781300"/>
                    <a:gd name="connsiteY72" fmla="*/ 494699 h 1855788"/>
                    <a:gd name="connsiteX73" fmla="*/ 2100242 w 2781300"/>
                    <a:gd name="connsiteY73" fmla="*/ 524674 h 1855788"/>
                    <a:gd name="connsiteX74" fmla="*/ 2080914 w 2781300"/>
                    <a:gd name="connsiteY74" fmla="*/ 567549 h 1855788"/>
                    <a:gd name="connsiteX75" fmla="*/ 2203928 w 2781300"/>
                    <a:gd name="connsiteY75" fmla="*/ 576262 h 1855788"/>
                    <a:gd name="connsiteX76" fmla="*/ 2180042 w 2781300"/>
                    <a:gd name="connsiteY76" fmla="*/ 622605 h 1855788"/>
                    <a:gd name="connsiteX77" fmla="*/ 2346339 w 2781300"/>
                    <a:gd name="connsiteY77" fmla="*/ 631032 h 1855788"/>
                    <a:gd name="connsiteX78" fmla="*/ 2319231 w 2781300"/>
                    <a:gd name="connsiteY78" fmla="*/ 696341 h 1855788"/>
                    <a:gd name="connsiteX79" fmla="*/ 2438404 w 2781300"/>
                    <a:gd name="connsiteY79" fmla="*/ 707232 h 1855788"/>
                    <a:gd name="connsiteX80" fmla="*/ 2416227 w 2781300"/>
                    <a:gd name="connsiteY80" fmla="*/ 746374 h 1855788"/>
                    <a:gd name="connsiteX81" fmla="*/ 2548297 w 2781300"/>
                    <a:gd name="connsiteY81" fmla="*/ 747713 h 1855788"/>
                    <a:gd name="connsiteX82" fmla="*/ 2513846 w 2781300"/>
                    <a:gd name="connsiteY82" fmla="*/ 796728 h 1855788"/>
                    <a:gd name="connsiteX83" fmla="*/ 2660245 w 2781300"/>
                    <a:gd name="connsiteY83" fmla="*/ 795338 h 1855788"/>
                    <a:gd name="connsiteX84" fmla="*/ 2629833 w 2781300"/>
                    <a:gd name="connsiteY84" fmla="*/ 852351 h 1855788"/>
                    <a:gd name="connsiteX85" fmla="*/ 2710659 w 2781300"/>
                    <a:gd name="connsiteY85" fmla="*/ 852487 h 1855788"/>
                    <a:gd name="connsiteX86" fmla="*/ 2692412 w 2781300"/>
                    <a:gd name="connsiteY86" fmla="*/ 881266 h 1855788"/>
                    <a:gd name="connsiteX87" fmla="*/ 2781300 w 2781300"/>
                    <a:gd name="connsiteY8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473151 w 2781300"/>
                    <a:gd name="connsiteY57" fmla="*/ 203783 h 1855788"/>
                    <a:gd name="connsiteX58" fmla="*/ 1558931 w 2781300"/>
                    <a:gd name="connsiteY58" fmla="*/ 200025 h 1855788"/>
                    <a:gd name="connsiteX59" fmla="*/ 1535305 w 2781300"/>
                    <a:gd name="connsiteY59" fmla="*/ 266902 h 1855788"/>
                    <a:gd name="connsiteX60" fmla="*/ 1540646 w 2781300"/>
                    <a:gd name="connsiteY60" fmla="*/ 269743 h 1855788"/>
                    <a:gd name="connsiteX61" fmla="*/ 1620474 w 2781300"/>
                    <a:gd name="connsiteY61" fmla="*/ 263128 h 1855788"/>
                    <a:gd name="connsiteX62" fmla="*/ 1605204 w 2781300"/>
                    <a:gd name="connsiteY62" fmla="*/ 304079 h 1855788"/>
                    <a:gd name="connsiteX63" fmla="*/ 1757367 w 2781300"/>
                    <a:gd name="connsiteY63" fmla="*/ 311945 h 1855788"/>
                    <a:gd name="connsiteX64" fmla="*/ 1735914 w 2781300"/>
                    <a:gd name="connsiteY64" fmla="*/ 364629 h 1855788"/>
                    <a:gd name="connsiteX65" fmla="*/ 1808129 w 2781300"/>
                    <a:gd name="connsiteY65" fmla="*/ 359574 h 1855788"/>
                    <a:gd name="connsiteX66" fmla="*/ 1792112 w 2781300"/>
                    <a:gd name="connsiteY66" fmla="*/ 395862 h 1855788"/>
                    <a:gd name="connsiteX67" fmla="*/ 1908140 w 2781300"/>
                    <a:gd name="connsiteY67" fmla="*/ 388149 h 1855788"/>
                    <a:gd name="connsiteX68" fmla="*/ 1877411 w 2781300"/>
                    <a:gd name="connsiteY68" fmla="*/ 454261 h 1855788"/>
                    <a:gd name="connsiteX69" fmla="*/ 1882194 w 2781300"/>
                    <a:gd name="connsiteY69" fmla="*/ 456941 h 1855788"/>
                    <a:gd name="connsiteX70" fmla="*/ 1972435 w 2781300"/>
                    <a:gd name="connsiteY70" fmla="*/ 451649 h 1855788"/>
                    <a:gd name="connsiteX71" fmla="*/ 1949751 w 2781300"/>
                    <a:gd name="connsiteY71" fmla="*/ 494699 h 1855788"/>
                    <a:gd name="connsiteX72" fmla="*/ 2100242 w 2781300"/>
                    <a:gd name="connsiteY72" fmla="*/ 524674 h 1855788"/>
                    <a:gd name="connsiteX73" fmla="*/ 2080914 w 2781300"/>
                    <a:gd name="connsiteY73" fmla="*/ 567549 h 1855788"/>
                    <a:gd name="connsiteX74" fmla="*/ 2203928 w 2781300"/>
                    <a:gd name="connsiteY74" fmla="*/ 576262 h 1855788"/>
                    <a:gd name="connsiteX75" fmla="*/ 2180042 w 2781300"/>
                    <a:gd name="connsiteY75" fmla="*/ 622605 h 1855788"/>
                    <a:gd name="connsiteX76" fmla="*/ 2346339 w 2781300"/>
                    <a:gd name="connsiteY76" fmla="*/ 631032 h 1855788"/>
                    <a:gd name="connsiteX77" fmla="*/ 2319231 w 2781300"/>
                    <a:gd name="connsiteY77" fmla="*/ 696341 h 1855788"/>
                    <a:gd name="connsiteX78" fmla="*/ 2438404 w 2781300"/>
                    <a:gd name="connsiteY78" fmla="*/ 707232 h 1855788"/>
                    <a:gd name="connsiteX79" fmla="*/ 2416227 w 2781300"/>
                    <a:gd name="connsiteY79" fmla="*/ 746374 h 1855788"/>
                    <a:gd name="connsiteX80" fmla="*/ 2548297 w 2781300"/>
                    <a:gd name="connsiteY80" fmla="*/ 747713 h 1855788"/>
                    <a:gd name="connsiteX81" fmla="*/ 2513846 w 2781300"/>
                    <a:gd name="connsiteY81" fmla="*/ 796728 h 1855788"/>
                    <a:gd name="connsiteX82" fmla="*/ 2660245 w 2781300"/>
                    <a:gd name="connsiteY82" fmla="*/ 795338 h 1855788"/>
                    <a:gd name="connsiteX83" fmla="*/ 2629833 w 2781300"/>
                    <a:gd name="connsiteY83" fmla="*/ 852351 h 1855788"/>
                    <a:gd name="connsiteX84" fmla="*/ 2710659 w 2781300"/>
                    <a:gd name="connsiteY84" fmla="*/ 852487 h 1855788"/>
                    <a:gd name="connsiteX85" fmla="*/ 2692412 w 2781300"/>
                    <a:gd name="connsiteY85" fmla="*/ 881266 h 1855788"/>
                    <a:gd name="connsiteX86" fmla="*/ 2781300 w 2781300"/>
                    <a:gd name="connsiteY8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558931 w 2781300"/>
                    <a:gd name="connsiteY57" fmla="*/ 200025 h 1855788"/>
                    <a:gd name="connsiteX58" fmla="*/ 1535305 w 2781300"/>
                    <a:gd name="connsiteY58" fmla="*/ 266902 h 1855788"/>
                    <a:gd name="connsiteX59" fmla="*/ 1540646 w 2781300"/>
                    <a:gd name="connsiteY59" fmla="*/ 269743 h 1855788"/>
                    <a:gd name="connsiteX60" fmla="*/ 1620474 w 2781300"/>
                    <a:gd name="connsiteY60" fmla="*/ 263128 h 1855788"/>
                    <a:gd name="connsiteX61" fmla="*/ 1605204 w 2781300"/>
                    <a:gd name="connsiteY61" fmla="*/ 304079 h 1855788"/>
                    <a:gd name="connsiteX62" fmla="*/ 1757367 w 2781300"/>
                    <a:gd name="connsiteY62" fmla="*/ 311945 h 1855788"/>
                    <a:gd name="connsiteX63" fmla="*/ 1735914 w 2781300"/>
                    <a:gd name="connsiteY63" fmla="*/ 364629 h 1855788"/>
                    <a:gd name="connsiteX64" fmla="*/ 1808129 w 2781300"/>
                    <a:gd name="connsiteY64" fmla="*/ 359574 h 1855788"/>
                    <a:gd name="connsiteX65" fmla="*/ 1792112 w 2781300"/>
                    <a:gd name="connsiteY65" fmla="*/ 395862 h 1855788"/>
                    <a:gd name="connsiteX66" fmla="*/ 1908140 w 2781300"/>
                    <a:gd name="connsiteY66" fmla="*/ 388149 h 1855788"/>
                    <a:gd name="connsiteX67" fmla="*/ 1877411 w 2781300"/>
                    <a:gd name="connsiteY67" fmla="*/ 454261 h 1855788"/>
                    <a:gd name="connsiteX68" fmla="*/ 1882194 w 2781300"/>
                    <a:gd name="connsiteY68" fmla="*/ 456941 h 1855788"/>
                    <a:gd name="connsiteX69" fmla="*/ 1972435 w 2781300"/>
                    <a:gd name="connsiteY69" fmla="*/ 451649 h 1855788"/>
                    <a:gd name="connsiteX70" fmla="*/ 1949751 w 2781300"/>
                    <a:gd name="connsiteY70" fmla="*/ 494699 h 1855788"/>
                    <a:gd name="connsiteX71" fmla="*/ 2100242 w 2781300"/>
                    <a:gd name="connsiteY71" fmla="*/ 524674 h 1855788"/>
                    <a:gd name="connsiteX72" fmla="*/ 2080914 w 2781300"/>
                    <a:gd name="connsiteY72" fmla="*/ 567549 h 1855788"/>
                    <a:gd name="connsiteX73" fmla="*/ 2203928 w 2781300"/>
                    <a:gd name="connsiteY73" fmla="*/ 576262 h 1855788"/>
                    <a:gd name="connsiteX74" fmla="*/ 2180042 w 2781300"/>
                    <a:gd name="connsiteY74" fmla="*/ 622605 h 1855788"/>
                    <a:gd name="connsiteX75" fmla="*/ 2346339 w 2781300"/>
                    <a:gd name="connsiteY75" fmla="*/ 631032 h 1855788"/>
                    <a:gd name="connsiteX76" fmla="*/ 2319231 w 2781300"/>
                    <a:gd name="connsiteY76" fmla="*/ 696341 h 1855788"/>
                    <a:gd name="connsiteX77" fmla="*/ 2438404 w 2781300"/>
                    <a:gd name="connsiteY77" fmla="*/ 707232 h 1855788"/>
                    <a:gd name="connsiteX78" fmla="*/ 2416227 w 2781300"/>
                    <a:gd name="connsiteY78" fmla="*/ 746374 h 1855788"/>
                    <a:gd name="connsiteX79" fmla="*/ 2548297 w 2781300"/>
                    <a:gd name="connsiteY79" fmla="*/ 747713 h 1855788"/>
                    <a:gd name="connsiteX80" fmla="*/ 2513846 w 2781300"/>
                    <a:gd name="connsiteY80" fmla="*/ 796728 h 1855788"/>
                    <a:gd name="connsiteX81" fmla="*/ 2660245 w 2781300"/>
                    <a:gd name="connsiteY81" fmla="*/ 795338 h 1855788"/>
                    <a:gd name="connsiteX82" fmla="*/ 2629833 w 2781300"/>
                    <a:gd name="connsiteY82" fmla="*/ 852351 h 1855788"/>
                    <a:gd name="connsiteX83" fmla="*/ 2710659 w 2781300"/>
                    <a:gd name="connsiteY83" fmla="*/ 852487 h 1855788"/>
                    <a:gd name="connsiteX84" fmla="*/ 2692412 w 2781300"/>
                    <a:gd name="connsiteY84" fmla="*/ 881266 h 1855788"/>
                    <a:gd name="connsiteX85" fmla="*/ 2781300 w 2781300"/>
                    <a:gd name="connsiteY8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540646 w 2781300"/>
                    <a:gd name="connsiteY58" fmla="*/ 269743 h 1855788"/>
                    <a:gd name="connsiteX59" fmla="*/ 1620474 w 2781300"/>
                    <a:gd name="connsiteY59" fmla="*/ 263128 h 1855788"/>
                    <a:gd name="connsiteX60" fmla="*/ 1605204 w 2781300"/>
                    <a:gd name="connsiteY60" fmla="*/ 304079 h 1855788"/>
                    <a:gd name="connsiteX61" fmla="*/ 1757367 w 2781300"/>
                    <a:gd name="connsiteY61" fmla="*/ 311945 h 1855788"/>
                    <a:gd name="connsiteX62" fmla="*/ 1735914 w 2781300"/>
                    <a:gd name="connsiteY62" fmla="*/ 364629 h 1855788"/>
                    <a:gd name="connsiteX63" fmla="*/ 1808129 w 2781300"/>
                    <a:gd name="connsiteY63" fmla="*/ 359574 h 1855788"/>
                    <a:gd name="connsiteX64" fmla="*/ 1792112 w 2781300"/>
                    <a:gd name="connsiteY64" fmla="*/ 395862 h 1855788"/>
                    <a:gd name="connsiteX65" fmla="*/ 1908140 w 2781300"/>
                    <a:gd name="connsiteY65" fmla="*/ 388149 h 1855788"/>
                    <a:gd name="connsiteX66" fmla="*/ 1877411 w 2781300"/>
                    <a:gd name="connsiteY66" fmla="*/ 454261 h 1855788"/>
                    <a:gd name="connsiteX67" fmla="*/ 1882194 w 2781300"/>
                    <a:gd name="connsiteY67" fmla="*/ 456941 h 1855788"/>
                    <a:gd name="connsiteX68" fmla="*/ 1972435 w 2781300"/>
                    <a:gd name="connsiteY68" fmla="*/ 451649 h 1855788"/>
                    <a:gd name="connsiteX69" fmla="*/ 1949751 w 2781300"/>
                    <a:gd name="connsiteY69" fmla="*/ 494699 h 1855788"/>
                    <a:gd name="connsiteX70" fmla="*/ 2100242 w 2781300"/>
                    <a:gd name="connsiteY70" fmla="*/ 524674 h 1855788"/>
                    <a:gd name="connsiteX71" fmla="*/ 2080914 w 2781300"/>
                    <a:gd name="connsiteY71" fmla="*/ 567549 h 1855788"/>
                    <a:gd name="connsiteX72" fmla="*/ 2203928 w 2781300"/>
                    <a:gd name="connsiteY72" fmla="*/ 576262 h 1855788"/>
                    <a:gd name="connsiteX73" fmla="*/ 2180042 w 2781300"/>
                    <a:gd name="connsiteY73" fmla="*/ 622605 h 1855788"/>
                    <a:gd name="connsiteX74" fmla="*/ 2346339 w 2781300"/>
                    <a:gd name="connsiteY74" fmla="*/ 631032 h 1855788"/>
                    <a:gd name="connsiteX75" fmla="*/ 2319231 w 2781300"/>
                    <a:gd name="connsiteY75" fmla="*/ 696341 h 1855788"/>
                    <a:gd name="connsiteX76" fmla="*/ 2438404 w 2781300"/>
                    <a:gd name="connsiteY76" fmla="*/ 707232 h 1855788"/>
                    <a:gd name="connsiteX77" fmla="*/ 2416227 w 2781300"/>
                    <a:gd name="connsiteY77" fmla="*/ 746374 h 1855788"/>
                    <a:gd name="connsiteX78" fmla="*/ 2548297 w 2781300"/>
                    <a:gd name="connsiteY78" fmla="*/ 747713 h 1855788"/>
                    <a:gd name="connsiteX79" fmla="*/ 2513846 w 2781300"/>
                    <a:gd name="connsiteY79" fmla="*/ 796728 h 1855788"/>
                    <a:gd name="connsiteX80" fmla="*/ 2660245 w 2781300"/>
                    <a:gd name="connsiteY80" fmla="*/ 795338 h 1855788"/>
                    <a:gd name="connsiteX81" fmla="*/ 2629833 w 2781300"/>
                    <a:gd name="connsiteY81" fmla="*/ 852351 h 1855788"/>
                    <a:gd name="connsiteX82" fmla="*/ 2710659 w 2781300"/>
                    <a:gd name="connsiteY82" fmla="*/ 852487 h 1855788"/>
                    <a:gd name="connsiteX83" fmla="*/ 2692412 w 2781300"/>
                    <a:gd name="connsiteY83" fmla="*/ 881266 h 1855788"/>
                    <a:gd name="connsiteX84" fmla="*/ 2781300 w 2781300"/>
                    <a:gd name="connsiteY8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882194 w 2781300"/>
                    <a:gd name="connsiteY66" fmla="*/ 456941 h 1855788"/>
                    <a:gd name="connsiteX67" fmla="*/ 1972435 w 2781300"/>
                    <a:gd name="connsiteY67" fmla="*/ 451649 h 1855788"/>
                    <a:gd name="connsiteX68" fmla="*/ 1949751 w 2781300"/>
                    <a:gd name="connsiteY68" fmla="*/ 494699 h 1855788"/>
                    <a:gd name="connsiteX69" fmla="*/ 2100242 w 2781300"/>
                    <a:gd name="connsiteY69" fmla="*/ 524674 h 1855788"/>
                    <a:gd name="connsiteX70" fmla="*/ 2080914 w 2781300"/>
                    <a:gd name="connsiteY70" fmla="*/ 567549 h 1855788"/>
                    <a:gd name="connsiteX71" fmla="*/ 2203928 w 2781300"/>
                    <a:gd name="connsiteY71" fmla="*/ 576262 h 1855788"/>
                    <a:gd name="connsiteX72" fmla="*/ 2180042 w 2781300"/>
                    <a:gd name="connsiteY72" fmla="*/ 622605 h 1855788"/>
                    <a:gd name="connsiteX73" fmla="*/ 2346339 w 2781300"/>
                    <a:gd name="connsiteY73" fmla="*/ 631032 h 1855788"/>
                    <a:gd name="connsiteX74" fmla="*/ 2319231 w 2781300"/>
                    <a:gd name="connsiteY74" fmla="*/ 696341 h 1855788"/>
                    <a:gd name="connsiteX75" fmla="*/ 2438404 w 2781300"/>
                    <a:gd name="connsiteY75" fmla="*/ 707232 h 1855788"/>
                    <a:gd name="connsiteX76" fmla="*/ 2416227 w 2781300"/>
                    <a:gd name="connsiteY76" fmla="*/ 746374 h 1855788"/>
                    <a:gd name="connsiteX77" fmla="*/ 2548297 w 2781300"/>
                    <a:gd name="connsiteY77" fmla="*/ 747713 h 1855788"/>
                    <a:gd name="connsiteX78" fmla="*/ 2513846 w 2781300"/>
                    <a:gd name="connsiteY78" fmla="*/ 796728 h 1855788"/>
                    <a:gd name="connsiteX79" fmla="*/ 2660245 w 2781300"/>
                    <a:gd name="connsiteY79" fmla="*/ 795338 h 1855788"/>
                    <a:gd name="connsiteX80" fmla="*/ 2629833 w 2781300"/>
                    <a:gd name="connsiteY80" fmla="*/ 852351 h 1855788"/>
                    <a:gd name="connsiteX81" fmla="*/ 2710659 w 2781300"/>
                    <a:gd name="connsiteY81" fmla="*/ 852487 h 1855788"/>
                    <a:gd name="connsiteX82" fmla="*/ 2692412 w 2781300"/>
                    <a:gd name="connsiteY82" fmla="*/ 881266 h 1855788"/>
                    <a:gd name="connsiteX83" fmla="*/ 2781300 w 2781300"/>
                    <a:gd name="connsiteY8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972435 w 2781300"/>
                    <a:gd name="connsiteY66" fmla="*/ 451649 h 1855788"/>
                    <a:gd name="connsiteX67" fmla="*/ 1949751 w 2781300"/>
                    <a:gd name="connsiteY67" fmla="*/ 494699 h 1855788"/>
                    <a:gd name="connsiteX68" fmla="*/ 2100242 w 2781300"/>
                    <a:gd name="connsiteY68" fmla="*/ 524674 h 1855788"/>
                    <a:gd name="connsiteX69" fmla="*/ 2080914 w 2781300"/>
                    <a:gd name="connsiteY69" fmla="*/ 567549 h 1855788"/>
                    <a:gd name="connsiteX70" fmla="*/ 2203928 w 2781300"/>
                    <a:gd name="connsiteY70" fmla="*/ 576262 h 1855788"/>
                    <a:gd name="connsiteX71" fmla="*/ 2180042 w 2781300"/>
                    <a:gd name="connsiteY71" fmla="*/ 622605 h 1855788"/>
                    <a:gd name="connsiteX72" fmla="*/ 2346339 w 2781300"/>
                    <a:gd name="connsiteY72" fmla="*/ 631032 h 1855788"/>
                    <a:gd name="connsiteX73" fmla="*/ 2319231 w 2781300"/>
                    <a:gd name="connsiteY73" fmla="*/ 696341 h 1855788"/>
                    <a:gd name="connsiteX74" fmla="*/ 2438404 w 2781300"/>
                    <a:gd name="connsiteY74" fmla="*/ 707232 h 1855788"/>
                    <a:gd name="connsiteX75" fmla="*/ 2416227 w 2781300"/>
                    <a:gd name="connsiteY75" fmla="*/ 746374 h 1855788"/>
                    <a:gd name="connsiteX76" fmla="*/ 2548297 w 2781300"/>
                    <a:gd name="connsiteY76" fmla="*/ 747713 h 1855788"/>
                    <a:gd name="connsiteX77" fmla="*/ 2513846 w 2781300"/>
                    <a:gd name="connsiteY77" fmla="*/ 796728 h 1855788"/>
                    <a:gd name="connsiteX78" fmla="*/ 2660245 w 2781300"/>
                    <a:gd name="connsiteY78" fmla="*/ 795338 h 1855788"/>
                    <a:gd name="connsiteX79" fmla="*/ 2629833 w 2781300"/>
                    <a:gd name="connsiteY79" fmla="*/ 852351 h 1855788"/>
                    <a:gd name="connsiteX80" fmla="*/ 2710659 w 2781300"/>
                    <a:gd name="connsiteY80" fmla="*/ 852487 h 1855788"/>
                    <a:gd name="connsiteX81" fmla="*/ 2692412 w 2781300"/>
                    <a:gd name="connsiteY81" fmla="*/ 881266 h 1855788"/>
                    <a:gd name="connsiteX82" fmla="*/ 2781300 w 2781300"/>
                    <a:gd name="connsiteY8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821133 w 2781300"/>
                    <a:gd name="connsiteY39" fmla="*/ 1831631 h 1855788"/>
                    <a:gd name="connsiteX40" fmla="*/ 775540 w 2781300"/>
                    <a:gd name="connsiteY40" fmla="*/ 1828957 h 1855788"/>
                    <a:gd name="connsiteX41" fmla="*/ 0 w 2781300"/>
                    <a:gd name="connsiteY41" fmla="*/ 941388 h 1855788"/>
                    <a:gd name="connsiteX42" fmla="*/ 626400 w 2781300"/>
                    <a:gd name="connsiteY42" fmla="*/ 93223 h 1855788"/>
                    <a:gd name="connsiteX43" fmla="*/ 667074 w 2781300"/>
                    <a:gd name="connsiteY43" fmla="*/ 81034 h 1855788"/>
                    <a:gd name="connsiteX44" fmla="*/ 682305 w 2781300"/>
                    <a:gd name="connsiteY44" fmla="*/ 72919 h 1855788"/>
                    <a:gd name="connsiteX45" fmla="*/ 1008873 w 2781300"/>
                    <a:gd name="connsiteY45" fmla="*/ 0 h 1855788"/>
                    <a:gd name="connsiteX46" fmla="*/ 997186 w 2781300"/>
                    <a:gd name="connsiteY46" fmla="*/ 42173 h 1855788"/>
                    <a:gd name="connsiteX47" fmla="*/ 1108885 w 2781300"/>
                    <a:gd name="connsiteY47" fmla="*/ 33337 h 1855788"/>
                    <a:gd name="connsiteX48" fmla="*/ 1097623 w 2781300"/>
                    <a:gd name="connsiteY48" fmla="*/ 72518 h 1855788"/>
                    <a:gd name="connsiteX49" fmla="*/ 1222348 w 2781300"/>
                    <a:gd name="connsiteY49" fmla="*/ 61912 h 1855788"/>
                    <a:gd name="connsiteX50" fmla="*/ 1206030 w 2781300"/>
                    <a:gd name="connsiteY50" fmla="*/ 116866 h 1855788"/>
                    <a:gd name="connsiteX51" fmla="*/ 1346173 w 2781300"/>
                    <a:gd name="connsiteY51" fmla="*/ 119062 h 1855788"/>
                    <a:gd name="connsiteX52" fmla="*/ 1332246 w 2781300"/>
                    <a:gd name="connsiteY52" fmla="*/ 162868 h 1855788"/>
                    <a:gd name="connsiteX53" fmla="*/ 1430344 w 2781300"/>
                    <a:gd name="connsiteY53" fmla="*/ 157162 h 1855788"/>
                    <a:gd name="connsiteX54" fmla="*/ 1413731 w 2781300"/>
                    <a:gd name="connsiteY54" fmla="*/ 206956 h 1855788"/>
                    <a:gd name="connsiteX55" fmla="*/ 1558931 w 2781300"/>
                    <a:gd name="connsiteY55" fmla="*/ 200025 h 1855788"/>
                    <a:gd name="connsiteX56" fmla="*/ 1535305 w 2781300"/>
                    <a:gd name="connsiteY56" fmla="*/ 266902 h 1855788"/>
                    <a:gd name="connsiteX57" fmla="*/ 1620474 w 2781300"/>
                    <a:gd name="connsiteY57" fmla="*/ 263128 h 1855788"/>
                    <a:gd name="connsiteX58" fmla="*/ 1605204 w 2781300"/>
                    <a:gd name="connsiteY58" fmla="*/ 304079 h 1855788"/>
                    <a:gd name="connsiteX59" fmla="*/ 1757367 w 2781300"/>
                    <a:gd name="connsiteY59" fmla="*/ 311945 h 1855788"/>
                    <a:gd name="connsiteX60" fmla="*/ 1735914 w 2781300"/>
                    <a:gd name="connsiteY60" fmla="*/ 364629 h 1855788"/>
                    <a:gd name="connsiteX61" fmla="*/ 1808129 w 2781300"/>
                    <a:gd name="connsiteY61" fmla="*/ 359574 h 1855788"/>
                    <a:gd name="connsiteX62" fmla="*/ 1792112 w 2781300"/>
                    <a:gd name="connsiteY62" fmla="*/ 395862 h 1855788"/>
                    <a:gd name="connsiteX63" fmla="*/ 1908140 w 2781300"/>
                    <a:gd name="connsiteY63" fmla="*/ 388149 h 1855788"/>
                    <a:gd name="connsiteX64" fmla="*/ 1877411 w 2781300"/>
                    <a:gd name="connsiteY64" fmla="*/ 454261 h 1855788"/>
                    <a:gd name="connsiteX65" fmla="*/ 1972435 w 2781300"/>
                    <a:gd name="connsiteY65" fmla="*/ 451649 h 1855788"/>
                    <a:gd name="connsiteX66" fmla="*/ 1949751 w 2781300"/>
                    <a:gd name="connsiteY66" fmla="*/ 494699 h 1855788"/>
                    <a:gd name="connsiteX67" fmla="*/ 2100242 w 2781300"/>
                    <a:gd name="connsiteY67" fmla="*/ 524674 h 1855788"/>
                    <a:gd name="connsiteX68" fmla="*/ 2080914 w 2781300"/>
                    <a:gd name="connsiteY68" fmla="*/ 567549 h 1855788"/>
                    <a:gd name="connsiteX69" fmla="*/ 2203928 w 2781300"/>
                    <a:gd name="connsiteY69" fmla="*/ 576262 h 1855788"/>
                    <a:gd name="connsiteX70" fmla="*/ 2180042 w 2781300"/>
                    <a:gd name="connsiteY70" fmla="*/ 622605 h 1855788"/>
                    <a:gd name="connsiteX71" fmla="*/ 2346339 w 2781300"/>
                    <a:gd name="connsiteY71" fmla="*/ 631032 h 1855788"/>
                    <a:gd name="connsiteX72" fmla="*/ 2319231 w 2781300"/>
                    <a:gd name="connsiteY72" fmla="*/ 696341 h 1855788"/>
                    <a:gd name="connsiteX73" fmla="*/ 2438404 w 2781300"/>
                    <a:gd name="connsiteY73" fmla="*/ 707232 h 1855788"/>
                    <a:gd name="connsiteX74" fmla="*/ 2416227 w 2781300"/>
                    <a:gd name="connsiteY74" fmla="*/ 746374 h 1855788"/>
                    <a:gd name="connsiteX75" fmla="*/ 2548297 w 2781300"/>
                    <a:gd name="connsiteY75" fmla="*/ 747713 h 1855788"/>
                    <a:gd name="connsiteX76" fmla="*/ 2513846 w 2781300"/>
                    <a:gd name="connsiteY76" fmla="*/ 796728 h 1855788"/>
                    <a:gd name="connsiteX77" fmla="*/ 2660245 w 2781300"/>
                    <a:gd name="connsiteY77" fmla="*/ 795338 h 1855788"/>
                    <a:gd name="connsiteX78" fmla="*/ 2629833 w 2781300"/>
                    <a:gd name="connsiteY78" fmla="*/ 852351 h 1855788"/>
                    <a:gd name="connsiteX79" fmla="*/ 2710659 w 2781300"/>
                    <a:gd name="connsiteY79" fmla="*/ 852487 h 1855788"/>
                    <a:gd name="connsiteX80" fmla="*/ 2692412 w 2781300"/>
                    <a:gd name="connsiteY80" fmla="*/ 881266 h 1855788"/>
                    <a:gd name="connsiteX81" fmla="*/ 2781300 w 2781300"/>
                    <a:gd name="connsiteY8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67074 w 2781300"/>
                    <a:gd name="connsiteY42" fmla="*/ 81034 h 1855788"/>
                    <a:gd name="connsiteX43" fmla="*/ 682305 w 2781300"/>
                    <a:gd name="connsiteY43" fmla="*/ 72919 h 1855788"/>
                    <a:gd name="connsiteX44" fmla="*/ 1008873 w 2781300"/>
                    <a:gd name="connsiteY44" fmla="*/ 0 h 1855788"/>
                    <a:gd name="connsiteX45" fmla="*/ 997186 w 2781300"/>
                    <a:gd name="connsiteY45" fmla="*/ 42173 h 1855788"/>
                    <a:gd name="connsiteX46" fmla="*/ 1108885 w 2781300"/>
                    <a:gd name="connsiteY46" fmla="*/ 33337 h 1855788"/>
                    <a:gd name="connsiteX47" fmla="*/ 1097623 w 2781300"/>
                    <a:gd name="connsiteY47" fmla="*/ 72518 h 1855788"/>
                    <a:gd name="connsiteX48" fmla="*/ 1222348 w 2781300"/>
                    <a:gd name="connsiteY48" fmla="*/ 61912 h 1855788"/>
                    <a:gd name="connsiteX49" fmla="*/ 1206030 w 2781300"/>
                    <a:gd name="connsiteY49" fmla="*/ 116866 h 1855788"/>
                    <a:gd name="connsiteX50" fmla="*/ 1346173 w 2781300"/>
                    <a:gd name="connsiteY50" fmla="*/ 119062 h 1855788"/>
                    <a:gd name="connsiteX51" fmla="*/ 1332246 w 2781300"/>
                    <a:gd name="connsiteY51" fmla="*/ 162868 h 1855788"/>
                    <a:gd name="connsiteX52" fmla="*/ 1430344 w 2781300"/>
                    <a:gd name="connsiteY52" fmla="*/ 157162 h 1855788"/>
                    <a:gd name="connsiteX53" fmla="*/ 1413731 w 2781300"/>
                    <a:gd name="connsiteY53" fmla="*/ 206956 h 1855788"/>
                    <a:gd name="connsiteX54" fmla="*/ 1558931 w 2781300"/>
                    <a:gd name="connsiteY54" fmla="*/ 200025 h 1855788"/>
                    <a:gd name="connsiteX55" fmla="*/ 1535305 w 2781300"/>
                    <a:gd name="connsiteY55" fmla="*/ 266902 h 1855788"/>
                    <a:gd name="connsiteX56" fmla="*/ 1620474 w 2781300"/>
                    <a:gd name="connsiteY56" fmla="*/ 263128 h 1855788"/>
                    <a:gd name="connsiteX57" fmla="*/ 1605204 w 2781300"/>
                    <a:gd name="connsiteY57" fmla="*/ 304079 h 1855788"/>
                    <a:gd name="connsiteX58" fmla="*/ 1757367 w 2781300"/>
                    <a:gd name="connsiteY58" fmla="*/ 311945 h 1855788"/>
                    <a:gd name="connsiteX59" fmla="*/ 1735914 w 2781300"/>
                    <a:gd name="connsiteY59" fmla="*/ 364629 h 1855788"/>
                    <a:gd name="connsiteX60" fmla="*/ 1808129 w 2781300"/>
                    <a:gd name="connsiteY60" fmla="*/ 359574 h 1855788"/>
                    <a:gd name="connsiteX61" fmla="*/ 1792112 w 2781300"/>
                    <a:gd name="connsiteY61" fmla="*/ 395862 h 1855788"/>
                    <a:gd name="connsiteX62" fmla="*/ 1908140 w 2781300"/>
                    <a:gd name="connsiteY62" fmla="*/ 388149 h 1855788"/>
                    <a:gd name="connsiteX63" fmla="*/ 1877411 w 2781300"/>
                    <a:gd name="connsiteY63" fmla="*/ 454261 h 1855788"/>
                    <a:gd name="connsiteX64" fmla="*/ 1972435 w 2781300"/>
                    <a:gd name="connsiteY64" fmla="*/ 451649 h 1855788"/>
                    <a:gd name="connsiteX65" fmla="*/ 1949751 w 2781300"/>
                    <a:gd name="connsiteY65" fmla="*/ 494699 h 1855788"/>
                    <a:gd name="connsiteX66" fmla="*/ 2100242 w 2781300"/>
                    <a:gd name="connsiteY66" fmla="*/ 524674 h 1855788"/>
                    <a:gd name="connsiteX67" fmla="*/ 2080914 w 2781300"/>
                    <a:gd name="connsiteY67" fmla="*/ 567549 h 1855788"/>
                    <a:gd name="connsiteX68" fmla="*/ 2203928 w 2781300"/>
                    <a:gd name="connsiteY68" fmla="*/ 576262 h 1855788"/>
                    <a:gd name="connsiteX69" fmla="*/ 2180042 w 2781300"/>
                    <a:gd name="connsiteY69" fmla="*/ 622605 h 1855788"/>
                    <a:gd name="connsiteX70" fmla="*/ 2346339 w 2781300"/>
                    <a:gd name="connsiteY70" fmla="*/ 631032 h 1855788"/>
                    <a:gd name="connsiteX71" fmla="*/ 2319231 w 2781300"/>
                    <a:gd name="connsiteY71" fmla="*/ 696341 h 1855788"/>
                    <a:gd name="connsiteX72" fmla="*/ 2438404 w 2781300"/>
                    <a:gd name="connsiteY72" fmla="*/ 707232 h 1855788"/>
                    <a:gd name="connsiteX73" fmla="*/ 2416227 w 2781300"/>
                    <a:gd name="connsiteY73" fmla="*/ 746374 h 1855788"/>
                    <a:gd name="connsiteX74" fmla="*/ 2548297 w 2781300"/>
                    <a:gd name="connsiteY74" fmla="*/ 747713 h 1855788"/>
                    <a:gd name="connsiteX75" fmla="*/ 2513846 w 2781300"/>
                    <a:gd name="connsiteY75" fmla="*/ 796728 h 1855788"/>
                    <a:gd name="connsiteX76" fmla="*/ 2660245 w 2781300"/>
                    <a:gd name="connsiteY76" fmla="*/ 795338 h 1855788"/>
                    <a:gd name="connsiteX77" fmla="*/ 2629833 w 2781300"/>
                    <a:gd name="connsiteY77" fmla="*/ 852351 h 1855788"/>
                    <a:gd name="connsiteX78" fmla="*/ 2710659 w 2781300"/>
                    <a:gd name="connsiteY78" fmla="*/ 852487 h 1855788"/>
                    <a:gd name="connsiteX79" fmla="*/ 2692412 w 2781300"/>
                    <a:gd name="connsiteY79" fmla="*/ 881266 h 1855788"/>
                    <a:gd name="connsiteX80" fmla="*/ 2781300 w 2781300"/>
                    <a:gd name="connsiteY8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82305 w 2781300"/>
                    <a:gd name="connsiteY42" fmla="*/ 72919 h 1855788"/>
                    <a:gd name="connsiteX43" fmla="*/ 1008873 w 2781300"/>
                    <a:gd name="connsiteY43" fmla="*/ 0 h 1855788"/>
                    <a:gd name="connsiteX44" fmla="*/ 997186 w 2781300"/>
                    <a:gd name="connsiteY44" fmla="*/ 42173 h 1855788"/>
                    <a:gd name="connsiteX45" fmla="*/ 1108885 w 2781300"/>
                    <a:gd name="connsiteY45" fmla="*/ 33337 h 1855788"/>
                    <a:gd name="connsiteX46" fmla="*/ 1097623 w 2781300"/>
                    <a:gd name="connsiteY46" fmla="*/ 72518 h 1855788"/>
                    <a:gd name="connsiteX47" fmla="*/ 1222348 w 2781300"/>
                    <a:gd name="connsiteY47" fmla="*/ 61912 h 1855788"/>
                    <a:gd name="connsiteX48" fmla="*/ 1206030 w 2781300"/>
                    <a:gd name="connsiteY48" fmla="*/ 116866 h 1855788"/>
                    <a:gd name="connsiteX49" fmla="*/ 1346173 w 2781300"/>
                    <a:gd name="connsiteY49" fmla="*/ 119062 h 1855788"/>
                    <a:gd name="connsiteX50" fmla="*/ 1332246 w 2781300"/>
                    <a:gd name="connsiteY50" fmla="*/ 162868 h 1855788"/>
                    <a:gd name="connsiteX51" fmla="*/ 1430344 w 2781300"/>
                    <a:gd name="connsiteY51" fmla="*/ 157162 h 1855788"/>
                    <a:gd name="connsiteX52" fmla="*/ 1413731 w 2781300"/>
                    <a:gd name="connsiteY52" fmla="*/ 206956 h 1855788"/>
                    <a:gd name="connsiteX53" fmla="*/ 1558931 w 2781300"/>
                    <a:gd name="connsiteY53" fmla="*/ 200025 h 1855788"/>
                    <a:gd name="connsiteX54" fmla="*/ 1535305 w 2781300"/>
                    <a:gd name="connsiteY54" fmla="*/ 266902 h 1855788"/>
                    <a:gd name="connsiteX55" fmla="*/ 1620474 w 2781300"/>
                    <a:gd name="connsiteY55" fmla="*/ 263128 h 1855788"/>
                    <a:gd name="connsiteX56" fmla="*/ 1605204 w 2781300"/>
                    <a:gd name="connsiteY56" fmla="*/ 304079 h 1855788"/>
                    <a:gd name="connsiteX57" fmla="*/ 1757367 w 2781300"/>
                    <a:gd name="connsiteY57" fmla="*/ 311945 h 1855788"/>
                    <a:gd name="connsiteX58" fmla="*/ 1735914 w 2781300"/>
                    <a:gd name="connsiteY58" fmla="*/ 364629 h 1855788"/>
                    <a:gd name="connsiteX59" fmla="*/ 1808129 w 2781300"/>
                    <a:gd name="connsiteY59" fmla="*/ 359574 h 1855788"/>
                    <a:gd name="connsiteX60" fmla="*/ 1792112 w 2781300"/>
                    <a:gd name="connsiteY60" fmla="*/ 395862 h 1855788"/>
                    <a:gd name="connsiteX61" fmla="*/ 1908140 w 2781300"/>
                    <a:gd name="connsiteY61" fmla="*/ 388149 h 1855788"/>
                    <a:gd name="connsiteX62" fmla="*/ 1877411 w 2781300"/>
                    <a:gd name="connsiteY62" fmla="*/ 454261 h 1855788"/>
                    <a:gd name="connsiteX63" fmla="*/ 1972435 w 2781300"/>
                    <a:gd name="connsiteY63" fmla="*/ 451649 h 1855788"/>
                    <a:gd name="connsiteX64" fmla="*/ 1949751 w 2781300"/>
                    <a:gd name="connsiteY64" fmla="*/ 494699 h 1855788"/>
                    <a:gd name="connsiteX65" fmla="*/ 2100242 w 2781300"/>
                    <a:gd name="connsiteY65" fmla="*/ 524674 h 1855788"/>
                    <a:gd name="connsiteX66" fmla="*/ 2080914 w 2781300"/>
                    <a:gd name="connsiteY66" fmla="*/ 567549 h 1855788"/>
                    <a:gd name="connsiteX67" fmla="*/ 2203928 w 2781300"/>
                    <a:gd name="connsiteY67" fmla="*/ 576262 h 1855788"/>
                    <a:gd name="connsiteX68" fmla="*/ 2180042 w 2781300"/>
                    <a:gd name="connsiteY68" fmla="*/ 622605 h 1855788"/>
                    <a:gd name="connsiteX69" fmla="*/ 2346339 w 2781300"/>
                    <a:gd name="connsiteY69" fmla="*/ 631032 h 1855788"/>
                    <a:gd name="connsiteX70" fmla="*/ 2319231 w 2781300"/>
                    <a:gd name="connsiteY70" fmla="*/ 696341 h 1855788"/>
                    <a:gd name="connsiteX71" fmla="*/ 2438404 w 2781300"/>
                    <a:gd name="connsiteY71" fmla="*/ 707232 h 1855788"/>
                    <a:gd name="connsiteX72" fmla="*/ 2416227 w 2781300"/>
                    <a:gd name="connsiteY72" fmla="*/ 746374 h 1855788"/>
                    <a:gd name="connsiteX73" fmla="*/ 2548297 w 2781300"/>
                    <a:gd name="connsiteY73" fmla="*/ 747713 h 1855788"/>
                    <a:gd name="connsiteX74" fmla="*/ 2513846 w 2781300"/>
                    <a:gd name="connsiteY74" fmla="*/ 796728 h 1855788"/>
                    <a:gd name="connsiteX75" fmla="*/ 2660245 w 2781300"/>
                    <a:gd name="connsiteY75" fmla="*/ 795338 h 1855788"/>
                    <a:gd name="connsiteX76" fmla="*/ 2629833 w 2781300"/>
                    <a:gd name="connsiteY76" fmla="*/ 852351 h 1855788"/>
                    <a:gd name="connsiteX77" fmla="*/ 2710659 w 2781300"/>
                    <a:gd name="connsiteY77" fmla="*/ 852487 h 1855788"/>
                    <a:gd name="connsiteX78" fmla="*/ 2692412 w 2781300"/>
                    <a:gd name="connsiteY78" fmla="*/ 881266 h 1855788"/>
                    <a:gd name="connsiteX79" fmla="*/ 2781300 w 2781300"/>
                    <a:gd name="connsiteY7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03174 w 2781300"/>
                    <a:gd name="connsiteY24" fmla="*/ 1559366 h 1855788"/>
                    <a:gd name="connsiteX25" fmla="*/ 1620474 w 2781300"/>
                    <a:gd name="connsiteY25" fmla="*/ 1605760 h 1855788"/>
                    <a:gd name="connsiteX26" fmla="*/ 1620474 w 2781300"/>
                    <a:gd name="connsiteY26" fmla="*/ 1605761 h 1855788"/>
                    <a:gd name="connsiteX27" fmla="*/ 1538878 w 2781300"/>
                    <a:gd name="connsiteY27" fmla="*/ 1599000 h 1855788"/>
                    <a:gd name="connsiteX28" fmla="*/ 1558931 w 2781300"/>
                    <a:gd name="connsiteY28" fmla="*/ 1655763 h 1855788"/>
                    <a:gd name="connsiteX29" fmla="*/ 1416069 w 2781300"/>
                    <a:gd name="connsiteY29" fmla="*/ 1655838 h 1855788"/>
                    <a:gd name="connsiteX30" fmla="*/ 1430344 w 2781300"/>
                    <a:gd name="connsiteY30" fmla="*/ 1698626 h 1855788"/>
                    <a:gd name="connsiteX31" fmla="*/ 1344564 w 2781300"/>
                    <a:gd name="connsiteY31" fmla="*/ 1694647 h 1855788"/>
                    <a:gd name="connsiteX32" fmla="*/ 1346173 w 2781300"/>
                    <a:gd name="connsiteY32" fmla="*/ 1736726 h 1855788"/>
                    <a:gd name="connsiteX33" fmla="*/ 1209062 w 2781300"/>
                    <a:gd name="connsiteY33" fmla="*/ 1749131 h 1855788"/>
                    <a:gd name="connsiteX34" fmla="*/ 1222348 w 2781300"/>
                    <a:gd name="connsiteY34" fmla="*/ 1793876 h 1855788"/>
                    <a:gd name="connsiteX35" fmla="*/ 1003642 w 2781300"/>
                    <a:gd name="connsiteY35" fmla="*/ 1814666 h 1855788"/>
                    <a:gd name="connsiteX36" fmla="*/ 1008873 w 2781300"/>
                    <a:gd name="connsiteY36" fmla="*/ 1855788 h 1855788"/>
                    <a:gd name="connsiteX37" fmla="*/ 839790 w 2781300"/>
                    <a:gd name="connsiteY37" fmla="*/ 1836937 h 1855788"/>
                    <a:gd name="connsiteX38" fmla="*/ 775540 w 2781300"/>
                    <a:gd name="connsiteY38" fmla="*/ 1828957 h 1855788"/>
                    <a:gd name="connsiteX39" fmla="*/ 0 w 2781300"/>
                    <a:gd name="connsiteY39" fmla="*/ 941388 h 1855788"/>
                    <a:gd name="connsiteX40" fmla="*/ 626400 w 2781300"/>
                    <a:gd name="connsiteY40" fmla="*/ 93223 h 1855788"/>
                    <a:gd name="connsiteX41" fmla="*/ 682305 w 2781300"/>
                    <a:gd name="connsiteY41" fmla="*/ 72919 h 1855788"/>
                    <a:gd name="connsiteX42" fmla="*/ 1008873 w 2781300"/>
                    <a:gd name="connsiteY42" fmla="*/ 0 h 1855788"/>
                    <a:gd name="connsiteX43" fmla="*/ 997186 w 2781300"/>
                    <a:gd name="connsiteY43" fmla="*/ 42173 h 1855788"/>
                    <a:gd name="connsiteX44" fmla="*/ 1108885 w 2781300"/>
                    <a:gd name="connsiteY44" fmla="*/ 33337 h 1855788"/>
                    <a:gd name="connsiteX45" fmla="*/ 1097623 w 2781300"/>
                    <a:gd name="connsiteY45" fmla="*/ 72518 h 1855788"/>
                    <a:gd name="connsiteX46" fmla="*/ 1222348 w 2781300"/>
                    <a:gd name="connsiteY46" fmla="*/ 61912 h 1855788"/>
                    <a:gd name="connsiteX47" fmla="*/ 1206030 w 2781300"/>
                    <a:gd name="connsiteY47" fmla="*/ 116866 h 1855788"/>
                    <a:gd name="connsiteX48" fmla="*/ 1346173 w 2781300"/>
                    <a:gd name="connsiteY48" fmla="*/ 119062 h 1855788"/>
                    <a:gd name="connsiteX49" fmla="*/ 1332246 w 2781300"/>
                    <a:gd name="connsiteY49" fmla="*/ 162868 h 1855788"/>
                    <a:gd name="connsiteX50" fmla="*/ 1430344 w 2781300"/>
                    <a:gd name="connsiteY50" fmla="*/ 157162 h 1855788"/>
                    <a:gd name="connsiteX51" fmla="*/ 1413731 w 2781300"/>
                    <a:gd name="connsiteY51" fmla="*/ 206956 h 1855788"/>
                    <a:gd name="connsiteX52" fmla="*/ 1558931 w 2781300"/>
                    <a:gd name="connsiteY52" fmla="*/ 200025 h 1855788"/>
                    <a:gd name="connsiteX53" fmla="*/ 1535305 w 2781300"/>
                    <a:gd name="connsiteY53" fmla="*/ 266902 h 1855788"/>
                    <a:gd name="connsiteX54" fmla="*/ 1620474 w 2781300"/>
                    <a:gd name="connsiteY54" fmla="*/ 263128 h 1855788"/>
                    <a:gd name="connsiteX55" fmla="*/ 1605204 w 2781300"/>
                    <a:gd name="connsiteY55" fmla="*/ 304079 h 1855788"/>
                    <a:gd name="connsiteX56" fmla="*/ 1757367 w 2781300"/>
                    <a:gd name="connsiteY56" fmla="*/ 311945 h 1855788"/>
                    <a:gd name="connsiteX57" fmla="*/ 1735914 w 2781300"/>
                    <a:gd name="connsiteY57" fmla="*/ 364629 h 1855788"/>
                    <a:gd name="connsiteX58" fmla="*/ 1808129 w 2781300"/>
                    <a:gd name="connsiteY58" fmla="*/ 359574 h 1855788"/>
                    <a:gd name="connsiteX59" fmla="*/ 1792112 w 2781300"/>
                    <a:gd name="connsiteY59" fmla="*/ 395862 h 1855788"/>
                    <a:gd name="connsiteX60" fmla="*/ 1908140 w 2781300"/>
                    <a:gd name="connsiteY60" fmla="*/ 388149 h 1855788"/>
                    <a:gd name="connsiteX61" fmla="*/ 1877411 w 2781300"/>
                    <a:gd name="connsiteY61" fmla="*/ 454261 h 1855788"/>
                    <a:gd name="connsiteX62" fmla="*/ 1972435 w 2781300"/>
                    <a:gd name="connsiteY62" fmla="*/ 451649 h 1855788"/>
                    <a:gd name="connsiteX63" fmla="*/ 1949751 w 2781300"/>
                    <a:gd name="connsiteY63" fmla="*/ 494699 h 1855788"/>
                    <a:gd name="connsiteX64" fmla="*/ 2100242 w 2781300"/>
                    <a:gd name="connsiteY64" fmla="*/ 524674 h 1855788"/>
                    <a:gd name="connsiteX65" fmla="*/ 2080914 w 2781300"/>
                    <a:gd name="connsiteY65" fmla="*/ 567549 h 1855788"/>
                    <a:gd name="connsiteX66" fmla="*/ 2203928 w 2781300"/>
                    <a:gd name="connsiteY66" fmla="*/ 576262 h 1855788"/>
                    <a:gd name="connsiteX67" fmla="*/ 2180042 w 2781300"/>
                    <a:gd name="connsiteY67" fmla="*/ 622605 h 1855788"/>
                    <a:gd name="connsiteX68" fmla="*/ 2346339 w 2781300"/>
                    <a:gd name="connsiteY68" fmla="*/ 631032 h 1855788"/>
                    <a:gd name="connsiteX69" fmla="*/ 2319231 w 2781300"/>
                    <a:gd name="connsiteY69" fmla="*/ 696341 h 1855788"/>
                    <a:gd name="connsiteX70" fmla="*/ 2438404 w 2781300"/>
                    <a:gd name="connsiteY70" fmla="*/ 707232 h 1855788"/>
                    <a:gd name="connsiteX71" fmla="*/ 2416227 w 2781300"/>
                    <a:gd name="connsiteY71" fmla="*/ 746374 h 1855788"/>
                    <a:gd name="connsiteX72" fmla="*/ 2548297 w 2781300"/>
                    <a:gd name="connsiteY72" fmla="*/ 747713 h 1855788"/>
                    <a:gd name="connsiteX73" fmla="*/ 2513846 w 2781300"/>
                    <a:gd name="connsiteY73" fmla="*/ 796728 h 1855788"/>
                    <a:gd name="connsiteX74" fmla="*/ 2660245 w 2781300"/>
                    <a:gd name="connsiteY74" fmla="*/ 795338 h 1855788"/>
                    <a:gd name="connsiteX75" fmla="*/ 2629833 w 2781300"/>
                    <a:gd name="connsiteY75" fmla="*/ 852351 h 1855788"/>
                    <a:gd name="connsiteX76" fmla="*/ 2710659 w 2781300"/>
                    <a:gd name="connsiteY76" fmla="*/ 852487 h 1855788"/>
                    <a:gd name="connsiteX77" fmla="*/ 2692412 w 2781300"/>
                    <a:gd name="connsiteY77" fmla="*/ 881266 h 1855788"/>
                    <a:gd name="connsiteX78" fmla="*/ 2781300 w 2781300"/>
                    <a:gd name="connsiteY78" fmla="*/ 922338 h 18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781300" h="1855788">
                      <a:moveTo>
                        <a:pt x="2781300" y="922338"/>
                      </a:moveTo>
                      <a:lnTo>
                        <a:pt x="2700702" y="963787"/>
                      </a:lnTo>
                      <a:lnTo>
                        <a:pt x="2710659" y="979491"/>
                      </a:lnTo>
                      <a:lnTo>
                        <a:pt x="2638459" y="995796"/>
                      </a:lnTo>
                      <a:lnTo>
                        <a:pt x="2660245" y="1036638"/>
                      </a:lnTo>
                      <a:lnTo>
                        <a:pt x="2571953" y="1029997"/>
                      </a:lnTo>
                      <a:lnTo>
                        <a:pt x="2526562" y="1053340"/>
                      </a:lnTo>
                      <a:lnTo>
                        <a:pt x="2548297" y="1084263"/>
                      </a:lnTo>
                      <a:lnTo>
                        <a:pt x="2426967" y="1104558"/>
                      </a:lnTo>
                      <a:lnTo>
                        <a:pt x="2438404" y="1124744"/>
                      </a:lnTo>
                      <a:lnTo>
                        <a:pt x="2330762" y="1154032"/>
                      </a:lnTo>
                      <a:lnTo>
                        <a:pt x="2346339" y="1200944"/>
                      </a:lnTo>
                      <a:lnTo>
                        <a:pt x="2182115" y="1237205"/>
                      </a:lnTo>
                      <a:lnTo>
                        <a:pt x="2203928" y="1279526"/>
                      </a:lnTo>
                      <a:lnTo>
                        <a:pt x="2083782" y="1292225"/>
                      </a:lnTo>
                      <a:lnTo>
                        <a:pt x="2100242" y="1328738"/>
                      </a:lnTo>
                      <a:lnTo>
                        <a:pt x="1953212" y="1365283"/>
                      </a:lnTo>
                      <a:lnTo>
                        <a:pt x="1972435" y="1401763"/>
                      </a:lnTo>
                      <a:lnTo>
                        <a:pt x="1880564" y="1405935"/>
                      </a:lnTo>
                      <a:lnTo>
                        <a:pt x="1908140" y="1465263"/>
                      </a:lnTo>
                      <a:lnTo>
                        <a:pt x="1792112" y="1457550"/>
                      </a:lnTo>
                      <a:lnTo>
                        <a:pt x="1808129" y="1493838"/>
                      </a:lnTo>
                      <a:lnTo>
                        <a:pt x="1735915" y="1488783"/>
                      </a:lnTo>
                      <a:lnTo>
                        <a:pt x="1757367" y="1541467"/>
                      </a:lnTo>
                      <a:lnTo>
                        <a:pt x="1603174" y="1559366"/>
                      </a:lnTo>
                      <a:lnTo>
                        <a:pt x="1620474" y="1605760"/>
                      </a:lnTo>
                      <a:lnTo>
                        <a:pt x="1620474" y="1605761"/>
                      </a:lnTo>
                      <a:lnTo>
                        <a:pt x="1538878" y="1599000"/>
                      </a:lnTo>
                      <a:lnTo>
                        <a:pt x="1558931" y="1655763"/>
                      </a:lnTo>
                      <a:cubicBezTo>
                        <a:pt x="1538463" y="1665236"/>
                        <a:pt x="1437500" y="1648694"/>
                        <a:pt x="1416069" y="1655838"/>
                      </a:cubicBezTo>
                      <a:lnTo>
                        <a:pt x="1430344" y="1698626"/>
                      </a:lnTo>
                      <a:cubicBezTo>
                        <a:pt x="1401384" y="1698626"/>
                        <a:pt x="1372768" y="1697278"/>
                        <a:pt x="1344564" y="1694647"/>
                      </a:cubicBezTo>
                      <a:cubicBezTo>
                        <a:pt x="1345100" y="1708673"/>
                        <a:pt x="1345637" y="1722700"/>
                        <a:pt x="1346173" y="1736726"/>
                      </a:cubicBezTo>
                      <a:cubicBezTo>
                        <a:pt x="1323589" y="1745807"/>
                        <a:pt x="1229699" y="1739606"/>
                        <a:pt x="1209062" y="1749131"/>
                      </a:cubicBezTo>
                      <a:lnTo>
                        <a:pt x="1222348" y="1793876"/>
                      </a:lnTo>
                      <a:cubicBezTo>
                        <a:pt x="1188111" y="1804799"/>
                        <a:pt x="1041068" y="1811013"/>
                        <a:pt x="1003642" y="1814666"/>
                      </a:cubicBezTo>
                      <a:lnTo>
                        <a:pt x="1008873" y="1855788"/>
                      </a:lnTo>
                      <a:cubicBezTo>
                        <a:pt x="950954" y="1855788"/>
                        <a:pt x="894405" y="1849297"/>
                        <a:pt x="839790" y="1836937"/>
                      </a:cubicBezTo>
                      <a:lnTo>
                        <a:pt x="775540" y="1828957"/>
                      </a:lnTo>
                      <a:cubicBezTo>
                        <a:pt x="386673" y="1783269"/>
                        <a:pt x="59531" y="1403327"/>
                        <a:pt x="0" y="941388"/>
                      </a:cubicBezTo>
                      <a:cubicBezTo>
                        <a:pt x="56753" y="566838"/>
                        <a:pt x="291666" y="214053"/>
                        <a:pt x="626400" y="93223"/>
                      </a:cubicBezTo>
                      <a:lnTo>
                        <a:pt x="682305" y="72919"/>
                      </a:lnTo>
                      <a:cubicBezTo>
                        <a:pt x="782679" y="25965"/>
                        <a:pt x="893034" y="0"/>
                        <a:pt x="1008873" y="0"/>
                      </a:cubicBezTo>
                      <a:lnTo>
                        <a:pt x="997186" y="42173"/>
                      </a:lnTo>
                      <a:lnTo>
                        <a:pt x="1108885" y="33337"/>
                      </a:lnTo>
                      <a:lnTo>
                        <a:pt x="1097623" y="72518"/>
                      </a:lnTo>
                      <a:lnTo>
                        <a:pt x="1222348" y="61912"/>
                      </a:lnTo>
                      <a:lnTo>
                        <a:pt x="1206030" y="116866"/>
                      </a:lnTo>
                      <a:lnTo>
                        <a:pt x="1346173" y="119062"/>
                      </a:lnTo>
                      <a:lnTo>
                        <a:pt x="1332246" y="162868"/>
                      </a:lnTo>
                      <a:lnTo>
                        <a:pt x="1430344" y="157162"/>
                      </a:lnTo>
                      <a:lnTo>
                        <a:pt x="1413731" y="206956"/>
                      </a:lnTo>
                      <a:lnTo>
                        <a:pt x="1558931" y="200025"/>
                      </a:lnTo>
                      <a:lnTo>
                        <a:pt x="1535305" y="266902"/>
                      </a:lnTo>
                      <a:lnTo>
                        <a:pt x="1620474" y="263128"/>
                      </a:lnTo>
                      <a:lnTo>
                        <a:pt x="1605204" y="304079"/>
                      </a:lnTo>
                      <a:lnTo>
                        <a:pt x="1757367" y="311945"/>
                      </a:lnTo>
                      <a:lnTo>
                        <a:pt x="1735914" y="364629"/>
                      </a:lnTo>
                      <a:lnTo>
                        <a:pt x="1808129" y="359574"/>
                      </a:lnTo>
                      <a:lnTo>
                        <a:pt x="1792112" y="395862"/>
                      </a:lnTo>
                      <a:lnTo>
                        <a:pt x="1908140" y="388149"/>
                      </a:lnTo>
                      <a:lnTo>
                        <a:pt x="1877411" y="454261"/>
                      </a:lnTo>
                      <a:lnTo>
                        <a:pt x="1972435" y="451649"/>
                      </a:lnTo>
                      <a:lnTo>
                        <a:pt x="1949751" y="494699"/>
                      </a:lnTo>
                      <a:lnTo>
                        <a:pt x="2100242" y="524674"/>
                      </a:lnTo>
                      <a:lnTo>
                        <a:pt x="2080914" y="567549"/>
                      </a:lnTo>
                      <a:lnTo>
                        <a:pt x="2203928" y="576262"/>
                      </a:lnTo>
                      <a:lnTo>
                        <a:pt x="2180042" y="622605"/>
                      </a:lnTo>
                      <a:lnTo>
                        <a:pt x="2346339" y="631032"/>
                      </a:lnTo>
                      <a:lnTo>
                        <a:pt x="2319231" y="696341"/>
                      </a:lnTo>
                      <a:lnTo>
                        <a:pt x="2438404" y="707232"/>
                      </a:lnTo>
                      <a:lnTo>
                        <a:pt x="2416227" y="746374"/>
                      </a:lnTo>
                      <a:lnTo>
                        <a:pt x="2548297" y="747713"/>
                      </a:lnTo>
                      <a:lnTo>
                        <a:pt x="2513846" y="796728"/>
                      </a:lnTo>
                      <a:lnTo>
                        <a:pt x="2660245" y="795338"/>
                      </a:lnTo>
                      <a:lnTo>
                        <a:pt x="2629833" y="852351"/>
                      </a:lnTo>
                      <a:lnTo>
                        <a:pt x="2710659" y="852487"/>
                      </a:lnTo>
                      <a:lnTo>
                        <a:pt x="2692412" y="881266"/>
                      </a:lnTo>
                      <a:lnTo>
                        <a:pt x="2781300" y="922338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4A8C26B3-9FCD-4309-A1D1-AC8CE76D0696}"/>
                  </a:ext>
                </a:extLst>
              </p:cNvPr>
              <p:cNvSpPr/>
              <p:nvPr/>
            </p:nvSpPr>
            <p:spPr>
              <a:xfrm rot="2700000">
                <a:off x="4152453" y="2187626"/>
                <a:ext cx="95942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6B5D2BF1-9634-434C-865A-E8488744648D}"/>
                  </a:ext>
                </a:extLst>
              </p:cNvPr>
              <p:cNvSpPr/>
              <p:nvPr/>
            </p:nvSpPr>
            <p:spPr>
              <a:xfrm rot="8963138">
                <a:off x="3144125" y="2310694"/>
                <a:ext cx="95942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台形 579">
                <a:extLst>
                  <a:ext uri="{FF2B5EF4-FFF2-40B4-BE49-F238E27FC236}">
                    <a16:creationId xmlns:a16="http://schemas.microsoft.com/office/drawing/2014/main" id="{A4E00A88-674A-4B63-98A1-E8E56621B123}"/>
                  </a:ext>
                </a:extLst>
              </p:cNvPr>
              <p:cNvSpPr/>
              <p:nvPr/>
            </p:nvSpPr>
            <p:spPr>
              <a:xfrm rot="558662">
                <a:off x="3762950" y="2236037"/>
                <a:ext cx="105882" cy="2008650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台形 580">
                <a:extLst>
                  <a:ext uri="{FF2B5EF4-FFF2-40B4-BE49-F238E27FC236}">
                    <a16:creationId xmlns:a16="http://schemas.microsoft.com/office/drawing/2014/main" id="{836E999B-47A5-4C27-8540-B2F9835C111F}"/>
                  </a:ext>
                </a:extLst>
              </p:cNvPr>
              <p:cNvSpPr/>
              <p:nvPr/>
            </p:nvSpPr>
            <p:spPr>
              <a:xfrm>
                <a:off x="3630190" y="2240704"/>
                <a:ext cx="105882" cy="2008650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BB5E311B-892D-4532-8A69-129BF5B1E98C}"/>
                  </a:ext>
                </a:extLst>
              </p:cNvPr>
              <p:cNvGrpSpPr/>
              <p:nvPr/>
            </p:nvGrpSpPr>
            <p:grpSpPr>
              <a:xfrm rot="1109717">
                <a:off x="3689249" y="815377"/>
                <a:ext cx="1031020" cy="1545207"/>
                <a:chOff x="3944937" y="1390650"/>
                <a:chExt cx="1855788" cy="2781300"/>
              </a:xfrm>
            </p:grpSpPr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166B68B9-B9E0-472B-A477-36281876372A}"/>
                    </a:ext>
                  </a:extLst>
                </p:cNvPr>
                <p:cNvSpPr/>
                <p:nvPr/>
              </p:nvSpPr>
              <p:spPr>
                <a:xfrm rot="16200000">
                  <a:off x="3482181" y="1853406"/>
                  <a:ext cx="2781300" cy="1855788"/>
                </a:xfrm>
                <a:custGeom>
                  <a:avLst/>
                  <a:gdLst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637144 w 2781300"/>
                    <a:gd name="connsiteY87" fmla="*/ 321068 h 1855788"/>
                    <a:gd name="connsiteX88" fmla="*/ 1757367 w 2781300"/>
                    <a:gd name="connsiteY88" fmla="*/ 311945 h 1855788"/>
                    <a:gd name="connsiteX89" fmla="*/ 1735914 w 2781300"/>
                    <a:gd name="connsiteY89" fmla="*/ 364629 h 1855788"/>
                    <a:gd name="connsiteX90" fmla="*/ 1808129 w 2781300"/>
                    <a:gd name="connsiteY90" fmla="*/ 359574 h 1855788"/>
                    <a:gd name="connsiteX91" fmla="*/ 1792112 w 2781300"/>
                    <a:gd name="connsiteY91" fmla="*/ 395862 h 1855788"/>
                    <a:gd name="connsiteX92" fmla="*/ 1908140 w 2781300"/>
                    <a:gd name="connsiteY92" fmla="*/ 388149 h 1855788"/>
                    <a:gd name="connsiteX93" fmla="*/ 1877411 w 2781300"/>
                    <a:gd name="connsiteY93" fmla="*/ 454261 h 1855788"/>
                    <a:gd name="connsiteX94" fmla="*/ 1882194 w 2781300"/>
                    <a:gd name="connsiteY94" fmla="*/ 456941 h 1855788"/>
                    <a:gd name="connsiteX95" fmla="*/ 1972435 w 2781300"/>
                    <a:gd name="connsiteY95" fmla="*/ 451649 h 1855788"/>
                    <a:gd name="connsiteX96" fmla="*/ 1949751 w 2781300"/>
                    <a:gd name="connsiteY96" fmla="*/ 494699 h 1855788"/>
                    <a:gd name="connsiteX97" fmla="*/ 2014323 w 2781300"/>
                    <a:gd name="connsiteY97" fmla="*/ 530563 h 1855788"/>
                    <a:gd name="connsiteX98" fmla="*/ 2100242 w 2781300"/>
                    <a:gd name="connsiteY98" fmla="*/ 524674 h 1855788"/>
                    <a:gd name="connsiteX99" fmla="*/ 2080914 w 2781300"/>
                    <a:gd name="connsiteY99" fmla="*/ 567549 h 1855788"/>
                    <a:gd name="connsiteX100" fmla="*/ 2107058 w 2781300"/>
                    <a:gd name="connsiteY100" fmla="*/ 582069 h 1855788"/>
                    <a:gd name="connsiteX101" fmla="*/ 2203928 w 2781300"/>
                    <a:gd name="connsiteY101" fmla="*/ 576262 h 1855788"/>
                    <a:gd name="connsiteX102" fmla="*/ 2180042 w 2781300"/>
                    <a:gd name="connsiteY102" fmla="*/ 622605 h 1855788"/>
                    <a:gd name="connsiteX103" fmla="*/ 2218414 w 2781300"/>
                    <a:gd name="connsiteY103" fmla="*/ 643918 h 1855788"/>
                    <a:gd name="connsiteX104" fmla="*/ 2254837 w 2781300"/>
                    <a:gd name="connsiteY104" fmla="*/ 636822 h 1855788"/>
                    <a:gd name="connsiteX105" fmla="*/ 2346339 w 2781300"/>
                    <a:gd name="connsiteY105" fmla="*/ 631032 h 1855788"/>
                    <a:gd name="connsiteX106" fmla="*/ 2319231 w 2781300"/>
                    <a:gd name="connsiteY106" fmla="*/ 696341 h 1855788"/>
                    <a:gd name="connsiteX107" fmla="*/ 2348431 w 2781300"/>
                    <a:gd name="connsiteY107" fmla="*/ 711403 h 1855788"/>
                    <a:gd name="connsiteX108" fmla="*/ 2438404 w 2781300"/>
                    <a:gd name="connsiteY108" fmla="*/ 707232 h 1855788"/>
                    <a:gd name="connsiteX109" fmla="*/ 2416227 w 2781300"/>
                    <a:gd name="connsiteY109" fmla="*/ 746374 h 1855788"/>
                    <a:gd name="connsiteX110" fmla="*/ 2435226 w 2781300"/>
                    <a:gd name="connsiteY110" fmla="*/ 756174 h 1855788"/>
                    <a:gd name="connsiteX111" fmla="*/ 2548297 w 2781300"/>
                    <a:gd name="connsiteY111" fmla="*/ 747713 h 1855788"/>
                    <a:gd name="connsiteX112" fmla="*/ 2513846 w 2781300"/>
                    <a:gd name="connsiteY112" fmla="*/ 796728 h 1855788"/>
                    <a:gd name="connsiteX113" fmla="*/ 2531059 w 2781300"/>
                    <a:gd name="connsiteY113" fmla="*/ 805607 h 1855788"/>
                    <a:gd name="connsiteX114" fmla="*/ 2534192 w 2781300"/>
                    <a:gd name="connsiteY114" fmla="*/ 804820 h 1855788"/>
                    <a:gd name="connsiteX115" fmla="*/ 2660245 w 2781300"/>
                    <a:gd name="connsiteY115" fmla="*/ 795338 h 1855788"/>
                    <a:gd name="connsiteX116" fmla="*/ 2629833 w 2781300"/>
                    <a:gd name="connsiteY116" fmla="*/ 852351 h 1855788"/>
                    <a:gd name="connsiteX117" fmla="*/ 2639870 w 2781300"/>
                    <a:gd name="connsiteY117" fmla="*/ 856988 h 1855788"/>
                    <a:gd name="connsiteX118" fmla="*/ 2710659 w 2781300"/>
                    <a:gd name="connsiteY118" fmla="*/ 852487 h 1855788"/>
                    <a:gd name="connsiteX119" fmla="*/ 2692412 w 2781300"/>
                    <a:gd name="connsiteY119" fmla="*/ 881266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014323 w 2781300"/>
                    <a:gd name="connsiteY96" fmla="*/ 530563 h 1855788"/>
                    <a:gd name="connsiteX97" fmla="*/ 2100242 w 2781300"/>
                    <a:gd name="connsiteY97" fmla="*/ 524674 h 1855788"/>
                    <a:gd name="connsiteX98" fmla="*/ 2080914 w 2781300"/>
                    <a:gd name="connsiteY98" fmla="*/ 567549 h 1855788"/>
                    <a:gd name="connsiteX99" fmla="*/ 2107058 w 2781300"/>
                    <a:gd name="connsiteY99" fmla="*/ 582069 h 1855788"/>
                    <a:gd name="connsiteX100" fmla="*/ 2203928 w 2781300"/>
                    <a:gd name="connsiteY100" fmla="*/ 576262 h 1855788"/>
                    <a:gd name="connsiteX101" fmla="*/ 2180042 w 2781300"/>
                    <a:gd name="connsiteY101" fmla="*/ 622605 h 1855788"/>
                    <a:gd name="connsiteX102" fmla="*/ 2218414 w 2781300"/>
                    <a:gd name="connsiteY102" fmla="*/ 643918 h 1855788"/>
                    <a:gd name="connsiteX103" fmla="*/ 2254837 w 2781300"/>
                    <a:gd name="connsiteY103" fmla="*/ 636822 h 1855788"/>
                    <a:gd name="connsiteX104" fmla="*/ 2346339 w 2781300"/>
                    <a:gd name="connsiteY104" fmla="*/ 631032 h 1855788"/>
                    <a:gd name="connsiteX105" fmla="*/ 2319231 w 2781300"/>
                    <a:gd name="connsiteY105" fmla="*/ 696341 h 1855788"/>
                    <a:gd name="connsiteX106" fmla="*/ 2348431 w 2781300"/>
                    <a:gd name="connsiteY106" fmla="*/ 711403 h 1855788"/>
                    <a:gd name="connsiteX107" fmla="*/ 2438404 w 2781300"/>
                    <a:gd name="connsiteY107" fmla="*/ 707232 h 1855788"/>
                    <a:gd name="connsiteX108" fmla="*/ 2416227 w 2781300"/>
                    <a:gd name="connsiteY108" fmla="*/ 746374 h 1855788"/>
                    <a:gd name="connsiteX109" fmla="*/ 2435226 w 2781300"/>
                    <a:gd name="connsiteY109" fmla="*/ 756174 h 1855788"/>
                    <a:gd name="connsiteX110" fmla="*/ 2548297 w 2781300"/>
                    <a:gd name="connsiteY110" fmla="*/ 747713 h 1855788"/>
                    <a:gd name="connsiteX111" fmla="*/ 2513846 w 2781300"/>
                    <a:gd name="connsiteY111" fmla="*/ 796728 h 1855788"/>
                    <a:gd name="connsiteX112" fmla="*/ 2531059 w 2781300"/>
                    <a:gd name="connsiteY112" fmla="*/ 805607 h 1855788"/>
                    <a:gd name="connsiteX113" fmla="*/ 2534192 w 2781300"/>
                    <a:gd name="connsiteY113" fmla="*/ 804820 h 1855788"/>
                    <a:gd name="connsiteX114" fmla="*/ 2660245 w 2781300"/>
                    <a:gd name="connsiteY114" fmla="*/ 795338 h 1855788"/>
                    <a:gd name="connsiteX115" fmla="*/ 2629833 w 2781300"/>
                    <a:gd name="connsiteY115" fmla="*/ 852351 h 1855788"/>
                    <a:gd name="connsiteX116" fmla="*/ 2639870 w 2781300"/>
                    <a:gd name="connsiteY116" fmla="*/ 856988 h 1855788"/>
                    <a:gd name="connsiteX117" fmla="*/ 2710659 w 2781300"/>
                    <a:gd name="connsiteY117" fmla="*/ 852487 h 1855788"/>
                    <a:gd name="connsiteX118" fmla="*/ 2692412 w 2781300"/>
                    <a:gd name="connsiteY118" fmla="*/ 881266 h 1855788"/>
                    <a:gd name="connsiteX119" fmla="*/ 2781300 w 2781300"/>
                    <a:gd name="connsiteY11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107058 w 2781300"/>
                    <a:gd name="connsiteY98" fmla="*/ 582069 h 1855788"/>
                    <a:gd name="connsiteX99" fmla="*/ 2203928 w 2781300"/>
                    <a:gd name="connsiteY99" fmla="*/ 576262 h 1855788"/>
                    <a:gd name="connsiteX100" fmla="*/ 2180042 w 2781300"/>
                    <a:gd name="connsiteY100" fmla="*/ 622605 h 1855788"/>
                    <a:gd name="connsiteX101" fmla="*/ 2218414 w 2781300"/>
                    <a:gd name="connsiteY101" fmla="*/ 643918 h 1855788"/>
                    <a:gd name="connsiteX102" fmla="*/ 2254837 w 2781300"/>
                    <a:gd name="connsiteY102" fmla="*/ 636822 h 1855788"/>
                    <a:gd name="connsiteX103" fmla="*/ 2346339 w 2781300"/>
                    <a:gd name="connsiteY103" fmla="*/ 631032 h 1855788"/>
                    <a:gd name="connsiteX104" fmla="*/ 2319231 w 2781300"/>
                    <a:gd name="connsiteY104" fmla="*/ 696341 h 1855788"/>
                    <a:gd name="connsiteX105" fmla="*/ 2348431 w 2781300"/>
                    <a:gd name="connsiteY105" fmla="*/ 711403 h 1855788"/>
                    <a:gd name="connsiteX106" fmla="*/ 2438404 w 2781300"/>
                    <a:gd name="connsiteY106" fmla="*/ 707232 h 1855788"/>
                    <a:gd name="connsiteX107" fmla="*/ 2416227 w 2781300"/>
                    <a:gd name="connsiteY107" fmla="*/ 746374 h 1855788"/>
                    <a:gd name="connsiteX108" fmla="*/ 2435226 w 2781300"/>
                    <a:gd name="connsiteY108" fmla="*/ 756174 h 1855788"/>
                    <a:gd name="connsiteX109" fmla="*/ 2548297 w 2781300"/>
                    <a:gd name="connsiteY109" fmla="*/ 747713 h 1855788"/>
                    <a:gd name="connsiteX110" fmla="*/ 2513846 w 2781300"/>
                    <a:gd name="connsiteY110" fmla="*/ 796728 h 1855788"/>
                    <a:gd name="connsiteX111" fmla="*/ 2531059 w 2781300"/>
                    <a:gd name="connsiteY111" fmla="*/ 805607 h 1855788"/>
                    <a:gd name="connsiteX112" fmla="*/ 2534192 w 2781300"/>
                    <a:gd name="connsiteY112" fmla="*/ 804820 h 1855788"/>
                    <a:gd name="connsiteX113" fmla="*/ 2660245 w 2781300"/>
                    <a:gd name="connsiteY113" fmla="*/ 795338 h 1855788"/>
                    <a:gd name="connsiteX114" fmla="*/ 2629833 w 2781300"/>
                    <a:gd name="connsiteY114" fmla="*/ 852351 h 1855788"/>
                    <a:gd name="connsiteX115" fmla="*/ 2639870 w 2781300"/>
                    <a:gd name="connsiteY115" fmla="*/ 856988 h 1855788"/>
                    <a:gd name="connsiteX116" fmla="*/ 2710659 w 2781300"/>
                    <a:gd name="connsiteY116" fmla="*/ 852487 h 1855788"/>
                    <a:gd name="connsiteX117" fmla="*/ 2692412 w 2781300"/>
                    <a:gd name="connsiteY117" fmla="*/ 881266 h 1855788"/>
                    <a:gd name="connsiteX118" fmla="*/ 2781300 w 2781300"/>
                    <a:gd name="connsiteY11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18414 w 2781300"/>
                    <a:gd name="connsiteY100" fmla="*/ 643918 h 1855788"/>
                    <a:gd name="connsiteX101" fmla="*/ 2254837 w 2781300"/>
                    <a:gd name="connsiteY101" fmla="*/ 636822 h 1855788"/>
                    <a:gd name="connsiteX102" fmla="*/ 2346339 w 2781300"/>
                    <a:gd name="connsiteY102" fmla="*/ 631032 h 1855788"/>
                    <a:gd name="connsiteX103" fmla="*/ 2319231 w 2781300"/>
                    <a:gd name="connsiteY103" fmla="*/ 696341 h 1855788"/>
                    <a:gd name="connsiteX104" fmla="*/ 2348431 w 2781300"/>
                    <a:gd name="connsiteY104" fmla="*/ 711403 h 1855788"/>
                    <a:gd name="connsiteX105" fmla="*/ 2438404 w 2781300"/>
                    <a:gd name="connsiteY105" fmla="*/ 707232 h 1855788"/>
                    <a:gd name="connsiteX106" fmla="*/ 2416227 w 2781300"/>
                    <a:gd name="connsiteY106" fmla="*/ 746374 h 1855788"/>
                    <a:gd name="connsiteX107" fmla="*/ 2435226 w 2781300"/>
                    <a:gd name="connsiteY107" fmla="*/ 756174 h 1855788"/>
                    <a:gd name="connsiteX108" fmla="*/ 2548297 w 2781300"/>
                    <a:gd name="connsiteY108" fmla="*/ 747713 h 1855788"/>
                    <a:gd name="connsiteX109" fmla="*/ 2513846 w 2781300"/>
                    <a:gd name="connsiteY109" fmla="*/ 796728 h 1855788"/>
                    <a:gd name="connsiteX110" fmla="*/ 2531059 w 2781300"/>
                    <a:gd name="connsiteY110" fmla="*/ 805607 h 1855788"/>
                    <a:gd name="connsiteX111" fmla="*/ 2534192 w 2781300"/>
                    <a:gd name="connsiteY111" fmla="*/ 804820 h 1855788"/>
                    <a:gd name="connsiteX112" fmla="*/ 2660245 w 2781300"/>
                    <a:gd name="connsiteY112" fmla="*/ 795338 h 1855788"/>
                    <a:gd name="connsiteX113" fmla="*/ 2629833 w 2781300"/>
                    <a:gd name="connsiteY113" fmla="*/ 852351 h 1855788"/>
                    <a:gd name="connsiteX114" fmla="*/ 2639870 w 2781300"/>
                    <a:gd name="connsiteY114" fmla="*/ 856988 h 1855788"/>
                    <a:gd name="connsiteX115" fmla="*/ 2710659 w 2781300"/>
                    <a:gd name="connsiteY115" fmla="*/ 852487 h 1855788"/>
                    <a:gd name="connsiteX116" fmla="*/ 2692412 w 2781300"/>
                    <a:gd name="connsiteY116" fmla="*/ 881266 h 1855788"/>
                    <a:gd name="connsiteX117" fmla="*/ 2781300 w 2781300"/>
                    <a:gd name="connsiteY11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54837 w 2781300"/>
                    <a:gd name="connsiteY100" fmla="*/ 636822 h 1855788"/>
                    <a:gd name="connsiteX101" fmla="*/ 2346339 w 2781300"/>
                    <a:gd name="connsiteY101" fmla="*/ 631032 h 1855788"/>
                    <a:gd name="connsiteX102" fmla="*/ 2319231 w 2781300"/>
                    <a:gd name="connsiteY102" fmla="*/ 696341 h 1855788"/>
                    <a:gd name="connsiteX103" fmla="*/ 2348431 w 2781300"/>
                    <a:gd name="connsiteY103" fmla="*/ 711403 h 1855788"/>
                    <a:gd name="connsiteX104" fmla="*/ 2438404 w 2781300"/>
                    <a:gd name="connsiteY104" fmla="*/ 707232 h 1855788"/>
                    <a:gd name="connsiteX105" fmla="*/ 2416227 w 2781300"/>
                    <a:gd name="connsiteY105" fmla="*/ 746374 h 1855788"/>
                    <a:gd name="connsiteX106" fmla="*/ 2435226 w 2781300"/>
                    <a:gd name="connsiteY106" fmla="*/ 756174 h 1855788"/>
                    <a:gd name="connsiteX107" fmla="*/ 2548297 w 2781300"/>
                    <a:gd name="connsiteY107" fmla="*/ 747713 h 1855788"/>
                    <a:gd name="connsiteX108" fmla="*/ 2513846 w 2781300"/>
                    <a:gd name="connsiteY108" fmla="*/ 796728 h 1855788"/>
                    <a:gd name="connsiteX109" fmla="*/ 2531059 w 2781300"/>
                    <a:gd name="connsiteY109" fmla="*/ 805607 h 1855788"/>
                    <a:gd name="connsiteX110" fmla="*/ 2534192 w 2781300"/>
                    <a:gd name="connsiteY110" fmla="*/ 804820 h 1855788"/>
                    <a:gd name="connsiteX111" fmla="*/ 2660245 w 2781300"/>
                    <a:gd name="connsiteY111" fmla="*/ 795338 h 1855788"/>
                    <a:gd name="connsiteX112" fmla="*/ 2629833 w 2781300"/>
                    <a:gd name="connsiteY112" fmla="*/ 852351 h 1855788"/>
                    <a:gd name="connsiteX113" fmla="*/ 2639870 w 2781300"/>
                    <a:gd name="connsiteY113" fmla="*/ 856988 h 1855788"/>
                    <a:gd name="connsiteX114" fmla="*/ 2710659 w 2781300"/>
                    <a:gd name="connsiteY114" fmla="*/ 852487 h 1855788"/>
                    <a:gd name="connsiteX115" fmla="*/ 2692412 w 2781300"/>
                    <a:gd name="connsiteY115" fmla="*/ 881266 h 1855788"/>
                    <a:gd name="connsiteX116" fmla="*/ 2781300 w 2781300"/>
                    <a:gd name="connsiteY11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346339 w 2781300"/>
                    <a:gd name="connsiteY100" fmla="*/ 631032 h 1855788"/>
                    <a:gd name="connsiteX101" fmla="*/ 2319231 w 2781300"/>
                    <a:gd name="connsiteY101" fmla="*/ 696341 h 1855788"/>
                    <a:gd name="connsiteX102" fmla="*/ 2348431 w 2781300"/>
                    <a:gd name="connsiteY102" fmla="*/ 711403 h 1855788"/>
                    <a:gd name="connsiteX103" fmla="*/ 2438404 w 2781300"/>
                    <a:gd name="connsiteY103" fmla="*/ 707232 h 1855788"/>
                    <a:gd name="connsiteX104" fmla="*/ 2416227 w 2781300"/>
                    <a:gd name="connsiteY104" fmla="*/ 746374 h 1855788"/>
                    <a:gd name="connsiteX105" fmla="*/ 2435226 w 2781300"/>
                    <a:gd name="connsiteY105" fmla="*/ 756174 h 1855788"/>
                    <a:gd name="connsiteX106" fmla="*/ 2548297 w 2781300"/>
                    <a:gd name="connsiteY106" fmla="*/ 747713 h 1855788"/>
                    <a:gd name="connsiteX107" fmla="*/ 2513846 w 2781300"/>
                    <a:gd name="connsiteY107" fmla="*/ 796728 h 1855788"/>
                    <a:gd name="connsiteX108" fmla="*/ 2531059 w 2781300"/>
                    <a:gd name="connsiteY108" fmla="*/ 805607 h 1855788"/>
                    <a:gd name="connsiteX109" fmla="*/ 2534192 w 2781300"/>
                    <a:gd name="connsiteY109" fmla="*/ 804820 h 1855788"/>
                    <a:gd name="connsiteX110" fmla="*/ 2660245 w 2781300"/>
                    <a:gd name="connsiteY110" fmla="*/ 795338 h 1855788"/>
                    <a:gd name="connsiteX111" fmla="*/ 2629833 w 2781300"/>
                    <a:gd name="connsiteY111" fmla="*/ 852351 h 1855788"/>
                    <a:gd name="connsiteX112" fmla="*/ 2639870 w 2781300"/>
                    <a:gd name="connsiteY112" fmla="*/ 856988 h 1855788"/>
                    <a:gd name="connsiteX113" fmla="*/ 2710659 w 2781300"/>
                    <a:gd name="connsiteY113" fmla="*/ 852487 h 1855788"/>
                    <a:gd name="connsiteX114" fmla="*/ 2692412 w 2781300"/>
                    <a:gd name="connsiteY114" fmla="*/ 881266 h 1855788"/>
                    <a:gd name="connsiteX115" fmla="*/ 2781300 w 2781300"/>
                    <a:gd name="connsiteY11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182115 w 2781300"/>
                    <a:gd name="connsiteY16" fmla="*/ 1237205 h 1855788"/>
                    <a:gd name="connsiteX17" fmla="*/ 2203928 w 2781300"/>
                    <a:gd name="connsiteY17" fmla="*/ 1279526 h 1855788"/>
                    <a:gd name="connsiteX18" fmla="*/ 2115908 w 2781300"/>
                    <a:gd name="connsiteY18" fmla="*/ 1274250 h 1855788"/>
                    <a:gd name="connsiteX19" fmla="*/ 2083782 w 2781300"/>
                    <a:gd name="connsiteY19" fmla="*/ 1292225 h 1855788"/>
                    <a:gd name="connsiteX20" fmla="*/ 2100242 w 2781300"/>
                    <a:gd name="connsiteY20" fmla="*/ 1328738 h 1855788"/>
                    <a:gd name="connsiteX21" fmla="*/ 2027443 w 2781300"/>
                    <a:gd name="connsiteY21" fmla="*/ 1323749 h 1855788"/>
                    <a:gd name="connsiteX22" fmla="*/ 1953212 w 2781300"/>
                    <a:gd name="connsiteY22" fmla="*/ 1365283 h 1855788"/>
                    <a:gd name="connsiteX23" fmla="*/ 1972435 w 2781300"/>
                    <a:gd name="connsiteY23" fmla="*/ 1401763 h 1855788"/>
                    <a:gd name="connsiteX24" fmla="*/ 1896025 w 2781300"/>
                    <a:gd name="connsiteY24" fmla="*/ 1397283 h 1855788"/>
                    <a:gd name="connsiteX25" fmla="*/ 1880564 w 2781300"/>
                    <a:gd name="connsiteY25" fmla="*/ 1405935 h 1855788"/>
                    <a:gd name="connsiteX26" fmla="*/ 1908140 w 2781300"/>
                    <a:gd name="connsiteY26" fmla="*/ 1465263 h 1855788"/>
                    <a:gd name="connsiteX27" fmla="*/ 1792112 w 2781300"/>
                    <a:gd name="connsiteY27" fmla="*/ 1457550 h 1855788"/>
                    <a:gd name="connsiteX28" fmla="*/ 1808129 w 2781300"/>
                    <a:gd name="connsiteY28" fmla="*/ 1493838 h 1855788"/>
                    <a:gd name="connsiteX29" fmla="*/ 1735915 w 2781300"/>
                    <a:gd name="connsiteY29" fmla="*/ 1488783 h 1855788"/>
                    <a:gd name="connsiteX30" fmla="*/ 1757367 w 2781300"/>
                    <a:gd name="connsiteY30" fmla="*/ 1541467 h 1855788"/>
                    <a:gd name="connsiteX31" fmla="*/ 1652019 w 2781300"/>
                    <a:gd name="connsiteY31" fmla="*/ 1533474 h 1855788"/>
                    <a:gd name="connsiteX32" fmla="*/ 1603174 w 2781300"/>
                    <a:gd name="connsiteY32" fmla="*/ 1559366 h 1855788"/>
                    <a:gd name="connsiteX33" fmla="*/ 1620474 w 2781300"/>
                    <a:gd name="connsiteY33" fmla="*/ 1605760 h 1855788"/>
                    <a:gd name="connsiteX34" fmla="*/ 1620474 w 2781300"/>
                    <a:gd name="connsiteY34" fmla="*/ 1605761 h 1855788"/>
                    <a:gd name="connsiteX35" fmla="*/ 1538878 w 2781300"/>
                    <a:gd name="connsiteY35" fmla="*/ 1599000 h 1855788"/>
                    <a:gd name="connsiteX36" fmla="*/ 1558931 w 2781300"/>
                    <a:gd name="connsiteY36" fmla="*/ 1655763 h 1855788"/>
                    <a:gd name="connsiteX37" fmla="*/ 1473151 w 2781300"/>
                    <a:gd name="connsiteY37" fmla="*/ 1652005 h 1855788"/>
                    <a:gd name="connsiteX38" fmla="*/ 1434815 w 2781300"/>
                    <a:gd name="connsiteY38" fmla="*/ 1646929 h 1855788"/>
                    <a:gd name="connsiteX39" fmla="*/ 1416069 w 2781300"/>
                    <a:gd name="connsiteY39" fmla="*/ 1655838 h 1855788"/>
                    <a:gd name="connsiteX40" fmla="*/ 1430344 w 2781300"/>
                    <a:gd name="connsiteY40" fmla="*/ 1698626 h 1855788"/>
                    <a:gd name="connsiteX41" fmla="*/ 1344564 w 2781300"/>
                    <a:gd name="connsiteY41" fmla="*/ 1694647 h 1855788"/>
                    <a:gd name="connsiteX42" fmla="*/ 1336720 w 2781300"/>
                    <a:gd name="connsiteY42" fmla="*/ 1693547 h 1855788"/>
                    <a:gd name="connsiteX43" fmla="*/ 1333007 w 2781300"/>
                    <a:gd name="connsiteY43" fmla="*/ 1695312 h 1855788"/>
                    <a:gd name="connsiteX44" fmla="*/ 1346173 w 2781300"/>
                    <a:gd name="connsiteY44" fmla="*/ 1736726 h 1855788"/>
                    <a:gd name="connsiteX45" fmla="*/ 1260393 w 2781300"/>
                    <a:gd name="connsiteY45" fmla="*/ 1732550 h 1855788"/>
                    <a:gd name="connsiteX46" fmla="*/ 1252800 w 2781300"/>
                    <a:gd name="connsiteY46" fmla="*/ 1731433 h 1855788"/>
                    <a:gd name="connsiteX47" fmla="*/ 1209062 w 2781300"/>
                    <a:gd name="connsiteY47" fmla="*/ 1749131 h 1855788"/>
                    <a:gd name="connsiteX48" fmla="*/ 1222348 w 2781300"/>
                    <a:gd name="connsiteY48" fmla="*/ 1793876 h 1855788"/>
                    <a:gd name="connsiteX49" fmla="*/ 1136568 w 2781300"/>
                    <a:gd name="connsiteY49" fmla="*/ 1789405 h 1855788"/>
                    <a:gd name="connsiteX50" fmla="*/ 1107314 w 2781300"/>
                    <a:gd name="connsiteY50" fmla="*/ 1784797 h 1855788"/>
                    <a:gd name="connsiteX51" fmla="*/ 1098822 w 2781300"/>
                    <a:gd name="connsiteY51" fmla="*/ 1787442 h 1855788"/>
                    <a:gd name="connsiteX52" fmla="*/ 1108885 w 2781300"/>
                    <a:gd name="connsiteY52" fmla="*/ 1822451 h 1855788"/>
                    <a:gd name="connsiteX53" fmla="*/ 1023105 w 2781300"/>
                    <a:gd name="connsiteY53" fmla="*/ 1817833 h 1855788"/>
                    <a:gd name="connsiteX54" fmla="*/ 1003642 w 2781300"/>
                    <a:gd name="connsiteY54" fmla="*/ 1814666 h 1855788"/>
                    <a:gd name="connsiteX55" fmla="*/ 997790 w 2781300"/>
                    <a:gd name="connsiteY55" fmla="*/ 1815797 h 1855788"/>
                    <a:gd name="connsiteX56" fmla="*/ 1008873 w 2781300"/>
                    <a:gd name="connsiteY56" fmla="*/ 1855788 h 1855788"/>
                    <a:gd name="connsiteX57" fmla="*/ 839790 w 2781300"/>
                    <a:gd name="connsiteY57" fmla="*/ 1836937 h 1855788"/>
                    <a:gd name="connsiteX58" fmla="*/ 821133 w 2781300"/>
                    <a:gd name="connsiteY58" fmla="*/ 1831631 h 1855788"/>
                    <a:gd name="connsiteX59" fmla="*/ 775540 w 2781300"/>
                    <a:gd name="connsiteY59" fmla="*/ 1828957 h 1855788"/>
                    <a:gd name="connsiteX60" fmla="*/ 0 w 2781300"/>
                    <a:gd name="connsiteY60" fmla="*/ 941388 h 1855788"/>
                    <a:gd name="connsiteX61" fmla="*/ 626400 w 2781300"/>
                    <a:gd name="connsiteY61" fmla="*/ 93223 h 1855788"/>
                    <a:gd name="connsiteX62" fmla="*/ 667074 w 2781300"/>
                    <a:gd name="connsiteY62" fmla="*/ 81034 h 1855788"/>
                    <a:gd name="connsiteX63" fmla="*/ 682305 w 2781300"/>
                    <a:gd name="connsiteY63" fmla="*/ 72919 h 1855788"/>
                    <a:gd name="connsiteX64" fmla="*/ 1008873 w 2781300"/>
                    <a:gd name="connsiteY64" fmla="*/ 0 h 1855788"/>
                    <a:gd name="connsiteX65" fmla="*/ 997186 w 2781300"/>
                    <a:gd name="connsiteY65" fmla="*/ 42173 h 1855788"/>
                    <a:gd name="connsiteX66" fmla="*/ 1023105 w 2781300"/>
                    <a:gd name="connsiteY66" fmla="*/ 37956 h 1855788"/>
                    <a:gd name="connsiteX67" fmla="*/ 1108885 w 2781300"/>
                    <a:gd name="connsiteY67" fmla="*/ 33337 h 1855788"/>
                    <a:gd name="connsiteX68" fmla="*/ 1097623 w 2781300"/>
                    <a:gd name="connsiteY68" fmla="*/ 72518 h 1855788"/>
                    <a:gd name="connsiteX69" fmla="*/ 1136568 w 2781300"/>
                    <a:gd name="connsiteY69" fmla="*/ 66383 h 1855788"/>
                    <a:gd name="connsiteX70" fmla="*/ 1222348 w 2781300"/>
                    <a:gd name="connsiteY70" fmla="*/ 61912 h 1855788"/>
                    <a:gd name="connsiteX71" fmla="*/ 1206030 w 2781300"/>
                    <a:gd name="connsiteY71" fmla="*/ 116866 h 1855788"/>
                    <a:gd name="connsiteX72" fmla="*/ 1232453 w 2781300"/>
                    <a:gd name="connsiteY72" fmla="*/ 127349 h 1855788"/>
                    <a:gd name="connsiteX73" fmla="*/ 1260393 w 2781300"/>
                    <a:gd name="connsiteY73" fmla="*/ 123238 h 1855788"/>
                    <a:gd name="connsiteX74" fmla="*/ 1346173 w 2781300"/>
                    <a:gd name="connsiteY74" fmla="*/ 119062 h 1855788"/>
                    <a:gd name="connsiteX75" fmla="*/ 1332246 w 2781300"/>
                    <a:gd name="connsiteY75" fmla="*/ 162868 h 1855788"/>
                    <a:gd name="connsiteX76" fmla="*/ 1344564 w 2781300"/>
                    <a:gd name="connsiteY76" fmla="*/ 161141 h 1855788"/>
                    <a:gd name="connsiteX77" fmla="*/ 1430344 w 2781300"/>
                    <a:gd name="connsiteY77" fmla="*/ 157162 h 1855788"/>
                    <a:gd name="connsiteX78" fmla="*/ 1413731 w 2781300"/>
                    <a:gd name="connsiteY78" fmla="*/ 206956 h 1855788"/>
                    <a:gd name="connsiteX79" fmla="*/ 1421485 w 2781300"/>
                    <a:gd name="connsiteY79" fmla="*/ 210624 h 1855788"/>
                    <a:gd name="connsiteX80" fmla="*/ 1473151 w 2781300"/>
                    <a:gd name="connsiteY80" fmla="*/ 203783 h 1855788"/>
                    <a:gd name="connsiteX81" fmla="*/ 1558931 w 2781300"/>
                    <a:gd name="connsiteY81" fmla="*/ 200025 h 1855788"/>
                    <a:gd name="connsiteX82" fmla="*/ 1535305 w 2781300"/>
                    <a:gd name="connsiteY82" fmla="*/ 266902 h 1855788"/>
                    <a:gd name="connsiteX83" fmla="*/ 1540646 w 2781300"/>
                    <a:gd name="connsiteY83" fmla="*/ 269743 h 1855788"/>
                    <a:gd name="connsiteX84" fmla="*/ 1620474 w 2781300"/>
                    <a:gd name="connsiteY84" fmla="*/ 263128 h 1855788"/>
                    <a:gd name="connsiteX85" fmla="*/ 1605204 w 2781300"/>
                    <a:gd name="connsiteY85" fmla="*/ 304079 h 1855788"/>
                    <a:gd name="connsiteX86" fmla="*/ 1757367 w 2781300"/>
                    <a:gd name="connsiteY86" fmla="*/ 311945 h 1855788"/>
                    <a:gd name="connsiteX87" fmla="*/ 1735914 w 2781300"/>
                    <a:gd name="connsiteY87" fmla="*/ 364629 h 1855788"/>
                    <a:gd name="connsiteX88" fmla="*/ 1808129 w 2781300"/>
                    <a:gd name="connsiteY88" fmla="*/ 359574 h 1855788"/>
                    <a:gd name="connsiteX89" fmla="*/ 1792112 w 2781300"/>
                    <a:gd name="connsiteY89" fmla="*/ 395862 h 1855788"/>
                    <a:gd name="connsiteX90" fmla="*/ 1908140 w 2781300"/>
                    <a:gd name="connsiteY90" fmla="*/ 388149 h 1855788"/>
                    <a:gd name="connsiteX91" fmla="*/ 1877411 w 2781300"/>
                    <a:gd name="connsiteY91" fmla="*/ 454261 h 1855788"/>
                    <a:gd name="connsiteX92" fmla="*/ 1882194 w 2781300"/>
                    <a:gd name="connsiteY92" fmla="*/ 456941 h 1855788"/>
                    <a:gd name="connsiteX93" fmla="*/ 1972435 w 2781300"/>
                    <a:gd name="connsiteY93" fmla="*/ 451649 h 1855788"/>
                    <a:gd name="connsiteX94" fmla="*/ 1949751 w 2781300"/>
                    <a:gd name="connsiteY94" fmla="*/ 494699 h 1855788"/>
                    <a:gd name="connsiteX95" fmla="*/ 2100242 w 2781300"/>
                    <a:gd name="connsiteY95" fmla="*/ 524674 h 1855788"/>
                    <a:gd name="connsiteX96" fmla="*/ 2080914 w 2781300"/>
                    <a:gd name="connsiteY96" fmla="*/ 567549 h 1855788"/>
                    <a:gd name="connsiteX97" fmla="*/ 2203928 w 2781300"/>
                    <a:gd name="connsiteY97" fmla="*/ 576262 h 1855788"/>
                    <a:gd name="connsiteX98" fmla="*/ 2180042 w 2781300"/>
                    <a:gd name="connsiteY98" fmla="*/ 622605 h 1855788"/>
                    <a:gd name="connsiteX99" fmla="*/ 2346339 w 2781300"/>
                    <a:gd name="connsiteY99" fmla="*/ 631032 h 1855788"/>
                    <a:gd name="connsiteX100" fmla="*/ 2319231 w 2781300"/>
                    <a:gd name="connsiteY100" fmla="*/ 696341 h 1855788"/>
                    <a:gd name="connsiteX101" fmla="*/ 2348431 w 2781300"/>
                    <a:gd name="connsiteY101" fmla="*/ 711403 h 1855788"/>
                    <a:gd name="connsiteX102" fmla="*/ 2438404 w 2781300"/>
                    <a:gd name="connsiteY102" fmla="*/ 707232 h 1855788"/>
                    <a:gd name="connsiteX103" fmla="*/ 2416227 w 2781300"/>
                    <a:gd name="connsiteY103" fmla="*/ 746374 h 1855788"/>
                    <a:gd name="connsiteX104" fmla="*/ 2435226 w 2781300"/>
                    <a:gd name="connsiteY104" fmla="*/ 756174 h 1855788"/>
                    <a:gd name="connsiteX105" fmla="*/ 2548297 w 2781300"/>
                    <a:gd name="connsiteY105" fmla="*/ 747713 h 1855788"/>
                    <a:gd name="connsiteX106" fmla="*/ 2513846 w 2781300"/>
                    <a:gd name="connsiteY106" fmla="*/ 796728 h 1855788"/>
                    <a:gd name="connsiteX107" fmla="*/ 2531059 w 2781300"/>
                    <a:gd name="connsiteY107" fmla="*/ 805607 h 1855788"/>
                    <a:gd name="connsiteX108" fmla="*/ 2534192 w 2781300"/>
                    <a:gd name="connsiteY108" fmla="*/ 804820 h 1855788"/>
                    <a:gd name="connsiteX109" fmla="*/ 2660245 w 2781300"/>
                    <a:gd name="connsiteY109" fmla="*/ 795338 h 1855788"/>
                    <a:gd name="connsiteX110" fmla="*/ 2629833 w 2781300"/>
                    <a:gd name="connsiteY110" fmla="*/ 852351 h 1855788"/>
                    <a:gd name="connsiteX111" fmla="*/ 2639870 w 2781300"/>
                    <a:gd name="connsiteY111" fmla="*/ 856988 h 1855788"/>
                    <a:gd name="connsiteX112" fmla="*/ 2710659 w 2781300"/>
                    <a:gd name="connsiteY112" fmla="*/ 852487 h 1855788"/>
                    <a:gd name="connsiteX113" fmla="*/ 2692412 w 2781300"/>
                    <a:gd name="connsiteY113" fmla="*/ 881266 h 1855788"/>
                    <a:gd name="connsiteX114" fmla="*/ 2781300 w 2781300"/>
                    <a:gd name="connsiteY11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46339 w 2781300"/>
                    <a:gd name="connsiteY14" fmla="*/ 1200944 h 1855788"/>
                    <a:gd name="connsiteX15" fmla="*/ 2182115 w 2781300"/>
                    <a:gd name="connsiteY15" fmla="*/ 1237205 h 1855788"/>
                    <a:gd name="connsiteX16" fmla="*/ 2203928 w 2781300"/>
                    <a:gd name="connsiteY16" fmla="*/ 1279526 h 1855788"/>
                    <a:gd name="connsiteX17" fmla="*/ 2115908 w 2781300"/>
                    <a:gd name="connsiteY17" fmla="*/ 1274250 h 1855788"/>
                    <a:gd name="connsiteX18" fmla="*/ 2083782 w 2781300"/>
                    <a:gd name="connsiteY18" fmla="*/ 1292225 h 1855788"/>
                    <a:gd name="connsiteX19" fmla="*/ 2100242 w 2781300"/>
                    <a:gd name="connsiteY19" fmla="*/ 1328738 h 1855788"/>
                    <a:gd name="connsiteX20" fmla="*/ 2027443 w 2781300"/>
                    <a:gd name="connsiteY20" fmla="*/ 1323749 h 1855788"/>
                    <a:gd name="connsiteX21" fmla="*/ 1953212 w 2781300"/>
                    <a:gd name="connsiteY21" fmla="*/ 1365283 h 1855788"/>
                    <a:gd name="connsiteX22" fmla="*/ 1972435 w 2781300"/>
                    <a:gd name="connsiteY22" fmla="*/ 1401763 h 1855788"/>
                    <a:gd name="connsiteX23" fmla="*/ 1896025 w 2781300"/>
                    <a:gd name="connsiteY23" fmla="*/ 1397283 h 1855788"/>
                    <a:gd name="connsiteX24" fmla="*/ 1880564 w 2781300"/>
                    <a:gd name="connsiteY24" fmla="*/ 1405935 h 1855788"/>
                    <a:gd name="connsiteX25" fmla="*/ 1908140 w 2781300"/>
                    <a:gd name="connsiteY25" fmla="*/ 1465263 h 1855788"/>
                    <a:gd name="connsiteX26" fmla="*/ 1792112 w 2781300"/>
                    <a:gd name="connsiteY26" fmla="*/ 1457550 h 1855788"/>
                    <a:gd name="connsiteX27" fmla="*/ 1808129 w 2781300"/>
                    <a:gd name="connsiteY27" fmla="*/ 1493838 h 1855788"/>
                    <a:gd name="connsiteX28" fmla="*/ 1735915 w 2781300"/>
                    <a:gd name="connsiteY28" fmla="*/ 1488783 h 1855788"/>
                    <a:gd name="connsiteX29" fmla="*/ 1757367 w 2781300"/>
                    <a:gd name="connsiteY29" fmla="*/ 1541467 h 1855788"/>
                    <a:gd name="connsiteX30" fmla="*/ 1652019 w 2781300"/>
                    <a:gd name="connsiteY30" fmla="*/ 1533474 h 1855788"/>
                    <a:gd name="connsiteX31" fmla="*/ 1603174 w 2781300"/>
                    <a:gd name="connsiteY31" fmla="*/ 1559366 h 1855788"/>
                    <a:gd name="connsiteX32" fmla="*/ 1620474 w 2781300"/>
                    <a:gd name="connsiteY32" fmla="*/ 1605760 h 1855788"/>
                    <a:gd name="connsiteX33" fmla="*/ 1620474 w 2781300"/>
                    <a:gd name="connsiteY33" fmla="*/ 1605761 h 1855788"/>
                    <a:gd name="connsiteX34" fmla="*/ 1538878 w 2781300"/>
                    <a:gd name="connsiteY34" fmla="*/ 1599000 h 1855788"/>
                    <a:gd name="connsiteX35" fmla="*/ 1558931 w 2781300"/>
                    <a:gd name="connsiteY35" fmla="*/ 1655763 h 1855788"/>
                    <a:gd name="connsiteX36" fmla="*/ 1473151 w 2781300"/>
                    <a:gd name="connsiteY36" fmla="*/ 1652005 h 1855788"/>
                    <a:gd name="connsiteX37" fmla="*/ 1434815 w 2781300"/>
                    <a:gd name="connsiteY37" fmla="*/ 1646929 h 1855788"/>
                    <a:gd name="connsiteX38" fmla="*/ 1416069 w 2781300"/>
                    <a:gd name="connsiteY38" fmla="*/ 1655838 h 1855788"/>
                    <a:gd name="connsiteX39" fmla="*/ 1430344 w 2781300"/>
                    <a:gd name="connsiteY39" fmla="*/ 1698626 h 1855788"/>
                    <a:gd name="connsiteX40" fmla="*/ 1344564 w 2781300"/>
                    <a:gd name="connsiteY40" fmla="*/ 1694647 h 1855788"/>
                    <a:gd name="connsiteX41" fmla="*/ 1336720 w 2781300"/>
                    <a:gd name="connsiteY41" fmla="*/ 1693547 h 1855788"/>
                    <a:gd name="connsiteX42" fmla="*/ 1333007 w 2781300"/>
                    <a:gd name="connsiteY42" fmla="*/ 1695312 h 1855788"/>
                    <a:gd name="connsiteX43" fmla="*/ 1346173 w 2781300"/>
                    <a:gd name="connsiteY43" fmla="*/ 1736726 h 1855788"/>
                    <a:gd name="connsiteX44" fmla="*/ 1260393 w 2781300"/>
                    <a:gd name="connsiteY44" fmla="*/ 1732550 h 1855788"/>
                    <a:gd name="connsiteX45" fmla="*/ 1252800 w 2781300"/>
                    <a:gd name="connsiteY45" fmla="*/ 1731433 h 1855788"/>
                    <a:gd name="connsiteX46" fmla="*/ 1209062 w 2781300"/>
                    <a:gd name="connsiteY46" fmla="*/ 1749131 h 1855788"/>
                    <a:gd name="connsiteX47" fmla="*/ 1222348 w 2781300"/>
                    <a:gd name="connsiteY47" fmla="*/ 1793876 h 1855788"/>
                    <a:gd name="connsiteX48" fmla="*/ 1136568 w 2781300"/>
                    <a:gd name="connsiteY48" fmla="*/ 1789405 h 1855788"/>
                    <a:gd name="connsiteX49" fmla="*/ 1107314 w 2781300"/>
                    <a:gd name="connsiteY49" fmla="*/ 1784797 h 1855788"/>
                    <a:gd name="connsiteX50" fmla="*/ 1098822 w 2781300"/>
                    <a:gd name="connsiteY50" fmla="*/ 1787442 h 1855788"/>
                    <a:gd name="connsiteX51" fmla="*/ 1108885 w 2781300"/>
                    <a:gd name="connsiteY51" fmla="*/ 1822451 h 1855788"/>
                    <a:gd name="connsiteX52" fmla="*/ 1023105 w 2781300"/>
                    <a:gd name="connsiteY52" fmla="*/ 1817833 h 1855788"/>
                    <a:gd name="connsiteX53" fmla="*/ 1003642 w 2781300"/>
                    <a:gd name="connsiteY53" fmla="*/ 1814666 h 1855788"/>
                    <a:gd name="connsiteX54" fmla="*/ 997790 w 2781300"/>
                    <a:gd name="connsiteY54" fmla="*/ 1815797 h 1855788"/>
                    <a:gd name="connsiteX55" fmla="*/ 1008873 w 2781300"/>
                    <a:gd name="connsiteY55" fmla="*/ 1855788 h 1855788"/>
                    <a:gd name="connsiteX56" fmla="*/ 839790 w 2781300"/>
                    <a:gd name="connsiteY56" fmla="*/ 1836937 h 1855788"/>
                    <a:gd name="connsiteX57" fmla="*/ 821133 w 2781300"/>
                    <a:gd name="connsiteY57" fmla="*/ 1831631 h 1855788"/>
                    <a:gd name="connsiteX58" fmla="*/ 775540 w 2781300"/>
                    <a:gd name="connsiteY58" fmla="*/ 1828957 h 1855788"/>
                    <a:gd name="connsiteX59" fmla="*/ 0 w 2781300"/>
                    <a:gd name="connsiteY59" fmla="*/ 941388 h 1855788"/>
                    <a:gd name="connsiteX60" fmla="*/ 626400 w 2781300"/>
                    <a:gd name="connsiteY60" fmla="*/ 93223 h 1855788"/>
                    <a:gd name="connsiteX61" fmla="*/ 667074 w 2781300"/>
                    <a:gd name="connsiteY61" fmla="*/ 81034 h 1855788"/>
                    <a:gd name="connsiteX62" fmla="*/ 682305 w 2781300"/>
                    <a:gd name="connsiteY62" fmla="*/ 72919 h 1855788"/>
                    <a:gd name="connsiteX63" fmla="*/ 1008873 w 2781300"/>
                    <a:gd name="connsiteY63" fmla="*/ 0 h 1855788"/>
                    <a:gd name="connsiteX64" fmla="*/ 997186 w 2781300"/>
                    <a:gd name="connsiteY64" fmla="*/ 42173 h 1855788"/>
                    <a:gd name="connsiteX65" fmla="*/ 1023105 w 2781300"/>
                    <a:gd name="connsiteY65" fmla="*/ 37956 h 1855788"/>
                    <a:gd name="connsiteX66" fmla="*/ 1108885 w 2781300"/>
                    <a:gd name="connsiteY66" fmla="*/ 33337 h 1855788"/>
                    <a:gd name="connsiteX67" fmla="*/ 1097623 w 2781300"/>
                    <a:gd name="connsiteY67" fmla="*/ 72518 h 1855788"/>
                    <a:gd name="connsiteX68" fmla="*/ 1136568 w 2781300"/>
                    <a:gd name="connsiteY68" fmla="*/ 66383 h 1855788"/>
                    <a:gd name="connsiteX69" fmla="*/ 1222348 w 2781300"/>
                    <a:gd name="connsiteY69" fmla="*/ 61912 h 1855788"/>
                    <a:gd name="connsiteX70" fmla="*/ 1206030 w 2781300"/>
                    <a:gd name="connsiteY70" fmla="*/ 116866 h 1855788"/>
                    <a:gd name="connsiteX71" fmla="*/ 1232453 w 2781300"/>
                    <a:gd name="connsiteY71" fmla="*/ 127349 h 1855788"/>
                    <a:gd name="connsiteX72" fmla="*/ 1260393 w 2781300"/>
                    <a:gd name="connsiteY72" fmla="*/ 123238 h 1855788"/>
                    <a:gd name="connsiteX73" fmla="*/ 1346173 w 2781300"/>
                    <a:gd name="connsiteY73" fmla="*/ 119062 h 1855788"/>
                    <a:gd name="connsiteX74" fmla="*/ 1332246 w 2781300"/>
                    <a:gd name="connsiteY74" fmla="*/ 162868 h 1855788"/>
                    <a:gd name="connsiteX75" fmla="*/ 1344564 w 2781300"/>
                    <a:gd name="connsiteY75" fmla="*/ 161141 h 1855788"/>
                    <a:gd name="connsiteX76" fmla="*/ 1430344 w 2781300"/>
                    <a:gd name="connsiteY76" fmla="*/ 157162 h 1855788"/>
                    <a:gd name="connsiteX77" fmla="*/ 1413731 w 2781300"/>
                    <a:gd name="connsiteY77" fmla="*/ 206956 h 1855788"/>
                    <a:gd name="connsiteX78" fmla="*/ 1421485 w 2781300"/>
                    <a:gd name="connsiteY78" fmla="*/ 210624 h 1855788"/>
                    <a:gd name="connsiteX79" fmla="*/ 1473151 w 2781300"/>
                    <a:gd name="connsiteY79" fmla="*/ 203783 h 1855788"/>
                    <a:gd name="connsiteX80" fmla="*/ 1558931 w 2781300"/>
                    <a:gd name="connsiteY80" fmla="*/ 200025 h 1855788"/>
                    <a:gd name="connsiteX81" fmla="*/ 1535305 w 2781300"/>
                    <a:gd name="connsiteY81" fmla="*/ 266902 h 1855788"/>
                    <a:gd name="connsiteX82" fmla="*/ 1540646 w 2781300"/>
                    <a:gd name="connsiteY82" fmla="*/ 269743 h 1855788"/>
                    <a:gd name="connsiteX83" fmla="*/ 1620474 w 2781300"/>
                    <a:gd name="connsiteY83" fmla="*/ 263128 h 1855788"/>
                    <a:gd name="connsiteX84" fmla="*/ 1605204 w 2781300"/>
                    <a:gd name="connsiteY84" fmla="*/ 304079 h 1855788"/>
                    <a:gd name="connsiteX85" fmla="*/ 1757367 w 2781300"/>
                    <a:gd name="connsiteY85" fmla="*/ 311945 h 1855788"/>
                    <a:gd name="connsiteX86" fmla="*/ 1735914 w 2781300"/>
                    <a:gd name="connsiteY86" fmla="*/ 364629 h 1855788"/>
                    <a:gd name="connsiteX87" fmla="*/ 1808129 w 2781300"/>
                    <a:gd name="connsiteY87" fmla="*/ 359574 h 1855788"/>
                    <a:gd name="connsiteX88" fmla="*/ 1792112 w 2781300"/>
                    <a:gd name="connsiteY88" fmla="*/ 395862 h 1855788"/>
                    <a:gd name="connsiteX89" fmla="*/ 1908140 w 2781300"/>
                    <a:gd name="connsiteY89" fmla="*/ 388149 h 1855788"/>
                    <a:gd name="connsiteX90" fmla="*/ 1877411 w 2781300"/>
                    <a:gd name="connsiteY90" fmla="*/ 454261 h 1855788"/>
                    <a:gd name="connsiteX91" fmla="*/ 1882194 w 2781300"/>
                    <a:gd name="connsiteY91" fmla="*/ 456941 h 1855788"/>
                    <a:gd name="connsiteX92" fmla="*/ 1972435 w 2781300"/>
                    <a:gd name="connsiteY92" fmla="*/ 451649 h 1855788"/>
                    <a:gd name="connsiteX93" fmla="*/ 1949751 w 2781300"/>
                    <a:gd name="connsiteY93" fmla="*/ 494699 h 1855788"/>
                    <a:gd name="connsiteX94" fmla="*/ 2100242 w 2781300"/>
                    <a:gd name="connsiteY94" fmla="*/ 524674 h 1855788"/>
                    <a:gd name="connsiteX95" fmla="*/ 2080914 w 2781300"/>
                    <a:gd name="connsiteY95" fmla="*/ 567549 h 1855788"/>
                    <a:gd name="connsiteX96" fmla="*/ 2203928 w 2781300"/>
                    <a:gd name="connsiteY96" fmla="*/ 576262 h 1855788"/>
                    <a:gd name="connsiteX97" fmla="*/ 2180042 w 2781300"/>
                    <a:gd name="connsiteY97" fmla="*/ 622605 h 1855788"/>
                    <a:gd name="connsiteX98" fmla="*/ 2346339 w 2781300"/>
                    <a:gd name="connsiteY98" fmla="*/ 631032 h 1855788"/>
                    <a:gd name="connsiteX99" fmla="*/ 2319231 w 2781300"/>
                    <a:gd name="connsiteY99" fmla="*/ 696341 h 1855788"/>
                    <a:gd name="connsiteX100" fmla="*/ 2348431 w 2781300"/>
                    <a:gd name="connsiteY100" fmla="*/ 711403 h 1855788"/>
                    <a:gd name="connsiteX101" fmla="*/ 2438404 w 2781300"/>
                    <a:gd name="connsiteY101" fmla="*/ 707232 h 1855788"/>
                    <a:gd name="connsiteX102" fmla="*/ 2416227 w 2781300"/>
                    <a:gd name="connsiteY102" fmla="*/ 746374 h 1855788"/>
                    <a:gd name="connsiteX103" fmla="*/ 2435226 w 2781300"/>
                    <a:gd name="connsiteY103" fmla="*/ 756174 h 1855788"/>
                    <a:gd name="connsiteX104" fmla="*/ 2548297 w 2781300"/>
                    <a:gd name="connsiteY104" fmla="*/ 747713 h 1855788"/>
                    <a:gd name="connsiteX105" fmla="*/ 2513846 w 2781300"/>
                    <a:gd name="connsiteY105" fmla="*/ 796728 h 1855788"/>
                    <a:gd name="connsiteX106" fmla="*/ 2531059 w 2781300"/>
                    <a:gd name="connsiteY106" fmla="*/ 805607 h 1855788"/>
                    <a:gd name="connsiteX107" fmla="*/ 2534192 w 2781300"/>
                    <a:gd name="connsiteY107" fmla="*/ 804820 h 1855788"/>
                    <a:gd name="connsiteX108" fmla="*/ 2660245 w 2781300"/>
                    <a:gd name="connsiteY108" fmla="*/ 795338 h 1855788"/>
                    <a:gd name="connsiteX109" fmla="*/ 2629833 w 2781300"/>
                    <a:gd name="connsiteY109" fmla="*/ 852351 h 1855788"/>
                    <a:gd name="connsiteX110" fmla="*/ 2639870 w 2781300"/>
                    <a:gd name="connsiteY110" fmla="*/ 856988 h 1855788"/>
                    <a:gd name="connsiteX111" fmla="*/ 2710659 w 2781300"/>
                    <a:gd name="connsiteY111" fmla="*/ 852487 h 1855788"/>
                    <a:gd name="connsiteX112" fmla="*/ 2692412 w 2781300"/>
                    <a:gd name="connsiteY112" fmla="*/ 881266 h 1855788"/>
                    <a:gd name="connsiteX113" fmla="*/ 2781300 w 2781300"/>
                    <a:gd name="connsiteY11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348431 w 2781300"/>
                    <a:gd name="connsiteY99" fmla="*/ 711403 h 1855788"/>
                    <a:gd name="connsiteX100" fmla="*/ 2438404 w 2781300"/>
                    <a:gd name="connsiteY100" fmla="*/ 707232 h 1855788"/>
                    <a:gd name="connsiteX101" fmla="*/ 2416227 w 2781300"/>
                    <a:gd name="connsiteY101" fmla="*/ 746374 h 1855788"/>
                    <a:gd name="connsiteX102" fmla="*/ 2435226 w 2781300"/>
                    <a:gd name="connsiteY102" fmla="*/ 756174 h 1855788"/>
                    <a:gd name="connsiteX103" fmla="*/ 2548297 w 2781300"/>
                    <a:gd name="connsiteY103" fmla="*/ 747713 h 1855788"/>
                    <a:gd name="connsiteX104" fmla="*/ 2513846 w 2781300"/>
                    <a:gd name="connsiteY104" fmla="*/ 796728 h 1855788"/>
                    <a:gd name="connsiteX105" fmla="*/ 2531059 w 2781300"/>
                    <a:gd name="connsiteY105" fmla="*/ 805607 h 1855788"/>
                    <a:gd name="connsiteX106" fmla="*/ 2534192 w 2781300"/>
                    <a:gd name="connsiteY106" fmla="*/ 804820 h 1855788"/>
                    <a:gd name="connsiteX107" fmla="*/ 2660245 w 2781300"/>
                    <a:gd name="connsiteY107" fmla="*/ 795338 h 1855788"/>
                    <a:gd name="connsiteX108" fmla="*/ 2629833 w 2781300"/>
                    <a:gd name="connsiteY108" fmla="*/ 852351 h 1855788"/>
                    <a:gd name="connsiteX109" fmla="*/ 2639870 w 2781300"/>
                    <a:gd name="connsiteY109" fmla="*/ 856988 h 1855788"/>
                    <a:gd name="connsiteX110" fmla="*/ 2710659 w 2781300"/>
                    <a:gd name="connsiteY110" fmla="*/ 852487 h 1855788"/>
                    <a:gd name="connsiteX111" fmla="*/ 2692412 w 2781300"/>
                    <a:gd name="connsiteY111" fmla="*/ 881266 h 1855788"/>
                    <a:gd name="connsiteX112" fmla="*/ 2781300 w 2781300"/>
                    <a:gd name="connsiteY11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435226 w 2781300"/>
                    <a:gd name="connsiteY101" fmla="*/ 756174 h 1855788"/>
                    <a:gd name="connsiteX102" fmla="*/ 2548297 w 2781300"/>
                    <a:gd name="connsiteY102" fmla="*/ 747713 h 1855788"/>
                    <a:gd name="connsiteX103" fmla="*/ 2513846 w 2781300"/>
                    <a:gd name="connsiteY103" fmla="*/ 796728 h 1855788"/>
                    <a:gd name="connsiteX104" fmla="*/ 2531059 w 2781300"/>
                    <a:gd name="connsiteY104" fmla="*/ 805607 h 1855788"/>
                    <a:gd name="connsiteX105" fmla="*/ 2534192 w 2781300"/>
                    <a:gd name="connsiteY105" fmla="*/ 804820 h 1855788"/>
                    <a:gd name="connsiteX106" fmla="*/ 2660245 w 2781300"/>
                    <a:gd name="connsiteY106" fmla="*/ 795338 h 1855788"/>
                    <a:gd name="connsiteX107" fmla="*/ 2629833 w 2781300"/>
                    <a:gd name="connsiteY107" fmla="*/ 852351 h 1855788"/>
                    <a:gd name="connsiteX108" fmla="*/ 2639870 w 2781300"/>
                    <a:gd name="connsiteY108" fmla="*/ 856988 h 1855788"/>
                    <a:gd name="connsiteX109" fmla="*/ 2710659 w 2781300"/>
                    <a:gd name="connsiteY109" fmla="*/ 852487 h 1855788"/>
                    <a:gd name="connsiteX110" fmla="*/ 2692412 w 2781300"/>
                    <a:gd name="connsiteY110" fmla="*/ 881266 h 1855788"/>
                    <a:gd name="connsiteX111" fmla="*/ 2781300 w 2781300"/>
                    <a:gd name="connsiteY11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534192 w 2781300"/>
                    <a:gd name="connsiteY104" fmla="*/ 804820 h 1855788"/>
                    <a:gd name="connsiteX105" fmla="*/ 2660245 w 2781300"/>
                    <a:gd name="connsiteY105" fmla="*/ 795338 h 1855788"/>
                    <a:gd name="connsiteX106" fmla="*/ 2629833 w 2781300"/>
                    <a:gd name="connsiteY106" fmla="*/ 852351 h 1855788"/>
                    <a:gd name="connsiteX107" fmla="*/ 2639870 w 2781300"/>
                    <a:gd name="connsiteY107" fmla="*/ 856988 h 1855788"/>
                    <a:gd name="connsiteX108" fmla="*/ 2710659 w 2781300"/>
                    <a:gd name="connsiteY108" fmla="*/ 852487 h 1855788"/>
                    <a:gd name="connsiteX109" fmla="*/ 2692412 w 2781300"/>
                    <a:gd name="connsiteY109" fmla="*/ 881266 h 1855788"/>
                    <a:gd name="connsiteX110" fmla="*/ 2781300 w 2781300"/>
                    <a:gd name="connsiteY11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660245 w 2781300"/>
                    <a:gd name="connsiteY104" fmla="*/ 795338 h 1855788"/>
                    <a:gd name="connsiteX105" fmla="*/ 2629833 w 2781300"/>
                    <a:gd name="connsiteY105" fmla="*/ 852351 h 1855788"/>
                    <a:gd name="connsiteX106" fmla="*/ 2639870 w 2781300"/>
                    <a:gd name="connsiteY106" fmla="*/ 856988 h 1855788"/>
                    <a:gd name="connsiteX107" fmla="*/ 2710659 w 2781300"/>
                    <a:gd name="connsiteY107" fmla="*/ 852487 h 1855788"/>
                    <a:gd name="connsiteX108" fmla="*/ 2692412 w 2781300"/>
                    <a:gd name="connsiteY108" fmla="*/ 881266 h 1855788"/>
                    <a:gd name="connsiteX109" fmla="*/ 2781300 w 2781300"/>
                    <a:gd name="connsiteY10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639870 w 2781300"/>
                    <a:gd name="connsiteY105" fmla="*/ 856988 h 1855788"/>
                    <a:gd name="connsiteX106" fmla="*/ 2710659 w 2781300"/>
                    <a:gd name="connsiteY106" fmla="*/ 852487 h 1855788"/>
                    <a:gd name="connsiteX107" fmla="*/ 2692412 w 2781300"/>
                    <a:gd name="connsiteY107" fmla="*/ 881266 h 1855788"/>
                    <a:gd name="connsiteX108" fmla="*/ 2781300 w 2781300"/>
                    <a:gd name="connsiteY10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710659 w 2781300"/>
                    <a:gd name="connsiteY105" fmla="*/ 852487 h 1855788"/>
                    <a:gd name="connsiteX106" fmla="*/ 2692412 w 2781300"/>
                    <a:gd name="connsiteY106" fmla="*/ 881266 h 1855788"/>
                    <a:gd name="connsiteX107" fmla="*/ 2781300 w 2781300"/>
                    <a:gd name="connsiteY10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76829 w 2781300"/>
                    <a:gd name="connsiteY8" fmla="*/ 1078916 h 1855788"/>
                    <a:gd name="connsiteX9" fmla="*/ 2426967 w 2781300"/>
                    <a:gd name="connsiteY9" fmla="*/ 1104558 h 1855788"/>
                    <a:gd name="connsiteX10" fmla="*/ 2438404 w 2781300"/>
                    <a:gd name="connsiteY10" fmla="*/ 1124744 h 1855788"/>
                    <a:gd name="connsiteX11" fmla="*/ 2330762 w 2781300"/>
                    <a:gd name="connsiteY11" fmla="*/ 1154032 h 1855788"/>
                    <a:gd name="connsiteX12" fmla="*/ 2346339 w 2781300"/>
                    <a:gd name="connsiteY12" fmla="*/ 1200944 h 1855788"/>
                    <a:gd name="connsiteX13" fmla="*/ 2182115 w 2781300"/>
                    <a:gd name="connsiteY13" fmla="*/ 1237205 h 1855788"/>
                    <a:gd name="connsiteX14" fmla="*/ 2203928 w 2781300"/>
                    <a:gd name="connsiteY14" fmla="*/ 1279526 h 1855788"/>
                    <a:gd name="connsiteX15" fmla="*/ 2115908 w 2781300"/>
                    <a:gd name="connsiteY15" fmla="*/ 1274250 h 1855788"/>
                    <a:gd name="connsiteX16" fmla="*/ 2083782 w 2781300"/>
                    <a:gd name="connsiteY16" fmla="*/ 1292225 h 1855788"/>
                    <a:gd name="connsiteX17" fmla="*/ 2100242 w 2781300"/>
                    <a:gd name="connsiteY17" fmla="*/ 1328738 h 1855788"/>
                    <a:gd name="connsiteX18" fmla="*/ 2027443 w 2781300"/>
                    <a:gd name="connsiteY18" fmla="*/ 1323749 h 1855788"/>
                    <a:gd name="connsiteX19" fmla="*/ 1953212 w 2781300"/>
                    <a:gd name="connsiteY19" fmla="*/ 1365283 h 1855788"/>
                    <a:gd name="connsiteX20" fmla="*/ 1972435 w 2781300"/>
                    <a:gd name="connsiteY20" fmla="*/ 1401763 h 1855788"/>
                    <a:gd name="connsiteX21" fmla="*/ 1896025 w 2781300"/>
                    <a:gd name="connsiteY21" fmla="*/ 1397283 h 1855788"/>
                    <a:gd name="connsiteX22" fmla="*/ 1880564 w 2781300"/>
                    <a:gd name="connsiteY22" fmla="*/ 1405935 h 1855788"/>
                    <a:gd name="connsiteX23" fmla="*/ 1908140 w 2781300"/>
                    <a:gd name="connsiteY23" fmla="*/ 1465263 h 1855788"/>
                    <a:gd name="connsiteX24" fmla="*/ 1792112 w 2781300"/>
                    <a:gd name="connsiteY24" fmla="*/ 1457550 h 1855788"/>
                    <a:gd name="connsiteX25" fmla="*/ 1808129 w 2781300"/>
                    <a:gd name="connsiteY25" fmla="*/ 1493838 h 1855788"/>
                    <a:gd name="connsiteX26" fmla="*/ 1735915 w 2781300"/>
                    <a:gd name="connsiteY26" fmla="*/ 1488783 h 1855788"/>
                    <a:gd name="connsiteX27" fmla="*/ 1757367 w 2781300"/>
                    <a:gd name="connsiteY27" fmla="*/ 1541467 h 1855788"/>
                    <a:gd name="connsiteX28" fmla="*/ 1652019 w 2781300"/>
                    <a:gd name="connsiteY28" fmla="*/ 1533474 h 1855788"/>
                    <a:gd name="connsiteX29" fmla="*/ 1603174 w 2781300"/>
                    <a:gd name="connsiteY29" fmla="*/ 1559366 h 1855788"/>
                    <a:gd name="connsiteX30" fmla="*/ 1620474 w 2781300"/>
                    <a:gd name="connsiteY30" fmla="*/ 1605760 h 1855788"/>
                    <a:gd name="connsiteX31" fmla="*/ 1620474 w 2781300"/>
                    <a:gd name="connsiteY31" fmla="*/ 1605761 h 1855788"/>
                    <a:gd name="connsiteX32" fmla="*/ 1538878 w 2781300"/>
                    <a:gd name="connsiteY32" fmla="*/ 1599000 h 1855788"/>
                    <a:gd name="connsiteX33" fmla="*/ 1558931 w 2781300"/>
                    <a:gd name="connsiteY33" fmla="*/ 1655763 h 1855788"/>
                    <a:gd name="connsiteX34" fmla="*/ 1473151 w 2781300"/>
                    <a:gd name="connsiteY34" fmla="*/ 1652005 h 1855788"/>
                    <a:gd name="connsiteX35" fmla="*/ 1434815 w 2781300"/>
                    <a:gd name="connsiteY35" fmla="*/ 1646929 h 1855788"/>
                    <a:gd name="connsiteX36" fmla="*/ 1416069 w 2781300"/>
                    <a:gd name="connsiteY36" fmla="*/ 1655838 h 1855788"/>
                    <a:gd name="connsiteX37" fmla="*/ 1430344 w 2781300"/>
                    <a:gd name="connsiteY37" fmla="*/ 1698626 h 1855788"/>
                    <a:gd name="connsiteX38" fmla="*/ 1344564 w 2781300"/>
                    <a:gd name="connsiteY38" fmla="*/ 1694647 h 1855788"/>
                    <a:gd name="connsiteX39" fmla="*/ 1336720 w 2781300"/>
                    <a:gd name="connsiteY39" fmla="*/ 1693547 h 1855788"/>
                    <a:gd name="connsiteX40" fmla="*/ 1333007 w 2781300"/>
                    <a:gd name="connsiteY40" fmla="*/ 1695312 h 1855788"/>
                    <a:gd name="connsiteX41" fmla="*/ 1346173 w 2781300"/>
                    <a:gd name="connsiteY41" fmla="*/ 1736726 h 1855788"/>
                    <a:gd name="connsiteX42" fmla="*/ 1260393 w 2781300"/>
                    <a:gd name="connsiteY42" fmla="*/ 1732550 h 1855788"/>
                    <a:gd name="connsiteX43" fmla="*/ 1252800 w 2781300"/>
                    <a:gd name="connsiteY43" fmla="*/ 1731433 h 1855788"/>
                    <a:gd name="connsiteX44" fmla="*/ 1209062 w 2781300"/>
                    <a:gd name="connsiteY44" fmla="*/ 1749131 h 1855788"/>
                    <a:gd name="connsiteX45" fmla="*/ 1222348 w 2781300"/>
                    <a:gd name="connsiteY45" fmla="*/ 1793876 h 1855788"/>
                    <a:gd name="connsiteX46" fmla="*/ 1136568 w 2781300"/>
                    <a:gd name="connsiteY46" fmla="*/ 1789405 h 1855788"/>
                    <a:gd name="connsiteX47" fmla="*/ 1107314 w 2781300"/>
                    <a:gd name="connsiteY47" fmla="*/ 1784797 h 1855788"/>
                    <a:gd name="connsiteX48" fmla="*/ 1098822 w 2781300"/>
                    <a:gd name="connsiteY48" fmla="*/ 1787442 h 1855788"/>
                    <a:gd name="connsiteX49" fmla="*/ 1108885 w 2781300"/>
                    <a:gd name="connsiteY49" fmla="*/ 1822451 h 1855788"/>
                    <a:gd name="connsiteX50" fmla="*/ 1023105 w 2781300"/>
                    <a:gd name="connsiteY50" fmla="*/ 1817833 h 1855788"/>
                    <a:gd name="connsiteX51" fmla="*/ 1003642 w 2781300"/>
                    <a:gd name="connsiteY51" fmla="*/ 1814666 h 1855788"/>
                    <a:gd name="connsiteX52" fmla="*/ 997790 w 2781300"/>
                    <a:gd name="connsiteY52" fmla="*/ 1815797 h 1855788"/>
                    <a:gd name="connsiteX53" fmla="*/ 1008873 w 2781300"/>
                    <a:gd name="connsiteY53" fmla="*/ 1855788 h 1855788"/>
                    <a:gd name="connsiteX54" fmla="*/ 839790 w 2781300"/>
                    <a:gd name="connsiteY54" fmla="*/ 1836937 h 1855788"/>
                    <a:gd name="connsiteX55" fmla="*/ 821133 w 2781300"/>
                    <a:gd name="connsiteY55" fmla="*/ 1831631 h 1855788"/>
                    <a:gd name="connsiteX56" fmla="*/ 775540 w 2781300"/>
                    <a:gd name="connsiteY56" fmla="*/ 1828957 h 1855788"/>
                    <a:gd name="connsiteX57" fmla="*/ 0 w 2781300"/>
                    <a:gd name="connsiteY57" fmla="*/ 941388 h 1855788"/>
                    <a:gd name="connsiteX58" fmla="*/ 626400 w 2781300"/>
                    <a:gd name="connsiteY58" fmla="*/ 93223 h 1855788"/>
                    <a:gd name="connsiteX59" fmla="*/ 667074 w 2781300"/>
                    <a:gd name="connsiteY59" fmla="*/ 81034 h 1855788"/>
                    <a:gd name="connsiteX60" fmla="*/ 682305 w 2781300"/>
                    <a:gd name="connsiteY60" fmla="*/ 72919 h 1855788"/>
                    <a:gd name="connsiteX61" fmla="*/ 1008873 w 2781300"/>
                    <a:gd name="connsiteY61" fmla="*/ 0 h 1855788"/>
                    <a:gd name="connsiteX62" fmla="*/ 997186 w 2781300"/>
                    <a:gd name="connsiteY62" fmla="*/ 42173 h 1855788"/>
                    <a:gd name="connsiteX63" fmla="*/ 1023105 w 2781300"/>
                    <a:gd name="connsiteY63" fmla="*/ 37956 h 1855788"/>
                    <a:gd name="connsiteX64" fmla="*/ 1108885 w 2781300"/>
                    <a:gd name="connsiteY64" fmla="*/ 33337 h 1855788"/>
                    <a:gd name="connsiteX65" fmla="*/ 1097623 w 2781300"/>
                    <a:gd name="connsiteY65" fmla="*/ 72518 h 1855788"/>
                    <a:gd name="connsiteX66" fmla="*/ 1136568 w 2781300"/>
                    <a:gd name="connsiteY66" fmla="*/ 66383 h 1855788"/>
                    <a:gd name="connsiteX67" fmla="*/ 1222348 w 2781300"/>
                    <a:gd name="connsiteY67" fmla="*/ 61912 h 1855788"/>
                    <a:gd name="connsiteX68" fmla="*/ 1206030 w 2781300"/>
                    <a:gd name="connsiteY68" fmla="*/ 116866 h 1855788"/>
                    <a:gd name="connsiteX69" fmla="*/ 1232453 w 2781300"/>
                    <a:gd name="connsiteY69" fmla="*/ 127349 h 1855788"/>
                    <a:gd name="connsiteX70" fmla="*/ 1260393 w 2781300"/>
                    <a:gd name="connsiteY70" fmla="*/ 123238 h 1855788"/>
                    <a:gd name="connsiteX71" fmla="*/ 1346173 w 2781300"/>
                    <a:gd name="connsiteY71" fmla="*/ 119062 h 1855788"/>
                    <a:gd name="connsiteX72" fmla="*/ 1332246 w 2781300"/>
                    <a:gd name="connsiteY72" fmla="*/ 162868 h 1855788"/>
                    <a:gd name="connsiteX73" fmla="*/ 1344564 w 2781300"/>
                    <a:gd name="connsiteY73" fmla="*/ 161141 h 1855788"/>
                    <a:gd name="connsiteX74" fmla="*/ 1430344 w 2781300"/>
                    <a:gd name="connsiteY74" fmla="*/ 157162 h 1855788"/>
                    <a:gd name="connsiteX75" fmla="*/ 1413731 w 2781300"/>
                    <a:gd name="connsiteY75" fmla="*/ 206956 h 1855788"/>
                    <a:gd name="connsiteX76" fmla="*/ 1421485 w 2781300"/>
                    <a:gd name="connsiteY76" fmla="*/ 210624 h 1855788"/>
                    <a:gd name="connsiteX77" fmla="*/ 1473151 w 2781300"/>
                    <a:gd name="connsiteY77" fmla="*/ 203783 h 1855788"/>
                    <a:gd name="connsiteX78" fmla="*/ 1558931 w 2781300"/>
                    <a:gd name="connsiteY78" fmla="*/ 200025 h 1855788"/>
                    <a:gd name="connsiteX79" fmla="*/ 1535305 w 2781300"/>
                    <a:gd name="connsiteY79" fmla="*/ 266902 h 1855788"/>
                    <a:gd name="connsiteX80" fmla="*/ 1540646 w 2781300"/>
                    <a:gd name="connsiteY80" fmla="*/ 269743 h 1855788"/>
                    <a:gd name="connsiteX81" fmla="*/ 1620474 w 2781300"/>
                    <a:gd name="connsiteY81" fmla="*/ 263128 h 1855788"/>
                    <a:gd name="connsiteX82" fmla="*/ 1605204 w 2781300"/>
                    <a:gd name="connsiteY82" fmla="*/ 304079 h 1855788"/>
                    <a:gd name="connsiteX83" fmla="*/ 1757367 w 2781300"/>
                    <a:gd name="connsiteY83" fmla="*/ 311945 h 1855788"/>
                    <a:gd name="connsiteX84" fmla="*/ 1735914 w 2781300"/>
                    <a:gd name="connsiteY84" fmla="*/ 364629 h 1855788"/>
                    <a:gd name="connsiteX85" fmla="*/ 1808129 w 2781300"/>
                    <a:gd name="connsiteY85" fmla="*/ 359574 h 1855788"/>
                    <a:gd name="connsiteX86" fmla="*/ 1792112 w 2781300"/>
                    <a:gd name="connsiteY86" fmla="*/ 395862 h 1855788"/>
                    <a:gd name="connsiteX87" fmla="*/ 1908140 w 2781300"/>
                    <a:gd name="connsiteY87" fmla="*/ 388149 h 1855788"/>
                    <a:gd name="connsiteX88" fmla="*/ 1877411 w 2781300"/>
                    <a:gd name="connsiteY88" fmla="*/ 454261 h 1855788"/>
                    <a:gd name="connsiteX89" fmla="*/ 1882194 w 2781300"/>
                    <a:gd name="connsiteY89" fmla="*/ 456941 h 1855788"/>
                    <a:gd name="connsiteX90" fmla="*/ 1972435 w 2781300"/>
                    <a:gd name="connsiteY90" fmla="*/ 451649 h 1855788"/>
                    <a:gd name="connsiteX91" fmla="*/ 1949751 w 2781300"/>
                    <a:gd name="connsiteY91" fmla="*/ 494699 h 1855788"/>
                    <a:gd name="connsiteX92" fmla="*/ 2100242 w 2781300"/>
                    <a:gd name="connsiteY92" fmla="*/ 524674 h 1855788"/>
                    <a:gd name="connsiteX93" fmla="*/ 2080914 w 2781300"/>
                    <a:gd name="connsiteY93" fmla="*/ 567549 h 1855788"/>
                    <a:gd name="connsiteX94" fmla="*/ 2203928 w 2781300"/>
                    <a:gd name="connsiteY94" fmla="*/ 576262 h 1855788"/>
                    <a:gd name="connsiteX95" fmla="*/ 2180042 w 2781300"/>
                    <a:gd name="connsiteY95" fmla="*/ 622605 h 1855788"/>
                    <a:gd name="connsiteX96" fmla="*/ 2346339 w 2781300"/>
                    <a:gd name="connsiteY96" fmla="*/ 631032 h 1855788"/>
                    <a:gd name="connsiteX97" fmla="*/ 2319231 w 2781300"/>
                    <a:gd name="connsiteY97" fmla="*/ 696341 h 1855788"/>
                    <a:gd name="connsiteX98" fmla="*/ 2438404 w 2781300"/>
                    <a:gd name="connsiteY98" fmla="*/ 707232 h 1855788"/>
                    <a:gd name="connsiteX99" fmla="*/ 2416227 w 2781300"/>
                    <a:gd name="connsiteY99" fmla="*/ 746374 h 1855788"/>
                    <a:gd name="connsiteX100" fmla="*/ 2548297 w 2781300"/>
                    <a:gd name="connsiteY100" fmla="*/ 747713 h 1855788"/>
                    <a:gd name="connsiteX101" fmla="*/ 2513846 w 2781300"/>
                    <a:gd name="connsiteY101" fmla="*/ 796728 h 1855788"/>
                    <a:gd name="connsiteX102" fmla="*/ 2660245 w 2781300"/>
                    <a:gd name="connsiteY102" fmla="*/ 795338 h 1855788"/>
                    <a:gd name="connsiteX103" fmla="*/ 2629833 w 2781300"/>
                    <a:gd name="connsiteY103" fmla="*/ 852351 h 1855788"/>
                    <a:gd name="connsiteX104" fmla="*/ 2710659 w 2781300"/>
                    <a:gd name="connsiteY104" fmla="*/ 852487 h 1855788"/>
                    <a:gd name="connsiteX105" fmla="*/ 2692412 w 2781300"/>
                    <a:gd name="connsiteY105" fmla="*/ 881266 h 1855788"/>
                    <a:gd name="connsiteX106" fmla="*/ 2781300 w 2781300"/>
                    <a:gd name="connsiteY10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2027443 w 2781300"/>
                    <a:gd name="connsiteY17" fmla="*/ 1323749 h 1855788"/>
                    <a:gd name="connsiteX18" fmla="*/ 1953212 w 2781300"/>
                    <a:gd name="connsiteY18" fmla="*/ 1365283 h 1855788"/>
                    <a:gd name="connsiteX19" fmla="*/ 1972435 w 2781300"/>
                    <a:gd name="connsiteY19" fmla="*/ 1401763 h 1855788"/>
                    <a:gd name="connsiteX20" fmla="*/ 1896025 w 2781300"/>
                    <a:gd name="connsiteY20" fmla="*/ 1397283 h 1855788"/>
                    <a:gd name="connsiteX21" fmla="*/ 1880564 w 2781300"/>
                    <a:gd name="connsiteY21" fmla="*/ 1405935 h 1855788"/>
                    <a:gd name="connsiteX22" fmla="*/ 1908140 w 2781300"/>
                    <a:gd name="connsiteY22" fmla="*/ 1465263 h 1855788"/>
                    <a:gd name="connsiteX23" fmla="*/ 1792112 w 2781300"/>
                    <a:gd name="connsiteY23" fmla="*/ 1457550 h 1855788"/>
                    <a:gd name="connsiteX24" fmla="*/ 1808129 w 2781300"/>
                    <a:gd name="connsiteY24" fmla="*/ 1493838 h 1855788"/>
                    <a:gd name="connsiteX25" fmla="*/ 1735915 w 2781300"/>
                    <a:gd name="connsiteY25" fmla="*/ 1488783 h 1855788"/>
                    <a:gd name="connsiteX26" fmla="*/ 1757367 w 2781300"/>
                    <a:gd name="connsiteY26" fmla="*/ 1541467 h 1855788"/>
                    <a:gd name="connsiteX27" fmla="*/ 1652019 w 2781300"/>
                    <a:gd name="connsiteY27" fmla="*/ 1533474 h 1855788"/>
                    <a:gd name="connsiteX28" fmla="*/ 1603174 w 2781300"/>
                    <a:gd name="connsiteY28" fmla="*/ 1559366 h 1855788"/>
                    <a:gd name="connsiteX29" fmla="*/ 1620474 w 2781300"/>
                    <a:gd name="connsiteY29" fmla="*/ 1605760 h 1855788"/>
                    <a:gd name="connsiteX30" fmla="*/ 1620474 w 2781300"/>
                    <a:gd name="connsiteY30" fmla="*/ 1605761 h 1855788"/>
                    <a:gd name="connsiteX31" fmla="*/ 1538878 w 2781300"/>
                    <a:gd name="connsiteY31" fmla="*/ 1599000 h 1855788"/>
                    <a:gd name="connsiteX32" fmla="*/ 1558931 w 2781300"/>
                    <a:gd name="connsiteY32" fmla="*/ 1655763 h 1855788"/>
                    <a:gd name="connsiteX33" fmla="*/ 1473151 w 2781300"/>
                    <a:gd name="connsiteY33" fmla="*/ 1652005 h 1855788"/>
                    <a:gd name="connsiteX34" fmla="*/ 1434815 w 2781300"/>
                    <a:gd name="connsiteY34" fmla="*/ 1646929 h 1855788"/>
                    <a:gd name="connsiteX35" fmla="*/ 1416069 w 2781300"/>
                    <a:gd name="connsiteY35" fmla="*/ 1655838 h 1855788"/>
                    <a:gd name="connsiteX36" fmla="*/ 1430344 w 2781300"/>
                    <a:gd name="connsiteY36" fmla="*/ 1698626 h 1855788"/>
                    <a:gd name="connsiteX37" fmla="*/ 1344564 w 2781300"/>
                    <a:gd name="connsiteY37" fmla="*/ 1694647 h 1855788"/>
                    <a:gd name="connsiteX38" fmla="*/ 1336720 w 2781300"/>
                    <a:gd name="connsiteY38" fmla="*/ 1693547 h 1855788"/>
                    <a:gd name="connsiteX39" fmla="*/ 1333007 w 2781300"/>
                    <a:gd name="connsiteY39" fmla="*/ 1695312 h 1855788"/>
                    <a:gd name="connsiteX40" fmla="*/ 1346173 w 2781300"/>
                    <a:gd name="connsiteY40" fmla="*/ 1736726 h 1855788"/>
                    <a:gd name="connsiteX41" fmla="*/ 1260393 w 2781300"/>
                    <a:gd name="connsiteY41" fmla="*/ 1732550 h 1855788"/>
                    <a:gd name="connsiteX42" fmla="*/ 1252800 w 2781300"/>
                    <a:gd name="connsiteY42" fmla="*/ 1731433 h 1855788"/>
                    <a:gd name="connsiteX43" fmla="*/ 1209062 w 2781300"/>
                    <a:gd name="connsiteY43" fmla="*/ 1749131 h 1855788"/>
                    <a:gd name="connsiteX44" fmla="*/ 1222348 w 2781300"/>
                    <a:gd name="connsiteY44" fmla="*/ 1793876 h 1855788"/>
                    <a:gd name="connsiteX45" fmla="*/ 1136568 w 2781300"/>
                    <a:gd name="connsiteY45" fmla="*/ 1789405 h 1855788"/>
                    <a:gd name="connsiteX46" fmla="*/ 1107314 w 2781300"/>
                    <a:gd name="connsiteY46" fmla="*/ 1784797 h 1855788"/>
                    <a:gd name="connsiteX47" fmla="*/ 1098822 w 2781300"/>
                    <a:gd name="connsiteY47" fmla="*/ 1787442 h 1855788"/>
                    <a:gd name="connsiteX48" fmla="*/ 1108885 w 2781300"/>
                    <a:gd name="connsiteY48" fmla="*/ 1822451 h 1855788"/>
                    <a:gd name="connsiteX49" fmla="*/ 1023105 w 2781300"/>
                    <a:gd name="connsiteY49" fmla="*/ 1817833 h 1855788"/>
                    <a:gd name="connsiteX50" fmla="*/ 1003642 w 2781300"/>
                    <a:gd name="connsiteY50" fmla="*/ 1814666 h 1855788"/>
                    <a:gd name="connsiteX51" fmla="*/ 997790 w 2781300"/>
                    <a:gd name="connsiteY51" fmla="*/ 1815797 h 1855788"/>
                    <a:gd name="connsiteX52" fmla="*/ 1008873 w 2781300"/>
                    <a:gd name="connsiteY52" fmla="*/ 1855788 h 1855788"/>
                    <a:gd name="connsiteX53" fmla="*/ 839790 w 2781300"/>
                    <a:gd name="connsiteY53" fmla="*/ 1836937 h 1855788"/>
                    <a:gd name="connsiteX54" fmla="*/ 821133 w 2781300"/>
                    <a:gd name="connsiteY54" fmla="*/ 1831631 h 1855788"/>
                    <a:gd name="connsiteX55" fmla="*/ 775540 w 2781300"/>
                    <a:gd name="connsiteY55" fmla="*/ 1828957 h 1855788"/>
                    <a:gd name="connsiteX56" fmla="*/ 0 w 2781300"/>
                    <a:gd name="connsiteY56" fmla="*/ 941388 h 1855788"/>
                    <a:gd name="connsiteX57" fmla="*/ 626400 w 2781300"/>
                    <a:gd name="connsiteY57" fmla="*/ 93223 h 1855788"/>
                    <a:gd name="connsiteX58" fmla="*/ 667074 w 2781300"/>
                    <a:gd name="connsiteY58" fmla="*/ 81034 h 1855788"/>
                    <a:gd name="connsiteX59" fmla="*/ 682305 w 2781300"/>
                    <a:gd name="connsiteY59" fmla="*/ 72919 h 1855788"/>
                    <a:gd name="connsiteX60" fmla="*/ 1008873 w 2781300"/>
                    <a:gd name="connsiteY60" fmla="*/ 0 h 1855788"/>
                    <a:gd name="connsiteX61" fmla="*/ 997186 w 2781300"/>
                    <a:gd name="connsiteY61" fmla="*/ 42173 h 1855788"/>
                    <a:gd name="connsiteX62" fmla="*/ 1023105 w 2781300"/>
                    <a:gd name="connsiteY62" fmla="*/ 37956 h 1855788"/>
                    <a:gd name="connsiteX63" fmla="*/ 1108885 w 2781300"/>
                    <a:gd name="connsiteY63" fmla="*/ 33337 h 1855788"/>
                    <a:gd name="connsiteX64" fmla="*/ 1097623 w 2781300"/>
                    <a:gd name="connsiteY64" fmla="*/ 72518 h 1855788"/>
                    <a:gd name="connsiteX65" fmla="*/ 1136568 w 2781300"/>
                    <a:gd name="connsiteY65" fmla="*/ 66383 h 1855788"/>
                    <a:gd name="connsiteX66" fmla="*/ 1222348 w 2781300"/>
                    <a:gd name="connsiteY66" fmla="*/ 61912 h 1855788"/>
                    <a:gd name="connsiteX67" fmla="*/ 1206030 w 2781300"/>
                    <a:gd name="connsiteY67" fmla="*/ 116866 h 1855788"/>
                    <a:gd name="connsiteX68" fmla="*/ 1232453 w 2781300"/>
                    <a:gd name="connsiteY68" fmla="*/ 127349 h 1855788"/>
                    <a:gd name="connsiteX69" fmla="*/ 1260393 w 2781300"/>
                    <a:gd name="connsiteY69" fmla="*/ 123238 h 1855788"/>
                    <a:gd name="connsiteX70" fmla="*/ 1346173 w 2781300"/>
                    <a:gd name="connsiteY70" fmla="*/ 119062 h 1855788"/>
                    <a:gd name="connsiteX71" fmla="*/ 1332246 w 2781300"/>
                    <a:gd name="connsiteY71" fmla="*/ 162868 h 1855788"/>
                    <a:gd name="connsiteX72" fmla="*/ 1344564 w 2781300"/>
                    <a:gd name="connsiteY72" fmla="*/ 161141 h 1855788"/>
                    <a:gd name="connsiteX73" fmla="*/ 1430344 w 2781300"/>
                    <a:gd name="connsiteY73" fmla="*/ 157162 h 1855788"/>
                    <a:gd name="connsiteX74" fmla="*/ 1413731 w 2781300"/>
                    <a:gd name="connsiteY74" fmla="*/ 206956 h 1855788"/>
                    <a:gd name="connsiteX75" fmla="*/ 1421485 w 2781300"/>
                    <a:gd name="connsiteY75" fmla="*/ 210624 h 1855788"/>
                    <a:gd name="connsiteX76" fmla="*/ 1473151 w 2781300"/>
                    <a:gd name="connsiteY76" fmla="*/ 203783 h 1855788"/>
                    <a:gd name="connsiteX77" fmla="*/ 1558931 w 2781300"/>
                    <a:gd name="connsiteY77" fmla="*/ 200025 h 1855788"/>
                    <a:gd name="connsiteX78" fmla="*/ 1535305 w 2781300"/>
                    <a:gd name="connsiteY78" fmla="*/ 266902 h 1855788"/>
                    <a:gd name="connsiteX79" fmla="*/ 1540646 w 2781300"/>
                    <a:gd name="connsiteY79" fmla="*/ 269743 h 1855788"/>
                    <a:gd name="connsiteX80" fmla="*/ 1620474 w 2781300"/>
                    <a:gd name="connsiteY80" fmla="*/ 263128 h 1855788"/>
                    <a:gd name="connsiteX81" fmla="*/ 1605204 w 2781300"/>
                    <a:gd name="connsiteY81" fmla="*/ 304079 h 1855788"/>
                    <a:gd name="connsiteX82" fmla="*/ 1757367 w 2781300"/>
                    <a:gd name="connsiteY82" fmla="*/ 311945 h 1855788"/>
                    <a:gd name="connsiteX83" fmla="*/ 1735914 w 2781300"/>
                    <a:gd name="connsiteY83" fmla="*/ 364629 h 1855788"/>
                    <a:gd name="connsiteX84" fmla="*/ 1808129 w 2781300"/>
                    <a:gd name="connsiteY84" fmla="*/ 359574 h 1855788"/>
                    <a:gd name="connsiteX85" fmla="*/ 1792112 w 2781300"/>
                    <a:gd name="connsiteY85" fmla="*/ 395862 h 1855788"/>
                    <a:gd name="connsiteX86" fmla="*/ 1908140 w 2781300"/>
                    <a:gd name="connsiteY86" fmla="*/ 388149 h 1855788"/>
                    <a:gd name="connsiteX87" fmla="*/ 1877411 w 2781300"/>
                    <a:gd name="connsiteY87" fmla="*/ 454261 h 1855788"/>
                    <a:gd name="connsiteX88" fmla="*/ 1882194 w 2781300"/>
                    <a:gd name="connsiteY88" fmla="*/ 456941 h 1855788"/>
                    <a:gd name="connsiteX89" fmla="*/ 1972435 w 2781300"/>
                    <a:gd name="connsiteY89" fmla="*/ 451649 h 1855788"/>
                    <a:gd name="connsiteX90" fmla="*/ 1949751 w 2781300"/>
                    <a:gd name="connsiteY90" fmla="*/ 494699 h 1855788"/>
                    <a:gd name="connsiteX91" fmla="*/ 2100242 w 2781300"/>
                    <a:gd name="connsiteY91" fmla="*/ 524674 h 1855788"/>
                    <a:gd name="connsiteX92" fmla="*/ 2080914 w 2781300"/>
                    <a:gd name="connsiteY92" fmla="*/ 567549 h 1855788"/>
                    <a:gd name="connsiteX93" fmla="*/ 2203928 w 2781300"/>
                    <a:gd name="connsiteY93" fmla="*/ 576262 h 1855788"/>
                    <a:gd name="connsiteX94" fmla="*/ 2180042 w 2781300"/>
                    <a:gd name="connsiteY94" fmla="*/ 622605 h 1855788"/>
                    <a:gd name="connsiteX95" fmla="*/ 2346339 w 2781300"/>
                    <a:gd name="connsiteY95" fmla="*/ 631032 h 1855788"/>
                    <a:gd name="connsiteX96" fmla="*/ 2319231 w 2781300"/>
                    <a:gd name="connsiteY96" fmla="*/ 696341 h 1855788"/>
                    <a:gd name="connsiteX97" fmla="*/ 2438404 w 2781300"/>
                    <a:gd name="connsiteY97" fmla="*/ 707232 h 1855788"/>
                    <a:gd name="connsiteX98" fmla="*/ 2416227 w 2781300"/>
                    <a:gd name="connsiteY98" fmla="*/ 746374 h 1855788"/>
                    <a:gd name="connsiteX99" fmla="*/ 2548297 w 2781300"/>
                    <a:gd name="connsiteY99" fmla="*/ 747713 h 1855788"/>
                    <a:gd name="connsiteX100" fmla="*/ 2513846 w 2781300"/>
                    <a:gd name="connsiteY100" fmla="*/ 796728 h 1855788"/>
                    <a:gd name="connsiteX101" fmla="*/ 2660245 w 2781300"/>
                    <a:gd name="connsiteY101" fmla="*/ 795338 h 1855788"/>
                    <a:gd name="connsiteX102" fmla="*/ 2629833 w 2781300"/>
                    <a:gd name="connsiteY102" fmla="*/ 852351 h 1855788"/>
                    <a:gd name="connsiteX103" fmla="*/ 2710659 w 2781300"/>
                    <a:gd name="connsiteY103" fmla="*/ 852487 h 1855788"/>
                    <a:gd name="connsiteX104" fmla="*/ 2692412 w 2781300"/>
                    <a:gd name="connsiteY104" fmla="*/ 881266 h 1855788"/>
                    <a:gd name="connsiteX105" fmla="*/ 2781300 w 2781300"/>
                    <a:gd name="connsiteY10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1953212 w 2781300"/>
                    <a:gd name="connsiteY17" fmla="*/ 1365283 h 1855788"/>
                    <a:gd name="connsiteX18" fmla="*/ 1972435 w 2781300"/>
                    <a:gd name="connsiteY18" fmla="*/ 1401763 h 1855788"/>
                    <a:gd name="connsiteX19" fmla="*/ 1896025 w 2781300"/>
                    <a:gd name="connsiteY19" fmla="*/ 1397283 h 1855788"/>
                    <a:gd name="connsiteX20" fmla="*/ 1880564 w 2781300"/>
                    <a:gd name="connsiteY20" fmla="*/ 1405935 h 1855788"/>
                    <a:gd name="connsiteX21" fmla="*/ 1908140 w 2781300"/>
                    <a:gd name="connsiteY21" fmla="*/ 1465263 h 1855788"/>
                    <a:gd name="connsiteX22" fmla="*/ 1792112 w 2781300"/>
                    <a:gd name="connsiteY22" fmla="*/ 1457550 h 1855788"/>
                    <a:gd name="connsiteX23" fmla="*/ 1808129 w 2781300"/>
                    <a:gd name="connsiteY23" fmla="*/ 1493838 h 1855788"/>
                    <a:gd name="connsiteX24" fmla="*/ 1735915 w 2781300"/>
                    <a:gd name="connsiteY24" fmla="*/ 1488783 h 1855788"/>
                    <a:gd name="connsiteX25" fmla="*/ 1757367 w 2781300"/>
                    <a:gd name="connsiteY25" fmla="*/ 1541467 h 1855788"/>
                    <a:gd name="connsiteX26" fmla="*/ 1652019 w 2781300"/>
                    <a:gd name="connsiteY26" fmla="*/ 1533474 h 1855788"/>
                    <a:gd name="connsiteX27" fmla="*/ 1603174 w 2781300"/>
                    <a:gd name="connsiteY27" fmla="*/ 1559366 h 1855788"/>
                    <a:gd name="connsiteX28" fmla="*/ 1620474 w 2781300"/>
                    <a:gd name="connsiteY28" fmla="*/ 1605760 h 1855788"/>
                    <a:gd name="connsiteX29" fmla="*/ 1620474 w 2781300"/>
                    <a:gd name="connsiteY29" fmla="*/ 1605761 h 1855788"/>
                    <a:gd name="connsiteX30" fmla="*/ 1538878 w 2781300"/>
                    <a:gd name="connsiteY30" fmla="*/ 1599000 h 1855788"/>
                    <a:gd name="connsiteX31" fmla="*/ 1558931 w 2781300"/>
                    <a:gd name="connsiteY31" fmla="*/ 1655763 h 1855788"/>
                    <a:gd name="connsiteX32" fmla="*/ 1473151 w 2781300"/>
                    <a:gd name="connsiteY32" fmla="*/ 1652005 h 1855788"/>
                    <a:gd name="connsiteX33" fmla="*/ 1434815 w 2781300"/>
                    <a:gd name="connsiteY33" fmla="*/ 1646929 h 1855788"/>
                    <a:gd name="connsiteX34" fmla="*/ 1416069 w 2781300"/>
                    <a:gd name="connsiteY34" fmla="*/ 1655838 h 1855788"/>
                    <a:gd name="connsiteX35" fmla="*/ 1430344 w 2781300"/>
                    <a:gd name="connsiteY35" fmla="*/ 1698626 h 1855788"/>
                    <a:gd name="connsiteX36" fmla="*/ 1344564 w 2781300"/>
                    <a:gd name="connsiteY36" fmla="*/ 1694647 h 1855788"/>
                    <a:gd name="connsiteX37" fmla="*/ 1336720 w 2781300"/>
                    <a:gd name="connsiteY37" fmla="*/ 1693547 h 1855788"/>
                    <a:gd name="connsiteX38" fmla="*/ 1333007 w 2781300"/>
                    <a:gd name="connsiteY38" fmla="*/ 1695312 h 1855788"/>
                    <a:gd name="connsiteX39" fmla="*/ 1346173 w 2781300"/>
                    <a:gd name="connsiteY39" fmla="*/ 1736726 h 1855788"/>
                    <a:gd name="connsiteX40" fmla="*/ 1260393 w 2781300"/>
                    <a:gd name="connsiteY40" fmla="*/ 1732550 h 1855788"/>
                    <a:gd name="connsiteX41" fmla="*/ 1252800 w 2781300"/>
                    <a:gd name="connsiteY41" fmla="*/ 1731433 h 1855788"/>
                    <a:gd name="connsiteX42" fmla="*/ 1209062 w 2781300"/>
                    <a:gd name="connsiteY42" fmla="*/ 1749131 h 1855788"/>
                    <a:gd name="connsiteX43" fmla="*/ 1222348 w 2781300"/>
                    <a:gd name="connsiteY43" fmla="*/ 1793876 h 1855788"/>
                    <a:gd name="connsiteX44" fmla="*/ 1136568 w 2781300"/>
                    <a:gd name="connsiteY44" fmla="*/ 1789405 h 1855788"/>
                    <a:gd name="connsiteX45" fmla="*/ 1107314 w 2781300"/>
                    <a:gd name="connsiteY45" fmla="*/ 1784797 h 1855788"/>
                    <a:gd name="connsiteX46" fmla="*/ 1098822 w 2781300"/>
                    <a:gd name="connsiteY46" fmla="*/ 1787442 h 1855788"/>
                    <a:gd name="connsiteX47" fmla="*/ 1108885 w 2781300"/>
                    <a:gd name="connsiteY47" fmla="*/ 1822451 h 1855788"/>
                    <a:gd name="connsiteX48" fmla="*/ 1023105 w 2781300"/>
                    <a:gd name="connsiteY48" fmla="*/ 1817833 h 1855788"/>
                    <a:gd name="connsiteX49" fmla="*/ 1003642 w 2781300"/>
                    <a:gd name="connsiteY49" fmla="*/ 1814666 h 1855788"/>
                    <a:gd name="connsiteX50" fmla="*/ 997790 w 2781300"/>
                    <a:gd name="connsiteY50" fmla="*/ 1815797 h 1855788"/>
                    <a:gd name="connsiteX51" fmla="*/ 1008873 w 2781300"/>
                    <a:gd name="connsiteY51" fmla="*/ 1855788 h 1855788"/>
                    <a:gd name="connsiteX52" fmla="*/ 839790 w 2781300"/>
                    <a:gd name="connsiteY52" fmla="*/ 1836937 h 1855788"/>
                    <a:gd name="connsiteX53" fmla="*/ 821133 w 2781300"/>
                    <a:gd name="connsiteY53" fmla="*/ 1831631 h 1855788"/>
                    <a:gd name="connsiteX54" fmla="*/ 775540 w 2781300"/>
                    <a:gd name="connsiteY54" fmla="*/ 1828957 h 1855788"/>
                    <a:gd name="connsiteX55" fmla="*/ 0 w 2781300"/>
                    <a:gd name="connsiteY55" fmla="*/ 941388 h 1855788"/>
                    <a:gd name="connsiteX56" fmla="*/ 626400 w 2781300"/>
                    <a:gd name="connsiteY56" fmla="*/ 93223 h 1855788"/>
                    <a:gd name="connsiteX57" fmla="*/ 667074 w 2781300"/>
                    <a:gd name="connsiteY57" fmla="*/ 81034 h 1855788"/>
                    <a:gd name="connsiteX58" fmla="*/ 682305 w 2781300"/>
                    <a:gd name="connsiteY58" fmla="*/ 72919 h 1855788"/>
                    <a:gd name="connsiteX59" fmla="*/ 1008873 w 2781300"/>
                    <a:gd name="connsiteY59" fmla="*/ 0 h 1855788"/>
                    <a:gd name="connsiteX60" fmla="*/ 997186 w 2781300"/>
                    <a:gd name="connsiteY60" fmla="*/ 42173 h 1855788"/>
                    <a:gd name="connsiteX61" fmla="*/ 1023105 w 2781300"/>
                    <a:gd name="connsiteY61" fmla="*/ 37956 h 1855788"/>
                    <a:gd name="connsiteX62" fmla="*/ 1108885 w 2781300"/>
                    <a:gd name="connsiteY62" fmla="*/ 33337 h 1855788"/>
                    <a:gd name="connsiteX63" fmla="*/ 1097623 w 2781300"/>
                    <a:gd name="connsiteY63" fmla="*/ 72518 h 1855788"/>
                    <a:gd name="connsiteX64" fmla="*/ 1136568 w 2781300"/>
                    <a:gd name="connsiteY64" fmla="*/ 66383 h 1855788"/>
                    <a:gd name="connsiteX65" fmla="*/ 1222348 w 2781300"/>
                    <a:gd name="connsiteY65" fmla="*/ 61912 h 1855788"/>
                    <a:gd name="connsiteX66" fmla="*/ 1206030 w 2781300"/>
                    <a:gd name="connsiteY66" fmla="*/ 116866 h 1855788"/>
                    <a:gd name="connsiteX67" fmla="*/ 1232453 w 2781300"/>
                    <a:gd name="connsiteY67" fmla="*/ 127349 h 1855788"/>
                    <a:gd name="connsiteX68" fmla="*/ 1260393 w 2781300"/>
                    <a:gd name="connsiteY68" fmla="*/ 123238 h 1855788"/>
                    <a:gd name="connsiteX69" fmla="*/ 1346173 w 2781300"/>
                    <a:gd name="connsiteY69" fmla="*/ 119062 h 1855788"/>
                    <a:gd name="connsiteX70" fmla="*/ 1332246 w 2781300"/>
                    <a:gd name="connsiteY70" fmla="*/ 162868 h 1855788"/>
                    <a:gd name="connsiteX71" fmla="*/ 1344564 w 2781300"/>
                    <a:gd name="connsiteY71" fmla="*/ 161141 h 1855788"/>
                    <a:gd name="connsiteX72" fmla="*/ 1430344 w 2781300"/>
                    <a:gd name="connsiteY72" fmla="*/ 157162 h 1855788"/>
                    <a:gd name="connsiteX73" fmla="*/ 1413731 w 2781300"/>
                    <a:gd name="connsiteY73" fmla="*/ 206956 h 1855788"/>
                    <a:gd name="connsiteX74" fmla="*/ 1421485 w 2781300"/>
                    <a:gd name="connsiteY74" fmla="*/ 210624 h 1855788"/>
                    <a:gd name="connsiteX75" fmla="*/ 1473151 w 2781300"/>
                    <a:gd name="connsiteY75" fmla="*/ 203783 h 1855788"/>
                    <a:gd name="connsiteX76" fmla="*/ 1558931 w 2781300"/>
                    <a:gd name="connsiteY76" fmla="*/ 200025 h 1855788"/>
                    <a:gd name="connsiteX77" fmla="*/ 1535305 w 2781300"/>
                    <a:gd name="connsiteY77" fmla="*/ 266902 h 1855788"/>
                    <a:gd name="connsiteX78" fmla="*/ 1540646 w 2781300"/>
                    <a:gd name="connsiteY78" fmla="*/ 269743 h 1855788"/>
                    <a:gd name="connsiteX79" fmla="*/ 1620474 w 2781300"/>
                    <a:gd name="connsiteY79" fmla="*/ 263128 h 1855788"/>
                    <a:gd name="connsiteX80" fmla="*/ 1605204 w 2781300"/>
                    <a:gd name="connsiteY80" fmla="*/ 304079 h 1855788"/>
                    <a:gd name="connsiteX81" fmla="*/ 1757367 w 2781300"/>
                    <a:gd name="connsiteY81" fmla="*/ 311945 h 1855788"/>
                    <a:gd name="connsiteX82" fmla="*/ 1735914 w 2781300"/>
                    <a:gd name="connsiteY82" fmla="*/ 364629 h 1855788"/>
                    <a:gd name="connsiteX83" fmla="*/ 1808129 w 2781300"/>
                    <a:gd name="connsiteY83" fmla="*/ 359574 h 1855788"/>
                    <a:gd name="connsiteX84" fmla="*/ 1792112 w 2781300"/>
                    <a:gd name="connsiteY84" fmla="*/ 395862 h 1855788"/>
                    <a:gd name="connsiteX85" fmla="*/ 1908140 w 2781300"/>
                    <a:gd name="connsiteY85" fmla="*/ 388149 h 1855788"/>
                    <a:gd name="connsiteX86" fmla="*/ 1877411 w 2781300"/>
                    <a:gd name="connsiteY86" fmla="*/ 454261 h 1855788"/>
                    <a:gd name="connsiteX87" fmla="*/ 1882194 w 2781300"/>
                    <a:gd name="connsiteY87" fmla="*/ 456941 h 1855788"/>
                    <a:gd name="connsiteX88" fmla="*/ 1972435 w 2781300"/>
                    <a:gd name="connsiteY88" fmla="*/ 451649 h 1855788"/>
                    <a:gd name="connsiteX89" fmla="*/ 1949751 w 2781300"/>
                    <a:gd name="connsiteY89" fmla="*/ 494699 h 1855788"/>
                    <a:gd name="connsiteX90" fmla="*/ 2100242 w 2781300"/>
                    <a:gd name="connsiteY90" fmla="*/ 524674 h 1855788"/>
                    <a:gd name="connsiteX91" fmla="*/ 2080914 w 2781300"/>
                    <a:gd name="connsiteY91" fmla="*/ 567549 h 1855788"/>
                    <a:gd name="connsiteX92" fmla="*/ 2203928 w 2781300"/>
                    <a:gd name="connsiteY92" fmla="*/ 576262 h 1855788"/>
                    <a:gd name="connsiteX93" fmla="*/ 2180042 w 2781300"/>
                    <a:gd name="connsiteY93" fmla="*/ 622605 h 1855788"/>
                    <a:gd name="connsiteX94" fmla="*/ 2346339 w 2781300"/>
                    <a:gd name="connsiteY94" fmla="*/ 631032 h 1855788"/>
                    <a:gd name="connsiteX95" fmla="*/ 2319231 w 2781300"/>
                    <a:gd name="connsiteY95" fmla="*/ 696341 h 1855788"/>
                    <a:gd name="connsiteX96" fmla="*/ 2438404 w 2781300"/>
                    <a:gd name="connsiteY96" fmla="*/ 707232 h 1855788"/>
                    <a:gd name="connsiteX97" fmla="*/ 2416227 w 2781300"/>
                    <a:gd name="connsiteY97" fmla="*/ 746374 h 1855788"/>
                    <a:gd name="connsiteX98" fmla="*/ 2548297 w 2781300"/>
                    <a:gd name="connsiteY98" fmla="*/ 747713 h 1855788"/>
                    <a:gd name="connsiteX99" fmla="*/ 2513846 w 2781300"/>
                    <a:gd name="connsiteY99" fmla="*/ 796728 h 1855788"/>
                    <a:gd name="connsiteX100" fmla="*/ 2660245 w 2781300"/>
                    <a:gd name="connsiteY100" fmla="*/ 795338 h 1855788"/>
                    <a:gd name="connsiteX101" fmla="*/ 2629833 w 2781300"/>
                    <a:gd name="connsiteY101" fmla="*/ 852351 h 1855788"/>
                    <a:gd name="connsiteX102" fmla="*/ 2710659 w 2781300"/>
                    <a:gd name="connsiteY102" fmla="*/ 852487 h 1855788"/>
                    <a:gd name="connsiteX103" fmla="*/ 2692412 w 2781300"/>
                    <a:gd name="connsiteY103" fmla="*/ 881266 h 1855788"/>
                    <a:gd name="connsiteX104" fmla="*/ 2781300 w 2781300"/>
                    <a:gd name="connsiteY10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96025 w 2781300"/>
                    <a:gd name="connsiteY18" fmla="*/ 1397283 h 1855788"/>
                    <a:gd name="connsiteX19" fmla="*/ 1880564 w 2781300"/>
                    <a:gd name="connsiteY19" fmla="*/ 1405935 h 1855788"/>
                    <a:gd name="connsiteX20" fmla="*/ 1908140 w 2781300"/>
                    <a:gd name="connsiteY20" fmla="*/ 1465263 h 1855788"/>
                    <a:gd name="connsiteX21" fmla="*/ 1792112 w 2781300"/>
                    <a:gd name="connsiteY21" fmla="*/ 1457550 h 1855788"/>
                    <a:gd name="connsiteX22" fmla="*/ 1808129 w 2781300"/>
                    <a:gd name="connsiteY22" fmla="*/ 1493838 h 1855788"/>
                    <a:gd name="connsiteX23" fmla="*/ 1735915 w 2781300"/>
                    <a:gd name="connsiteY23" fmla="*/ 1488783 h 1855788"/>
                    <a:gd name="connsiteX24" fmla="*/ 1757367 w 2781300"/>
                    <a:gd name="connsiteY24" fmla="*/ 1541467 h 1855788"/>
                    <a:gd name="connsiteX25" fmla="*/ 1652019 w 2781300"/>
                    <a:gd name="connsiteY25" fmla="*/ 1533474 h 1855788"/>
                    <a:gd name="connsiteX26" fmla="*/ 1603174 w 2781300"/>
                    <a:gd name="connsiteY26" fmla="*/ 1559366 h 1855788"/>
                    <a:gd name="connsiteX27" fmla="*/ 1620474 w 2781300"/>
                    <a:gd name="connsiteY27" fmla="*/ 1605760 h 1855788"/>
                    <a:gd name="connsiteX28" fmla="*/ 1620474 w 2781300"/>
                    <a:gd name="connsiteY28" fmla="*/ 1605761 h 1855788"/>
                    <a:gd name="connsiteX29" fmla="*/ 1538878 w 2781300"/>
                    <a:gd name="connsiteY29" fmla="*/ 1599000 h 1855788"/>
                    <a:gd name="connsiteX30" fmla="*/ 1558931 w 2781300"/>
                    <a:gd name="connsiteY30" fmla="*/ 1655763 h 1855788"/>
                    <a:gd name="connsiteX31" fmla="*/ 1473151 w 2781300"/>
                    <a:gd name="connsiteY31" fmla="*/ 1652005 h 1855788"/>
                    <a:gd name="connsiteX32" fmla="*/ 1434815 w 2781300"/>
                    <a:gd name="connsiteY32" fmla="*/ 1646929 h 1855788"/>
                    <a:gd name="connsiteX33" fmla="*/ 1416069 w 2781300"/>
                    <a:gd name="connsiteY33" fmla="*/ 1655838 h 1855788"/>
                    <a:gd name="connsiteX34" fmla="*/ 1430344 w 2781300"/>
                    <a:gd name="connsiteY34" fmla="*/ 1698626 h 1855788"/>
                    <a:gd name="connsiteX35" fmla="*/ 1344564 w 2781300"/>
                    <a:gd name="connsiteY35" fmla="*/ 1694647 h 1855788"/>
                    <a:gd name="connsiteX36" fmla="*/ 1336720 w 2781300"/>
                    <a:gd name="connsiteY36" fmla="*/ 1693547 h 1855788"/>
                    <a:gd name="connsiteX37" fmla="*/ 1333007 w 2781300"/>
                    <a:gd name="connsiteY37" fmla="*/ 1695312 h 1855788"/>
                    <a:gd name="connsiteX38" fmla="*/ 1346173 w 2781300"/>
                    <a:gd name="connsiteY38" fmla="*/ 1736726 h 1855788"/>
                    <a:gd name="connsiteX39" fmla="*/ 1260393 w 2781300"/>
                    <a:gd name="connsiteY39" fmla="*/ 1732550 h 1855788"/>
                    <a:gd name="connsiteX40" fmla="*/ 1252800 w 2781300"/>
                    <a:gd name="connsiteY40" fmla="*/ 1731433 h 1855788"/>
                    <a:gd name="connsiteX41" fmla="*/ 1209062 w 2781300"/>
                    <a:gd name="connsiteY41" fmla="*/ 1749131 h 1855788"/>
                    <a:gd name="connsiteX42" fmla="*/ 1222348 w 2781300"/>
                    <a:gd name="connsiteY42" fmla="*/ 1793876 h 1855788"/>
                    <a:gd name="connsiteX43" fmla="*/ 1136568 w 2781300"/>
                    <a:gd name="connsiteY43" fmla="*/ 1789405 h 1855788"/>
                    <a:gd name="connsiteX44" fmla="*/ 1107314 w 2781300"/>
                    <a:gd name="connsiteY44" fmla="*/ 1784797 h 1855788"/>
                    <a:gd name="connsiteX45" fmla="*/ 1098822 w 2781300"/>
                    <a:gd name="connsiteY45" fmla="*/ 1787442 h 1855788"/>
                    <a:gd name="connsiteX46" fmla="*/ 1108885 w 2781300"/>
                    <a:gd name="connsiteY46" fmla="*/ 1822451 h 1855788"/>
                    <a:gd name="connsiteX47" fmla="*/ 1023105 w 2781300"/>
                    <a:gd name="connsiteY47" fmla="*/ 1817833 h 1855788"/>
                    <a:gd name="connsiteX48" fmla="*/ 1003642 w 2781300"/>
                    <a:gd name="connsiteY48" fmla="*/ 1814666 h 1855788"/>
                    <a:gd name="connsiteX49" fmla="*/ 997790 w 2781300"/>
                    <a:gd name="connsiteY49" fmla="*/ 1815797 h 1855788"/>
                    <a:gd name="connsiteX50" fmla="*/ 1008873 w 2781300"/>
                    <a:gd name="connsiteY50" fmla="*/ 1855788 h 1855788"/>
                    <a:gd name="connsiteX51" fmla="*/ 839790 w 2781300"/>
                    <a:gd name="connsiteY51" fmla="*/ 1836937 h 1855788"/>
                    <a:gd name="connsiteX52" fmla="*/ 821133 w 2781300"/>
                    <a:gd name="connsiteY52" fmla="*/ 1831631 h 1855788"/>
                    <a:gd name="connsiteX53" fmla="*/ 775540 w 2781300"/>
                    <a:gd name="connsiteY53" fmla="*/ 1828957 h 1855788"/>
                    <a:gd name="connsiteX54" fmla="*/ 0 w 2781300"/>
                    <a:gd name="connsiteY54" fmla="*/ 941388 h 1855788"/>
                    <a:gd name="connsiteX55" fmla="*/ 626400 w 2781300"/>
                    <a:gd name="connsiteY55" fmla="*/ 93223 h 1855788"/>
                    <a:gd name="connsiteX56" fmla="*/ 667074 w 2781300"/>
                    <a:gd name="connsiteY56" fmla="*/ 81034 h 1855788"/>
                    <a:gd name="connsiteX57" fmla="*/ 682305 w 2781300"/>
                    <a:gd name="connsiteY57" fmla="*/ 72919 h 1855788"/>
                    <a:gd name="connsiteX58" fmla="*/ 1008873 w 2781300"/>
                    <a:gd name="connsiteY58" fmla="*/ 0 h 1855788"/>
                    <a:gd name="connsiteX59" fmla="*/ 997186 w 2781300"/>
                    <a:gd name="connsiteY59" fmla="*/ 42173 h 1855788"/>
                    <a:gd name="connsiteX60" fmla="*/ 1023105 w 2781300"/>
                    <a:gd name="connsiteY60" fmla="*/ 37956 h 1855788"/>
                    <a:gd name="connsiteX61" fmla="*/ 1108885 w 2781300"/>
                    <a:gd name="connsiteY61" fmla="*/ 33337 h 1855788"/>
                    <a:gd name="connsiteX62" fmla="*/ 1097623 w 2781300"/>
                    <a:gd name="connsiteY62" fmla="*/ 72518 h 1855788"/>
                    <a:gd name="connsiteX63" fmla="*/ 1136568 w 2781300"/>
                    <a:gd name="connsiteY63" fmla="*/ 66383 h 1855788"/>
                    <a:gd name="connsiteX64" fmla="*/ 1222348 w 2781300"/>
                    <a:gd name="connsiteY64" fmla="*/ 61912 h 1855788"/>
                    <a:gd name="connsiteX65" fmla="*/ 1206030 w 2781300"/>
                    <a:gd name="connsiteY65" fmla="*/ 116866 h 1855788"/>
                    <a:gd name="connsiteX66" fmla="*/ 1232453 w 2781300"/>
                    <a:gd name="connsiteY66" fmla="*/ 127349 h 1855788"/>
                    <a:gd name="connsiteX67" fmla="*/ 1260393 w 2781300"/>
                    <a:gd name="connsiteY67" fmla="*/ 123238 h 1855788"/>
                    <a:gd name="connsiteX68" fmla="*/ 1346173 w 2781300"/>
                    <a:gd name="connsiteY68" fmla="*/ 119062 h 1855788"/>
                    <a:gd name="connsiteX69" fmla="*/ 1332246 w 2781300"/>
                    <a:gd name="connsiteY69" fmla="*/ 162868 h 1855788"/>
                    <a:gd name="connsiteX70" fmla="*/ 1344564 w 2781300"/>
                    <a:gd name="connsiteY70" fmla="*/ 161141 h 1855788"/>
                    <a:gd name="connsiteX71" fmla="*/ 1430344 w 2781300"/>
                    <a:gd name="connsiteY71" fmla="*/ 157162 h 1855788"/>
                    <a:gd name="connsiteX72" fmla="*/ 1413731 w 2781300"/>
                    <a:gd name="connsiteY72" fmla="*/ 206956 h 1855788"/>
                    <a:gd name="connsiteX73" fmla="*/ 1421485 w 2781300"/>
                    <a:gd name="connsiteY73" fmla="*/ 210624 h 1855788"/>
                    <a:gd name="connsiteX74" fmla="*/ 1473151 w 2781300"/>
                    <a:gd name="connsiteY74" fmla="*/ 203783 h 1855788"/>
                    <a:gd name="connsiteX75" fmla="*/ 1558931 w 2781300"/>
                    <a:gd name="connsiteY75" fmla="*/ 200025 h 1855788"/>
                    <a:gd name="connsiteX76" fmla="*/ 1535305 w 2781300"/>
                    <a:gd name="connsiteY76" fmla="*/ 266902 h 1855788"/>
                    <a:gd name="connsiteX77" fmla="*/ 1540646 w 2781300"/>
                    <a:gd name="connsiteY77" fmla="*/ 269743 h 1855788"/>
                    <a:gd name="connsiteX78" fmla="*/ 1620474 w 2781300"/>
                    <a:gd name="connsiteY78" fmla="*/ 263128 h 1855788"/>
                    <a:gd name="connsiteX79" fmla="*/ 1605204 w 2781300"/>
                    <a:gd name="connsiteY79" fmla="*/ 304079 h 1855788"/>
                    <a:gd name="connsiteX80" fmla="*/ 1757367 w 2781300"/>
                    <a:gd name="connsiteY80" fmla="*/ 311945 h 1855788"/>
                    <a:gd name="connsiteX81" fmla="*/ 1735914 w 2781300"/>
                    <a:gd name="connsiteY81" fmla="*/ 364629 h 1855788"/>
                    <a:gd name="connsiteX82" fmla="*/ 1808129 w 2781300"/>
                    <a:gd name="connsiteY82" fmla="*/ 359574 h 1855788"/>
                    <a:gd name="connsiteX83" fmla="*/ 1792112 w 2781300"/>
                    <a:gd name="connsiteY83" fmla="*/ 395862 h 1855788"/>
                    <a:gd name="connsiteX84" fmla="*/ 1908140 w 2781300"/>
                    <a:gd name="connsiteY84" fmla="*/ 388149 h 1855788"/>
                    <a:gd name="connsiteX85" fmla="*/ 1877411 w 2781300"/>
                    <a:gd name="connsiteY85" fmla="*/ 454261 h 1855788"/>
                    <a:gd name="connsiteX86" fmla="*/ 1882194 w 2781300"/>
                    <a:gd name="connsiteY86" fmla="*/ 456941 h 1855788"/>
                    <a:gd name="connsiteX87" fmla="*/ 1972435 w 2781300"/>
                    <a:gd name="connsiteY87" fmla="*/ 451649 h 1855788"/>
                    <a:gd name="connsiteX88" fmla="*/ 1949751 w 2781300"/>
                    <a:gd name="connsiteY88" fmla="*/ 494699 h 1855788"/>
                    <a:gd name="connsiteX89" fmla="*/ 2100242 w 2781300"/>
                    <a:gd name="connsiteY89" fmla="*/ 524674 h 1855788"/>
                    <a:gd name="connsiteX90" fmla="*/ 2080914 w 2781300"/>
                    <a:gd name="connsiteY90" fmla="*/ 567549 h 1855788"/>
                    <a:gd name="connsiteX91" fmla="*/ 2203928 w 2781300"/>
                    <a:gd name="connsiteY91" fmla="*/ 576262 h 1855788"/>
                    <a:gd name="connsiteX92" fmla="*/ 2180042 w 2781300"/>
                    <a:gd name="connsiteY92" fmla="*/ 622605 h 1855788"/>
                    <a:gd name="connsiteX93" fmla="*/ 2346339 w 2781300"/>
                    <a:gd name="connsiteY93" fmla="*/ 631032 h 1855788"/>
                    <a:gd name="connsiteX94" fmla="*/ 2319231 w 2781300"/>
                    <a:gd name="connsiteY94" fmla="*/ 696341 h 1855788"/>
                    <a:gd name="connsiteX95" fmla="*/ 2438404 w 2781300"/>
                    <a:gd name="connsiteY95" fmla="*/ 707232 h 1855788"/>
                    <a:gd name="connsiteX96" fmla="*/ 2416227 w 2781300"/>
                    <a:gd name="connsiteY96" fmla="*/ 746374 h 1855788"/>
                    <a:gd name="connsiteX97" fmla="*/ 2548297 w 2781300"/>
                    <a:gd name="connsiteY97" fmla="*/ 747713 h 1855788"/>
                    <a:gd name="connsiteX98" fmla="*/ 2513846 w 2781300"/>
                    <a:gd name="connsiteY98" fmla="*/ 796728 h 1855788"/>
                    <a:gd name="connsiteX99" fmla="*/ 2660245 w 2781300"/>
                    <a:gd name="connsiteY99" fmla="*/ 795338 h 1855788"/>
                    <a:gd name="connsiteX100" fmla="*/ 2629833 w 2781300"/>
                    <a:gd name="connsiteY100" fmla="*/ 852351 h 1855788"/>
                    <a:gd name="connsiteX101" fmla="*/ 2710659 w 2781300"/>
                    <a:gd name="connsiteY101" fmla="*/ 852487 h 1855788"/>
                    <a:gd name="connsiteX102" fmla="*/ 2692412 w 2781300"/>
                    <a:gd name="connsiteY102" fmla="*/ 881266 h 1855788"/>
                    <a:gd name="connsiteX103" fmla="*/ 2781300 w 2781300"/>
                    <a:gd name="connsiteY10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73151 w 2781300"/>
                    <a:gd name="connsiteY30" fmla="*/ 1652005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66007 w 2781300"/>
                    <a:gd name="connsiteY30" fmla="*/ 1649624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34815 w 2781300"/>
                    <a:gd name="connsiteY30" fmla="*/ 1646929 h 1855788"/>
                    <a:gd name="connsiteX31" fmla="*/ 1416069 w 2781300"/>
                    <a:gd name="connsiteY31" fmla="*/ 1655838 h 1855788"/>
                    <a:gd name="connsiteX32" fmla="*/ 1430344 w 2781300"/>
                    <a:gd name="connsiteY32" fmla="*/ 1698626 h 1855788"/>
                    <a:gd name="connsiteX33" fmla="*/ 1344564 w 2781300"/>
                    <a:gd name="connsiteY33" fmla="*/ 1694647 h 1855788"/>
                    <a:gd name="connsiteX34" fmla="*/ 1336720 w 2781300"/>
                    <a:gd name="connsiteY34" fmla="*/ 1693547 h 1855788"/>
                    <a:gd name="connsiteX35" fmla="*/ 1333007 w 2781300"/>
                    <a:gd name="connsiteY35" fmla="*/ 1695312 h 1855788"/>
                    <a:gd name="connsiteX36" fmla="*/ 1346173 w 2781300"/>
                    <a:gd name="connsiteY36" fmla="*/ 1736726 h 1855788"/>
                    <a:gd name="connsiteX37" fmla="*/ 1260393 w 2781300"/>
                    <a:gd name="connsiteY37" fmla="*/ 1732550 h 1855788"/>
                    <a:gd name="connsiteX38" fmla="*/ 1252800 w 2781300"/>
                    <a:gd name="connsiteY38" fmla="*/ 1731433 h 1855788"/>
                    <a:gd name="connsiteX39" fmla="*/ 1209062 w 2781300"/>
                    <a:gd name="connsiteY39" fmla="*/ 1749131 h 1855788"/>
                    <a:gd name="connsiteX40" fmla="*/ 1222348 w 2781300"/>
                    <a:gd name="connsiteY40" fmla="*/ 1793876 h 1855788"/>
                    <a:gd name="connsiteX41" fmla="*/ 1136568 w 2781300"/>
                    <a:gd name="connsiteY41" fmla="*/ 1789405 h 1855788"/>
                    <a:gd name="connsiteX42" fmla="*/ 1107314 w 2781300"/>
                    <a:gd name="connsiteY42" fmla="*/ 1784797 h 1855788"/>
                    <a:gd name="connsiteX43" fmla="*/ 1098822 w 2781300"/>
                    <a:gd name="connsiteY43" fmla="*/ 1787442 h 1855788"/>
                    <a:gd name="connsiteX44" fmla="*/ 1108885 w 2781300"/>
                    <a:gd name="connsiteY44" fmla="*/ 1822451 h 1855788"/>
                    <a:gd name="connsiteX45" fmla="*/ 1023105 w 2781300"/>
                    <a:gd name="connsiteY45" fmla="*/ 1817833 h 1855788"/>
                    <a:gd name="connsiteX46" fmla="*/ 1003642 w 2781300"/>
                    <a:gd name="connsiteY46" fmla="*/ 1814666 h 1855788"/>
                    <a:gd name="connsiteX47" fmla="*/ 997790 w 2781300"/>
                    <a:gd name="connsiteY47" fmla="*/ 1815797 h 1855788"/>
                    <a:gd name="connsiteX48" fmla="*/ 1008873 w 2781300"/>
                    <a:gd name="connsiteY48" fmla="*/ 1855788 h 1855788"/>
                    <a:gd name="connsiteX49" fmla="*/ 839790 w 2781300"/>
                    <a:gd name="connsiteY49" fmla="*/ 1836937 h 1855788"/>
                    <a:gd name="connsiteX50" fmla="*/ 821133 w 2781300"/>
                    <a:gd name="connsiteY50" fmla="*/ 1831631 h 1855788"/>
                    <a:gd name="connsiteX51" fmla="*/ 775540 w 2781300"/>
                    <a:gd name="connsiteY51" fmla="*/ 1828957 h 1855788"/>
                    <a:gd name="connsiteX52" fmla="*/ 0 w 2781300"/>
                    <a:gd name="connsiteY52" fmla="*/ 941388 h 1855788"/>
                    <a:gd name="connsiteX53" fmla="*/ 626400 w 2781300"/>
                    <a:gd name="connsiteY53" fmla="*/ 93223 h 1855788"/>
                    <a:gd name="connsiteX54" fmla="*/ 667074 w 2781300"/>
                    <a:gd name="connsiteY54" fmla="*/ 81034 h 1855788"/>
                    <a:gd name="connsiteX55" fmla="*/ 682305 w 2781300"/>
                    <a:gd name="connsiteY55" fmla="*/ 72919 h 1855788"/>
                    <a:gd name="connsiteX56" fmla="*/ 1008873 w 2781300"/>
                    <a:gd name="connsiteY56" fmla="*/ 0 h 1855788"/>
                    <a:gd name="connsiteX57" fmla="*/ 997186 w 2781300"/>
                    <a:gd name="connsiteY57" fmla="*/ 42173 h 1855788"/>
                    <a:gd name="connsiteX58" fmla="*/ 1023105 w 2781300"/>
                    <a:gd name="connsiteY58" fmla="*/ 37956 h 1855788"/>
                    <a:gd name="connsiteX59" fmla="*/ 1108885 w 2781300"/>
                    <a:gd name="connsiteY59" fmla="*/ 33337 h 1855788"/>
                    <a:gd name="connsiteX60" fmla="*/ 1097623 w 2781300"/>
                    <a:gd name="connsiteY60" fmla="*/ 72518 h 1855788"/>
                    <a:gd name="connsiteX61" fmla="*/ 1136568 w 2781300"/>
                    <a:gd name="connsiteY61" fmla="*/ 66383 h 1855788"/>
                    <a:gd name="connsiteX62" fmla="*/ 1222348 w 2781300"/>
                    <a:gd name="connsiteY62" fmla="*/ 61912 h 1855788"/>
                    <a:gd name="connsiteX63" fmla="*/ 1206030 w 2781300"/>
                    <a:gd name="connsiteY63" fmla="*/ 116866 h 1855788"/>
                    <a:gd name="connsiteX64" fmla="*/ 1232453 w 2781300"/>
                    <a:gd name="connsiteY64" fmla="*/ 127349 h 1855788"/>
                    <a:gd name="connsiteX65" fmla="*/ 1260393 w 2781300"/>
                    <a:gd name="connsiteY65" fmla="*/ 123238 h 1855788"/>
                    <a:gd name="connsiteX66" fmla="*/ 1346173 w 2781300"/>
                    <a:gd name="connsiteY66" fmla="*/ 119062 h 1855788"/>
                    <a:gd name="connsiteX67" fmla="*/ 1332246 w 2781300"/>
                    <a:gd name="connsiteY67" fmla="*/ 162868 h 1855788"/>
                    <a:gd name="connsiteX68" fmla="*/ 1344564 w 2781300"/>
                    <a:gd name="connsiteY68" fmla="*/ 161141 h 1855788"/>
                    <a:gd name="connsiteX69" fmla="*/ 1430344 w 2781300"/>
                    <a:gd name="connsiteY69" fmla="*/ 157162 h 1855788"/>
                    <a:gd name="connsiteX70" fmla="*/ 1413731 w 2781300"/>
                    <a:gd name="connsiteY70" fmla="*/ 206956 h 1855788"/>
                    <a:gd name="connsiteX71" fmla="*/ 1421485 w 2781300"/>
                    <a:gd name="connsiteY71" fmla="*/ 210624 h 1855788"/>
                    <a:gd name="connsiteX72" fmla="*/ 1473151 w 2781300"/>
                    <a:gd name="connsiteY72" fmla="*/ 203783 h 1855788"/>
                    <a:gd name="connsiteX73" fmla="*/ 1558931 w 2781300"/>
                    <a:gd name="connsiteY73" fmla="*/ 200025 h 1855788"/>
                    <a:gd name="connsiteX74" fmla="*/ 1535305 w 2781300"/>
                    <a:gd name="connsiteY74" fmla="*/ 266902 h 1855788"/>
                    <a:gd name="connsiteX75" fmla="*/ 1540646 w 2781300"/>
                    <a:gd name="connsiteY75" fmla="*/ 269743 h 1855788"/>
                    <a:gd name="connsiteX76" fmla="*/ 1620474 w 2781300"/>
                    <a:gd name="connsiteY76" fmla="*/ 263128 h 1855788"/>
                    <a:gd name="connsiteX77" fmla="*/ 1605204 w 2781300"/>
                    <a:gd name="connsiteY77" fmla="*/ 304079 h 1855788"/>
                    <a:gd name="connsiteX78" fmla="*/ 1757367 w 2781300"/>
                    <a:gd name="connsiteY78" fmla="*/ 311945 h 1855788"/>
                    <a:gd name="connsiteX79" fmla="*/ 1735914 w 2781300"/>
                    <a:gd name="connsiteY79" fmla="*/ 364629 h 1855788"/>
                    <a:gd name="connsiteX80" fmla="*/ 1808129 w 2781300"/>
                    <a:gd name="connsiteY80" fmla="*/ 359574 h 1855788"/>
                    <a:gd name="connsiteX81" fmla="*/ 1792112 w 2781300"/>
                    <a:gd name="connsiteY81" fmla="*/ 395862 h 1855788"/>
                    <a:gd name="connsiteX82" fmla="*/ 1908140 w 2781300"/>
                    <a:gd name="connsiteY82" fmla="*/ 388149 h 1855788"/>
                    <a:gd name="connsiteX83" fmla="*/ 1877411 w 2781300"/>
                    <a:gd name="connsiteY83" fmla="*/ 454261 h 1855788"/>
                    <a:gd name="connsiteX84" fmla="*/ 1882194 w 2781300"/>
                    <a:gd name="connsiteY84" fmla="*/ 456941 h 1855788"/>
                    <a:gd name="connsiteX85" fmla="*/ 1972435 w 2781300"/>
                    <a:gd name="connsiteY85" fmla="*/ 451649 h 1855788"/>
                    <a:gd name="connsiteX86" fmla="*/ 1949751 w 2781300"/>
                    <a:gd name="connsiteY86" fmla="*/ 494699 h 1855788"/>
                    <a:gd name="connsiteX87" fmla="*/ 2100242 w 2781300"/>
                    <a:gd name="connsiteY87" fmla="*/ 524674 h 1855788"/>
                    <a:gd name="connsiteX88" fmla="*/ 2080914 w 2781300"/>
                    <a:gd name="connsiteY88" fmla="*/ 567549 h 1855788"/>
                    <a:gd name="connsiteX89" fmla="*/ 2203928 w 2781300"/>
                    <a:gd name="connsiteY89" fmla="*/ 576262 h 1855788"/>
                    <a:gd name="connsiteX90" fmla="*/ 2180042 w 2781300"/>
                    <a:gd name="connsiteY90" fmla="*/ 622605 h 1855788"/>
                    <a:gd name="connsiteX91" fmla="*/ 2346339 w 2781300"/>
                    <a:gd name="connsiteY91" fmla="*/ 631032 h 1855788"/>
                    <a:gd name="connsiteX92" fmla="*/ 2319231 w 2781300"/>
                    <a:gd name="connsiteY92" fmla="*/ 696341 h 1855788"/>
                    <a:gd name="connsiteX93" fmla="*/ 2438404 w 2781300"/>
                    <a:gd name="connsiteY93" fmla="*/ 707232 h 1855788"/>
                    <a:gd name="connsiteX94" fmla="*/ 2416227 w 2781300"/>
                    <a:gd name="connsiteY94" fmla="*/ 746374 h 1855788"/>
                    <a:gd name="connsiteX95" fmla="*/ 2548297 w 2781300"/>
                    <a:gd name="connsiteY95" fmla="*/ 747713 h 1855788"/>
                    <a:gd name="connsiteX96" fmla="*/ 2513846 w 2781300"/>
                    <a:gd name="connsiteY96" fmla="*/ 796728 h 1855788"/>
                    <a:gd name="connsiteX97" fmla="*/ 2660245 w 2781300"/>
                    <a:gd name="connsiteY97" fmla="*/ 795338 h 1855788"/>
                    <a:gd name="connsiteX98" fmla="*/ 2629833 w 2781300"/>
                    <a:gd name="connsiteY98" fmla="*/ 852351 h 1855788"/>
                    <a:gd name="connsiteX99" fmla="*/ 2710659 w 2781300"/>
                    <a:gd name="connsiteY99" fmla="*/ 852487 h 1855788"/>
                    <a:gd name="connsiteX100" fmla="*/ 2692412 w 2781300"/>
                    <a:gd name="connsiteY100" fmla="*/ 881266 h 1855788"/>
                    <a:gd name="connsiteX101" fmla="*/ 2781300 w 2781300"/>
                    <a:gd name="connsiteY10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33007 w 2781300"/>
                    <a:gd name="connsiteY34" fmla="*/ 1695312 h 1855788"/>
                    <a:gd name="connsiteX35" fmla="*/ 1346173 w 2781300"/>
                    <a:gd name="connsiteY35" fmla="*/ 1736726 h 1855788"/>
                    <a:gd name="connsiteX36" fmla="*/ 1260393 w 2781300"/>
                    <a:gd name="connsiteY36" fmla="*/ 1732550 h 1855788"/>
                    <a:gd name="connsiteX37" fmla="*/ 1252800 w 2781300"/>
                    <a:gd name="connsiteY37" fmla="*/ 1731433 h 1855788"/>
                    <a:gd name="connsiteX38" fmla="*/ 1209062 w 2781300"/>
                    <a:gd name="connsiteY38" fmla="*/ 1749131 h 1855788"/>
                    <a:gd name="connsiteX39" fmla="*/ 1222348 w 2781300"/>
                    <a:gd name="connsiteY39" fmla="*/ 1793876 h 1855788"/>
                    <a:gd name="connsiteX40" fmla="*/ 1136568 w 2781300"/>
                    <a:gd name="connsiteY40" fmla="*/ 1789405 h 1855788"/>
                    <a:gd name="connsiteX41" fmla="*/ 1107314 w 2781300"/>
                    <a:gd name="connsiteY41" fmla="*/ 1784797 h 1855788"/>
                    <a:gd name="connsiteX42" fmla="*/ 1098822 w 2781300"/>
                    <a:gd name="connsiteY42" fmla="*/ 1787442 h 1855788"/>
                    <a:gd name="connsiteX43" fmla="*/ 1108885 w 2781300"/>
                    <a:gd name="connsiteY43" fmla="*/ 1822451 h 1855788"/>
                    <a:gd name="connsiteX44" fmla="*/ 1023105 w 2781300"/>
                    <a:gd name="connsiteY44" fmla="*/ 1817833 h 1855788"/>
                    <a:gd name="connsiteX45" fmla="*/ 1003642 w 2781300"/>
                    <a:gd name="connsiteY45" fmla="*/ 1814666 h 1855788"/>
                    <a:gd name="connsiteX46" fmla="*/ 997790 w 2781300"/>
                    <a:gd name="connsiteY46" fmla="*/ 1815797 h 1855788"/>
                    <a:gd name="connsiteX47" fmla="*/ 1008873 w 2781300"/>
                    <a:gd name="connsiteY47" fmla="*/ 1855788 h 1855788"/>
                    <a:gd name="connsiteX48" fmla="*/ 839790 w 2781300"/>
                    <a:gd name="connsiteY48" fmla="*/ 1836937 h 1855788"/>
                    <a:gd name="connsiteX49" fmla="*/ 821133 w 2781300"/>
                    <a:gd name="connsiteY49" fmla="*/ 1831631 h 1855788"/>
                    <a:gd name="connsiteX50" fmla="*/ 775540 w 2781300"/>
                    <a:gd name="connsiteY50" fmla="*/ 1828957 h 1855788"/>
                    <a:gd name="connsiteX51" fmla="*/ 0 w 2781300"/>
                    <a:gd name="connsiteY51" fmla="*/ 941388 h 1855788"/>
                    <a:gd name="connsiteX52" fmla="*/ 626400 w 2781300"/>
                    <a:gd name="connsiteY52" fmla="*/ 93223 h 1855788"/>
                    <a:gd name="connsiteX53" fmla="*/ 667074 w 2781300"/>
                    <a:gd name="connsiteY53" fmla="*/ 81034 h 1855788"/>
                    <a:gd name="connsiteX54" fmla="*/ 682305 w 2781300"/>
                    <a:gd name="connsiteY54" fmla="*/ 72919 h 1855788"/>
                    <a:gd name="connsiteX55" fmla="*/ 1008873 w 2781300"/>
                    <a:gd name="connsiteY55" fmla="*/ 0 h 1855788"/>
                    <a:gd name="connsiteX56" fmla="*/ 997186 w 2781300"/>
                    <a:gd name="connsiteY56" fmla="*/ 42173 h 1855788"/>
                    <a:gd name="connsiteX57" fmla="*/ 1023105 w 2781300"/>
                    <a:gd name="connsiteY57" fmla="*/ 37956 h 1855788"/>
                    <a:gd name="connsiteX58" fmla="*/ 1108885 w 2781300"/>
                    <a:gd name="connsiteY58" fmla="*/ 33337 h 1855788"/>
                    <a:gd name="connsiteX59" fmla="*/ 1097623 w 2781300"/>
                    <a:gd name="connsiteY59" fmla="*/ 72518 h 1855788"/>
                    <a:gd name="connsiteX60" fmla="*/ 1136568 w 2781300"/>
                    <a:gd name="connsiteY60" fmla="*/ 66383 h 1855788"/>
                    <a:gd name="connsiteX61" fmla="*/ 1222348 w 2781300"/>
                    <a:gd name="connsiteY61" fmla="*/ 61912 h 1855788"/>
                    <a:gd name="connsiteX62" fmla="*/ 1206030 w 2781300"/>
                    <a:gd name="connsiteY62" fmla="*/ 116866 h 1855788"/>
                    <a:gd name="connsiteX63" fmla="*/ 1232453 w 2781300"/>
                    <a:gd name="connsiteY63" fmla="*/ 127349 h 1855788"/>
                    <a:gd name="connsiteX64" fmla="*/ 1260393 w 2781300"/>
                    <a:gd name="connsiteY64" fmla="*/ 123238 h 1855788"/>
                    <a:gd name="connsiteX65" fmla="*/ 1346173 w 2781300"/>
                    <a:gd name="connsiteY65" fmla="*/ 119062 h 1855788"/>
                    <a:gd name="connsiteX66" fmla="*/ 1332246 w 2781300"/>
                    <a:gd name="connsiteY66" fmla="*/ 162868 h 1855788"/>
                    <a:gd name="connsiteX67" fmla="*/ 1344564 w 2781300"/>
                    <a:gd name="connsiteY67" fmla="*/ 161141 h 1855788"/>
                    <a:gd name="connsiteX68" fmla="*/ 1430344 w 2781300"/>
                    <a:gd name="connsiteY68" fmla="*/ 157162 h 1855788"/>
                    <a:gd name="connsiteX69" fmla="*/ 1413731 w 2781300"/>
                    <a:gd name="connsiteY69" fmla="*/ 206956 h 1855788"/>
                    <a:gd name="connsiteX70" fmla="*/ 1421485 w 2781300"/>
                    <a:gd name="connsiteY70" fmla="*/ 210624 h 1855788"/>
                    <a:gd name="connsiteX71" fmla="*/ 1473151 w 2781300"/>
                    <a:gd name="connsiteY71" fmla="*/ 203783 h 1855788"/>
                    <a:gd name="connsiteX72" fmla="*/ 1558931 w 2781300"/>
                    <a:gd name="connsiteY72" fmla="*/ 200025 h 1855788"/>
                    <a:gd name="connsiteX73" fmla="*/ 1535305 w 2781300"/>
                    <a:gd name="connsiteY73" fmla="*/ 266902 h 1855788"/>
                    <a:gd name="connsiteX74" fmla="*/ 1540646 w 2781300"/>
                    <a:gd name="connsiteY74" fmla="*/ 269743 h 1855788"/>
                    <a:gd name="connsiteX75" fmla="*/ 1620474 w 2781300"/>
                    <a:gd name="connsiteY75" fmla="*/ 263128 h 1855788"/>
                    <a:gd name="connsiteX76" fmla="*/ 1605204 w 2781300"/>
                    <a:gd name="connsiteY76" fmla="*/ 304079 h 1855788"/>
                    <a:gd name="connsiteX77" fmla="*/ 1757367 w 2781300"/>
                    <a:gd name="connsiteY77" fmla="*/ 311945 h 1855788"/>
                    <a:gd name="connsiteX78" fmla="*/ 1735914 w 2781300"/>
                    <a:gd name="connsiteY78" fmla="*/ 364629 h 1855788"/>
                    <a:gd name="connsiteX79" fmla="*/ 1808129 w 2781300"/>
                    <a:gd name="connsiteY79" fmla="*/ 359574 h 1855788"/>
                    <a:gd name="connsiteX80" fmla="*/ 1792112 w 2781300"/>
                    <a:gd name="connsiteY80" fmla="*/ 395862 h 1855788"/>
                    <a:gd name="connsiteX81" fmla="*/ 1908140 w 2781300"/>
                    <a:gd name="connsiteY81" fmla="*/ 388149 h 1855788"/>
                    <a:gd name="connsiteX82" fmla="*/ 1877411 w 2781300"/>
                    <a:gd name="connsiteY82" fmla="*/ 454261 h 1855788"/>
                    <a:gd name="connsiteX83" fmla="*/ 1882194 w 2781300"/>
                    <a:gd name="connsiteY83" fmla="*/ 456941 h 1855788"/>
                    <a:gd name="connsiteX84" fmla="*/ 1972435 w 2781300"/>
                    <a:gd name="connsiteY84" fmla="*/ 451649 h 1855788"/>
                    <a:gd name="connsiteX85" fmla="*/ 1949751 w 2781300"/>
                    <a:gd name="connsiteY85" fmla="*/ 494699 h 1855788"/>
                    <a:gd name="connsiteX86" fmla="*/ 2100242 w 2781300"/>
                    <a:gd name="connsiteY86" fmla="*/ 524674 h 1855788"/>
                    <a:gd name="connsiteX87" fmla="*/ 2080914 w 2781300"/>
                    <a:gd name="connsiteY87" fmla="*/ 567549 h 1855788"/>
                    <a:gd name="connsiteX88" fmla="*/ 2203928 w 2781300"/>
                    <a:gd name="connsiteY88" fmla="*/ 576262 h 1855788"/>
                    <a:gd name="connsiteX89" fmla="*/ 2180042 w 2781300"/>
                    <a:gd name="connsiteY89" fmla="*/ 622605 h 1855788"/>
                    <a:gd name="connsiteX90" fmla="*/ 2346339 w 2781300"/>
                    <a:gd name="connsiteY90" fmla="*/ 631032 h 1855788"/>
                    <a:gd name="connsiteX91" fmla="*/ 2319231 w 2781300"/>
                    <a:gd name="connsiteY91" fmla="*/ 696341 h 1855788"/>
                    <a:gd name="connsiteX92" fmla="*/ 2438404 w 2781300"/>
                    <a:gd name="connsiteY92" fmla="*/ 707232 h 1855788"/>
                    <a:gd name="connsiteX93" fmla="*/ 2416227 w 2781300"/>
                    <a:gd name="connsiteY93" fmla="*/ 746374 h 1855788"/>
                    <a:gd name="connsiteX94" fmla="*/ 2548297 w 2781300"/>
                    <a:gd name="connsiteY94" fmla="*/ 747713 h 1855788"/>
                    <a:gd name="connsiteX95" fmla="*/ 2513846 w 2781300"/>
                    <a:gd name="connsiteY95" fmla="*/ 796728 h 1855788"/>
                    <a:gd name="connsiteX96" fmla="*/ 2660245 w 2781300"/>
                    <a:gd name="connsiteY96" fmla="*/ 795338 h 1855788"/>
                    <a:gd name="connsiteX97" fmla="*/ 2629833 w 2781300"/>
                    <a:gd name="connsiteY97" fmla="*/ 852351 h 1855788"/>
                    <a:gd name="connsiteX98" fmla="*/ 2710659 w 2781300"/>
                    <a:gd name="connsiteY98" fmla="*/ 852487 h 1855788"/>
                    <a:gd name="connsiteX99" fmla="*/ 2692412 w 2781300"/>
                    <a:gd name="connsiteY99" fmla="*/ 881266 h 1855788"/>
                    <a:gd name="connsiteX100" fmla="*/ 2781300 w 2781300"/>
                    <a:gd name="connsiteY10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52800 w 2781300"/>
                    <a:gd name="connsiteY36" fmla="*/ 1731433 h 1855788"/>
                    <a:gd name="connsiteX37" fmla="*/ 1209062 w 2781300"/>
                    <a:gd name="connsiteY37" fmla="*/ 1749131 h 1855788"/>
                    <a:gd name="connsiteX38" fmla="*/ 1222348 w 2781300"/>
                    <a:gd name="connsiteY38" fmla="*/ 1793876 h 1855788"/>
                    <a:gd name="connsiteX39" fmla="*/ 1136568 w 2781300"/>
                    <a:gd name="connsiteY39" fmla="*/ 1789405 h 1855788"/>
                    <a:gd name="connsiteX40" fmla="*/ 1107314 w 2781300"/>
                    <a:gd name="connsiteY40" fmla="*/ 1784797 h 1855788"/>
                    <a:gd name="connsiteX41" fmla="*/ 1098822 w 2781300"/>
                    <a:gd name="connsiteY41" fmla="*/ 1787442 h 1855788"/>
                    <a:gd name="connsiteX42" fmla="*/ 1108885 w 2781300"/>
                    <a:gd name="connsiteY42" fmla="*/ 1822451 h 1855788"/>
                    <a:gd name="connsiteX43" fmla="*/ 1023105 w 2781300"/>
                    <a:gd name="connsiteY43" fmla="*/ 1817833 h 1855788"/>
                    <a:gd name="connsiteX44" fmla="*/ 1003642 w 2781300"/>
                    <a:gd name="connsiteY44" fmla="*/ 1814666 h 1855788"/>
                    <a:gd name="connsiteX45" fmla="*/ 997790 w 2781300"/>
                    <a:gd name="connsiteY45" fmla="*/ 1815797 h 1855788"/>
                    <a:gd name="connsiteX46" fmla="*/ 1008873 w 2781300"/>
                    <a:gd name="connsiteY46" fmla="*/ 1855788 h 1855788"/>
                    <a:gd name="connsiteX47" fmla="*/ 839790 w 2781300"/>
                    <a:gd name="connsiteY47" fmla="*/ 1836937 h 1855788"/>
                    <a:gd name="connsiteX48" fmla="*/ 821133 w 2781300"/>
                    <a:gd name="connsiteY48" fmla="*/ 1831631 h 1855788"/>
                    <a:gd name="connsiteX49" fmla="*/ 775540 w 2781300"/>
                    <a:gd name="connsiteY49" fmla="*/ 1828957 h 1855788"/>
                    <a:gd name="connsiteX50" fmla="*/ 0 w 2781300"/>
                    <a:gd name="connsiteY50" fmla="*/ 941388 h 1855788"/>
                    <a:gd name="connsiteX51" fmla="*/ 626400 w 2781300"/>
                    <a:gd name="connsiteY51" fmla="*/ 93223 h 1855788"/>
                    <a:gd name="connsiteX52" fmla="*/ 667074 w 2781300"/>
                    <a:gd name="connsiteY52" fmla="*/ 81034 h 1855788"/>
                    <a:gd name="connsiteX53" fmla="*/ 682305 w 2781300"/>
                    <a:gd name="connsiteY53" fmla="*/ 72919 h 1855788"/>
                    <a:gd name="connsiteX54" fmla="*/ 1008873 w 2781300"/>
                    <a:gd name="connsiteY54" fmla="*/ 0 h 1855788"/>
                    <a:gd name="connsiteX55" fmla="*/ 997186 w 2781300"/>
                    <a:gd name="connsiteY55" fmla="*/ 42173 h 1855788"/>
                    <a:gd name="connsiteX56" fmla="*/ 1023105 w 2781300"/>
                    <a:gd name="connsiteY56" fmla="*/ 37956 h 1855788"/>
                    <a:gd name="connsiteX57" fmla="*/ 1108885 w 2781300"/>
                    <a:gd name="connsiteY57" fmla="*/ 33337 h 1855788"/>
                    <a:gd name="connsiteX58" fmla="*/ 1097623 w 2781300"/>
                    <a:gd name="connsiteY58" fmla="*/ 72518 h 1855788"/>
                    <a:gd name="connsiteX59" fmla="*/ 1136568 w 2781300"/>
                    <a:gd name="connsiteY59" fmla="*/ 66383 h 1855788"/>
                    <a:gd name="connsiteX60" fmla="*/ 1222348 w 2781300"/>
                    <a:gd name="connsiteY60" fmla="*/ 61912 h 1855788"/>
                    <a:gd name="connsiteX61" fmla="*/ 1206030 w 2781300"/>
                    <a:gd name="connsiteY61" fmla="*/ 116866 h 1855788"/>
                    <a:gd name="connsiteX62" fmla="*/ 1232453 w 2781300"/>
                    <a:gd name="connsiteY62" fmla="*/ 127349 h 1855788"/>
                    <a:gd name="connsiteX63" fmla="*/ 1260393 w 2781300"/>
                    <a:gd name="connsiteY63" fmla="*/ 123238 h 1855788"/>
                    <a:gd name="connsiteX64" fmla="*/ 1346173 w 2781300"/>
                    <a:gd name="connsiteY64" fmla="*/ 119062 h 1855788"/>
                    <a:gd name="connsiteX65" fmla="*/ 1332246 w 2781300"/>
                    <a:gd name="connsiteY65" fmla="*/ 162868 h 1855788"/>
                    <a:gd name="connsiteX66" fmla="*/ 1344564 w 2781300"/>
                    <a:gd name="connsiteY66" fmla="*/ 161141 h 1855788"/>
                    <a:gd name="connsiteX67" fmla="*/ 1430344 w 2781300"/>
                    <a:gd name="connsiteY67" fmla="*/ 157162 h 1855788"/>
                    <a:gd name="connsiteX68" fmla="*/ 1413731 w 2781300"/>
                    <a:gd name="connsiteY68" fmla="*/ 206956 h 1855788"/>
                    <a:gd name="connsiteX69" fmla="*/ 1421485 w 2781300"/>
                    <a:gd name="connsiteY69" fmla="*/ 210624 h 1855788"/>
                    <a:gd name="connsiteX70" fmla="*/ 1473151 w 2781300"/>
                    <a:gd name="connsiteY70" fmla="*/ 203783 h 1855788"/>
                    <a:gd name="connsiteX71" fmla="*/ 1558931 w 2781300"/>
                    <a:gd name="connsiteY71" fmla="*/ 200025 h 1855788"/>
                    <a:gd name="connsiteX72" fmla="*/ 1535305 w 2781300"/>
                    <a:gd name="connsiteY72" fmla="*/ 266902 h 1855788"/>
                    <a:gd name="connsiteX73" fmla="*/ 1540646 w 2781300"/>
                    <a:gd name="connsiteY73" fmla="*/ 269743 h 1855788"/>
                    <a:gd name="connsiteX74" fmla="*/ 1620474 w 2781300"/>
                    <a:gd name="connsiteY74" fmla="*/ 263128 h 1855788"/>
                    <a:gd name="connsiteX75" fmla="*/ 1605204 w 2781300"/>
                    <a:gd name="connsiteY75" fmla="*/ 304079 h 1855788"/>
                    <a:gd name="connsiteX76" fmla="*/ 1757367 w 2781300"/>
                    <a:gd name="connsiteY76" fmla="*/ 311945 h 1855788"/>
                    <a:gd name="connsiteX77" fmla="*/ 1735914 w 2781300"/>
                    <a:gd name="connsiteY77" fmla="*/ 364629 h 1855788"/>
                    <a:gd name="connsiteX78" fmla="*/ 1808129 w 2781300"/>
                    <a:gd name="connsiteY78" fmla="*/ 359574 h 1855788"/>
                    <a:gd name="connsiteX79" fmla="*/ 1792112 w 2781300"/>
                    <a:gd name="connsiteY79" fmla="*/ 395862 h 1855788"/>
                    <a:gd name="connsiteX80" fmla="*/ 1908140 w 2781300"/>
                    <a:gd name="connsiteY80" fmla="*/ 388149 h 1855788"/>
                    <a:gd name="connsiteX81" fmla="*/ 1877411 w 2781300"/>
                    <a:gd name="connsiteY81" fmla="*/ 454261 h 1855788"/>
                    <a:gd name="connsiteX82" fmla="*/ 1882194 w 2781300"/>
                    <a:gd name="connsiteY82" fmla="*/ 456941 h 1855788"/>
                    <a:gd name="connsiteX83" fmla="*/ 1972435 w 2781300"/>
                    <a:gd name="connsiteY83" fmla="*/ 451649 h 1855788"/>
                    <a:gd name="connsiteX84" fmla="*/ 1949751 w 2781300"/>
                    <a:gd name="connsiteY84" fmla="*/ 494699 h 1855788"/>
                    <a:gd name="connsiteX85" fmla="*/ 2100242 w 2781300"/>
                    <a:gd name="connsiteY85" fmla="*/ 524674 h 1855788"/>
                    <a:gd name="connsiteX86" fmla="*/ 2080914 w 2781300"/>
                    <a:gd name="connsiteY86" fmla="*/ 567549 h 1855788"/>
                    <a:gd name="connsiteX87" fmla="*/ 2203928 w 2781300"/>
                    <a:gd name="connsiteY87" fmla="*/ 576262 h 1855788"/>
                    <a:gd name="connsiteX88" fmla="*/ 2180042 w 2781300"/>
                    <a:gd name="connsiteY88" fmla="*/ 622605 h 1855788"/>
                    <a:gd name="connsiteX89" fmla="*/ 2346339 w 2781300"/>
                    <a:gd name="connsiteY89" fmla="*/ 631032 h 1855788"/>
                    <a:gd name="connsiteX90" fmla="*/ 2319231 w 2781300"/>
                    <a:gd name="connsiteY90" fmla="*/ 696341 h 1855788"/>
                    <a:gd name="connsiteX91" fmla="*/ 2438404 w 2781300"/>
                    <a:gd name="connsiteY91" fmla="*/ 707232 h 1855788"/>
                    <a:gd name="connsiteX92" fmla="*/ 2416227 w 2781300"/>
                    <a:gd name="connsiteY92" fmla="*/ 746374 h 1855788"/>
                    <a:gd name="connsiteX93" fmla="*/ 2548297 w 2781300"/>
                    <a:gd name="connsiteY93" fmla="*/ 747713 h 1855788"/>
                    <a:gd name="connsiteX94" fmla="*/ 2513846 w 2781300"/>
                    <a:gd name="connsiteY94" fmla="*/ 796728 h 1855788"/>
                    <a:gd name="connsiteX95" fmla="*/ 2660245 w 2781300"/>
                    <a:gd name="connsiteY95" fmla="*/ 795338 h 1855788"/>
                    <a:gd name="connsiteX96" fmla="*/ 2629833 w 2781300"/>
                    <a:gd name="connsiteY96" fmla="*/ 852351 h 1855788"/>
                    <a:gd name="connsiteX97" fmla="*/ 2710659 w 2781300"/>
                    <a:gd name="connsiteY97" fmla="*/ 852487 h 1855788"/>
                    <a:gd name="connsiteX98" fmla="*/ 2692412 w 2781300"/>
                    <a:gd name="connsiteY98" fmla="*/ 881266 h 1855788"/>
                    <a:gd name="connsiteX99" fmla="*/ 2781300 w 2781300"/>
                    <a:gd name="connsiteY9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09062 w 2781300"/>
                    <a:gd name="connsiteY36" fmla="*/ 1749131 h 1855788"/>
                    <a:gd name="connsiteX37" fmla="*/ 1222348 w 2781300"/>
                    <a:gd name="connsiteY37" fmla="*/ 1793876 h 1855788"/>
                    <a:gd name="connsiteX38" fmla="*/ 1136568 w 2781300"/>
                    <a:gd name="connsiteY38" fmla="*/ 1789405 h 1855788"/>
                    <a:gd name="connsiteX39" fmla="*/ 1107314 w 2781300"/>
                    <a:gd name="connsiteY39" fmla="*/ 1784797 h 1855788"/>
                    <a:gd name="connsiteX40" fmla="*/ 1098822 w 2781300"/>
                    <a:gd name="connsiteY40" fmla="*/ 1787442 h 1855788"/>
                    <a:gd name="connsiteX41" fmla="*/ 1108885 w 2781300"/>
                    <a:gd name="connsiteY41" fmla="*/ 1822451 h 1855788"/>
                    <a:gd name="connsiteX42" fmla="*/ 1023105 w 2781300"/>
                    <a:gd name="connsiteY42" fmla="*/ 1817833 h 1855788"/>
                    <a:gd name="connsiteX43" fmla="*/ 1003642 w 2781300"/>
                    <a:gd name="connsiteY43" fmla="*/ 1814666 h 1855788"/>
                    <a:gd name="connsiteX44" fmla="*/ 997790 w 2781300"/>
                    <a:gd name="connsiteY44" fmla="*/ 1815797 h 1855788"/>
                    <a:gd name="connsiteX45" fmla="*/ 1008873 w 2781300"/>
                    <a:gd name="connsiteY45" fmla="*/ 1855788 h 1855788"/>
                    <a:gd name="connsiteX46" fmla="*/ 839790 w 2781300"/>
                    <a:gd name="connsiteY46" fmla="*/ 1836937 h 1855788"/>
                    <a:gd name="connsiteX47" fmla="*/ 821133 w 2781300"/>
                    <a:gd name="connsiteY47" fmla="*/ 1831631 h 1855788"/>
                    <a:gd name="connsiteX48" fmla="*/ 775540 w 2781300"/>
                    <a:gd name="connsiteY48" fmla="*/ 1828957 h 1855788"/>
                    <a:gd name="connsiteX49" fmla="*/ 0 w 2781300"/>
                    <a:gd name="connsiteY49" fmla="*/ 941388 h 1855788"/>
                    <a:gd name="connsiteX50" fmla="*/ 626400 w 2781300"/>
                    <a:gd name="connsiteY50" fmla="*/ 93223 h 1855788"/>
                    <a:gd name="connsiteX51" fmla="*/ 667074 w 2781300"/>
                    <a:gd name="connsiteY51" fmla="*/ 81034 h 1855788"/>
                    <a:gd name="connsiteX52" fmla="*/ 682305 w 2781300"/>
                    <a:gd name="connsiteY52" fmla="*/ 72919 h 1855788"/>
                    <a:gd name="connsiteX53" fmla="*/ 1008873 w 2781300"/>
                    <a:gd name="connsiteY53" fmla="*/ 0 h 1855788"/>
                    <a:gd name="connsiteX54" fmla="*/ 997186 w 2781300"/>
                    <a:gd name="connsiteY54" fmla="*/ 42173 h 1855788"/>
                    <a:gd name="connsiteX55" fmla="*/ 1023105 w 2781300"/>
                    <a:gd name="connsiteY55" fmla="*/ 37956 h 1855788"/>
                    <a:gd name="connsiteX56" fmla="*/ 1108885 w 2781300"/>
                    <a:gd name="connsiteY56" fmla="*/ 33337 h 1855788"/>
                    <a:gd name="connsiteX57" fmla="*/ 1097623 w 2781300"/>
                    <a:gd name="connsiteY57" fmla="*/ 72518 h 1855788"/>
                    <a:gd name="connsiteX58" fmla="*/ 1136568 w 2781300"/>
                    <a:gd name="connsiteY58" fmla="*/ 66383 h 1855788"/>
                    <a:gd name="connsiteX59" fmla="*/ 1222348 w 2781300"/>
                    <a:gd name="connsiteY59" fmla="*/ 61912 h 1855788"/>
                    <a:gd name="connsiteX60" fmla="*/ 1206030 w 2781300"/>
                    <a:gd name="connsiteY60" fmla="*/ 116866 h 1855788"/>
                    <a:gd name="connsiteX61" fmla="*/ 1232453 w 2781300"/>
                    <a:gd name="connsiteY61" fmla="*/ 127349 h 1855788"/>
                    <a:gd name="connsiteX62" fmla="*/ 1260393 w 2781300"/>
                    <a:gd name="connsiteY62" fmla="*/ 123238 h 1855788"/>
                    <a:gd name="connsiteX63" fmla="*/ 1346173 w 2781300"/>
                    <a:gd name="connsiteY63" fmla="*/ 119062 h 1855788"/>
                    <a:gd name="connsiteX64" fmla="*/ 1332246 w 2781300"/>
                    <a:gd name="connsiteY64" fmla="*/ 162868 h 1855788"/>
                    <a:gd name="connsiteX65" fmla="*/ 1344564 w 2781300"/>
                    <a:gd name="connsiteY65" fmla="*/ 161141 h 1855788"/>
                    <a:gd name="connsiteX66" fmla="*/ 1430344 w 2781300"/>
                    <a:gd name="connsiteY66" fmla="*/ 157162 h 1855788"/>
                    <a:gd name="connsiteX67" fmla="*/ 1413731 w 2781300"/>
                    <a:gd name="connsiteY67" fmla="*/ 206956 h 1855788"/>
                    <a:gd name="connsiteX68" fmla="*/ 1421485 w 2781300"/>
                    <a:gd name="connsiteY68" fmla="*/ 210624 h 1855788"/>
                    <a:gd name="connsiteX69" fmla="*/ 1473151 w 2781300"/>
                    <a:gd name="connsiteY69" fmla="*/ 203783 h 1855788"/>
                    <a:gd name="connsiteX70" fmla="*/ 1558931 w 2781300"/>
                    <a:gd name="connsiteY70" fmla="*/ 200025 h 1855788"/>
                    <a:gd name="connsiteX71" fmla="*/ 1535305 w 2781300"/>
                    <a:gd name="connsiteY71" fmla="*/ 266902 h 1855788"/>
                    <a:gd name="connsiteX72" fmla="*/ 1540646 w 2781300"/>
                    <a:gd name="connsiteY72" fmla="*/ 269743 h 1855788"/>
                    <a:gd name="connsiteX73" fmla="*/ 1620474 w 2781300"/>
                    <a:gd name="connsiteY73" fmla="*/ 263128 h 1855788"/>
                    <a:gd name="connsiteX74" fmla="*/ 1605204 w 2781300"/>
                    <a:gd name="connsiteY74" fmla="*/ 304079 h 1855788"/>
                    <a:gd name="connsiteX75" fmla="*/ 1757367 w 2781300"/>
                    <a:gd name="connsiteY75" fmla="*/ 311945 h 1855788"/>
                    <a:gd name="connsiteX76" fmla="*/ 1735914 w 2781300"/>
                    <a:gd name="connsiteY76" fmla="*/ 364629 h 1855788"/>
                    <a:gd name="connsiteX77" fmla="*/ 1808129 w 2781300"/>
                    <a:gd name="connsiteY77" fmla="*/ 359574 h 1855788"/>
                    <a:gd name="connsiteX78" fmla="*/ 1792112 w 2781300"/>
                    <a:gd name="connsiteY78" fmla="*/ 395862 h 1855788"/>
                    <a:gd name="connsiteX79" fmla="*/ 1908140 w 2781300"/>
                    <a:gd name="connsiteY79" fmla="*/ 388149 h 1855788"/>
                    <a:gd name="connsiteX80" fmla="*/ 1877411 w 2781300"/>
                    <a:gd name="connsiteY80" fmla="*/ 454261 h 1855788"/>
                    <a:gd name="connsiteX81" fmla="*/ 1882194 w 2781300"/>
                    <a:gd name="connsiteY81" fmla="*/ 456941 h 1855788"/>
                    <a:gd name="connsiteX82" fmla="*/ 1972435 w 2781300"/>
                    <a:gd name="connsiteY82" fmla="*/ 451649 h 1855788"/>
                    <a:gd name="connsiteX83" fmla="*/ 1949751 w 2781300"/>
                    <a:gd name="connsiteY83" fmla="*/ 494699 h 1855788"/>
                    <a:gd name="connsiteX84" fmla="*/ 2100242 w 2781300"/>
                    <a:gd name="connsiteY84" fmla="*/ 524674 h 1855788"/>
                    <a:gd name="connsiteX85" fmla="*/ 2080914 w 2781300"/>
                    <a:gd name="connsiteY85" fmla="*/ 567549 h 1855788"/>
                    <a:gd name="connsiteX86" fmla="*/ 2203928 w 2781300"/>
                    <a:gd name="connsiteY86" fmla="*/ 576262 h 1855788"/>
                    <a:gd name="connsiteX87" fmla="*/ 2180042 w 2781300"/>
                    <a:gd name="connsiteY87" fmla="*/ 622605 h 1855788"/>
                    <a:gd name="connsiteX88" fmla="*/ 2346339 w 2781300"/>
                    <a:gd name="connsiteY88" fmla="*/ 631032 h 1855788"/>
                    <a:gd name="connsiteX89" fmla="*/ 2319231 w 2781300"/>
                    <a:gd name="connsiteY89" fmla="*/ 696341 h 1855788"/>
                    <a:gd name="connsiteX90" fmla="*/ 2438404 w 2781300"/>
                    <a:gd name="connsiteY90" fmla="*/ 707232 h 1855788"/>
                    <a:gd name="connsiteX91" fmla="*/ 2416227 w 2781300"/>
                    <a:gd name="connsiteY91" fmla="*/ 746374 h 1855788"/>
                    <a:gd name="connsiteX92" fmla="*/ 2548297 w 2781300"/>
                    <a:gd name="connsiteY92" fmla="*/ 747713 h 1855788"/>
                    <a:gd name="connsiteX93" fmla="*/ 2513846 w 2781300"/>
                    <a:gd name="connsiteY93" fmla="*/ 796728 h 1855788"/>
                    <a:gd name="connsiteX94" fmla="*/ 2660245 w 2781300"/>
                    <a:gd name="connsiteY94" fmla="*/ 795338 h 1855788"/>
                    <a:gd name="connsiteX95" fmla="*/ 2629833 w 2781300"/>
                    <a:gd name="connsiteY95" fmla="*/ 852351 h 1855788"/>
                    <a:gd name="connsiteX96" fmla="*/ 2710659 w 2781300"/>
                    <a:gd name="connsiteY96" fmla="*/ 852487 h 1855788"/>
                    <a:gd name="connsiteX97" fmla="*/ 2692412 w 2781300"/>
                    <a:gd name="connsiteY97" fmla="*/ 881266 h 1855788"/>
                    <a:gd name="connsiteX98" fmla="*/ 2781300 w 2781300"/>
                    <a:gd name="connsiteY9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60393 w 2781300"/>
                    <a:gd name="connsiteY34" fmla="*/ 1732550 h 1855788"/>
                    <a:gd name="connsiteX35" fmla="*/ 1209062 w 2781300"/>
                    <a:gd name="connsiteY35" fmla="*/ 1749131 h 1855788"/>
                    <a:gd name="connsiteX36" fmla="*/ 1222348 w 2781300"/>
                    <a:gd name="connsiteY36" fmla="*/ 1793876 h 1855788"/>
                    <a:gd name="connsiteX37" fmla="*/ 1136568 w 2781300"/>
                    <a:gd name="connsiteY37" fmla="*/ 1789405 h 1855788"/>
                    <a:gd name="connsiteX38" fmla="*/ 1107314 w 2781300"/>
                    <a:gd name="connsiteY38" fmla="*/ 1784797 h 1855788"/>
                    <a:gd name="connsiteX39" fmla="*/ 1098822 w 2781300"/>
                    <a:gd name="connsiteY39" fmla="*/ 1787442 h 1855788"/>
                    <a:gd name="connsiteX40" fmla="*/ 1108885 w 2781300"/>
                    <a:gd name="connsiteY40" fmla="*/ 1822451 h 1855788"/>
                    <a:gd name="connsiteX41" fmla="*/ 1023105 w 2781300"/>
                    <a:gd name="connsiteY41" fmla="*/ 1817833 h 1855788"/>
                    <a:gd name="connsiteX42" fmla="*/ 1003642 w 2781300"/>
                    <a:gd name="connsiteY42" fmla="*/ 1814666 h 1855788"/>
                    <a:gd name="connsiteX43" fmla="*/ 997790 w 2781300"/>
                    <a:gd name="connsiteY43" fmla="*/ 1815797 h 1855788"/>
                    <a:gd name="connsiteX44" fmla="*/ 1008873 w 2781300"/>
                    <a:gd name="connsiteY44" fmla="*/ 1855788 h 1855788"/>
                    <a:gd name="connsiteX45" fmla="*/ 839790 w 2781300"/>
                    <a:gd name="connsiteY45" fmla="*/ 1836937 h 1855788"/>
                    <a:gd name="connsiteX46" fmla="*/ 821133 w 2781300"/>
                    <a:gd name="connsiteY46" fmla="*/ 1831631 h 1855788"/>
                    <a:gd name="connsiteX47" fmla="*/ 775540 w 2781300"/>
                    <a:gd name="connsiteY47" fmla="*/ 1828957 h 1855788"/>
                    <a:gd name="connsiteX48" fmla="*/ 0 w 2781300"/>
                    <a:gd name="connsiteY48" fmla="*/ 941388 h 1855788"/>
                    <a:gd name="connsiteX49" fmla="*/ 626400 w 2781300"/>
                    <a:gd name="connsiteY49" fmla="*/ 93223 h 1855788"/>
                    <a:gd name="connsiteX50" fmla="*/ 667074 w 2781300"/>
                    <a:gd name="connsiteY50" fmla="*/ 81034 h 1855788"/>
                    <a:gd name="connsiteX51" fmla="*/ 682305 w 2781300"/>
                    <a:gd name="connsiteY51" fmla="*/ 72919 h 1855788"/>
                    <a:gd name="connsiteX52" fmla="*/ 1008873 w 2781300"/>
                    <a:gd name="connsiteY52" fmla="*/ 0 h 1855788"/>
                    <a:gd name="connsiteX53" fmla="*/ 997186 w 2781300"/>
                    <a:gd name="connsiteY53" fmla="*/ 42173 h 1855788"/>
                    <a:gd name="connsiteX54" fmla="*/ 1023105 w 2781300"/>
                    <a:gd name="connsiteY54" fmla="*/ 37956 h 1855788"/>
                    <a:gd name="connsiteX55" fmla="*/ 1108885 w 2781300"/>
                    <a:gd name="connsiteY55" fmla="*/ 33337 h 1855788"/>
                    <a:gd name="connsiteX56" fmla="*/ 1097623 w 2781300"/>
                    <a:gd name="connsiteY56" fmla="*/ 72518 h 1855788"/>
                    <a:gd name="connsiteX57" fmla="*/ 1136568 w 2781300"/>
                    <a:gd name="connsiteY57" fmla="*/ 66383 h 1855788"/>
                    <a:gd name="connsiteX58" fmla="*/ 1222348 w 2781300"/>
                    <a:gd name="connsiteY58" fmla="*/ 61912 h 1855788"/>
                    <a:gd name="connsiteX59" fmla="*/ 1206030 w 2781300"/>
                    <a:gd name="connsiteY59" fmla="*/ 116866 h 1855788"/>
                    <a:gd name="connsiteX60" fmla="*/ 1232453 w 2781300"/>
                    <a:gd name="connsiteY60" fmla="*/ 127349 h 1855788"/>
                    <a:gd name="connsiteX61" fmla="*/ 1260393 w 2781300"/>
                    <a:gd name="connsiteY61" fmla="*/ 123238 h 1855788"/>
                    <a:gd name="connsiteX62" fmla="*/ 1346173 w 2781300"/>
                    <a:gd name="connsiteY62" fmla="*/ 119062 h 1855788"/>
                    <a:gd name="connsiteX63" fmla="*/ 1332246 w 2781300"/>
                    <a:gd name="connsiteY63" fmla="*/ 162868 h 1855788"/>
                    <a:gd name="connsiteX64" fmla="*/ 1344564 w 2781300"/>
                    <a:gd name="connsiteY64" fmla="*/ 161141 h 1855788"/>
                    <a:gd name="connsiteX65" fmla="*/ 1430344 w 2781300"/>
                    <a:gd name="connsiteY65" fmla="*/ 157162 h 1855788"/>
                    <a:gd name="connsiteX66" fmla="*/ 1413731 w 2781300"/>
                    <a:gd name="connsiteY66" fmla="*/ 206956 h 1855788"/>
                    <a:gd name="connsiteX67" fmla="*/ 1421485 w 2781300"/>
                    <a:gd name="connsiteY67" fmla="*/ 210624 h 1855788"/>
                    <a:gd name="connsiteX68" fmla="*/ 1473151 w 2781300"/>
                    <a:gd name="connsiteY68" fmla="*/ 203783 h 1855788"/>
                    <a:gd name="connsiteX69" fmla="*/ 1558931 w 2781300"/>
                    <a:gd name="connsiteY69" fmla="*/ 200025 h 1855788"/>
                    <a:gd name="connsiteX70" fmla="*/ 1535305 w 2781300"/>
                    <a:gd name="connsiteY70" fmla="*/ 266902 h 1855788"/>
                    <a:gd name="connsiteX71" fmla="*/ 1540646 w 2781300"/>
                    <a:gd name="connsiteY71" fmla="*/ 269743 h 1855788"/>
                    <a:gd name="connsiteX72" fmla="*/ 1620474 w 2781300"/>
                    <a:gd name="connsiteY72" fmla="*/ 263128 h 1855788"/>
                    <a:gd name="connsiteX73" fmla="*/ 1605204 w 2781300"/>
                    <a:gd name="connsiteY73" fmla="*/ 304079 h 1855788"/>
                    <a:gd name="connsiteX74" fmla="*/ 1757367 w 2781300"/>
                    <a:gd name="connsiteY74" fmla="*/ 311945 h 1855788"/>
                    <a:gd name="connsiteX75" fmla="*/ 1735914 w 2781300"/>
                    <a:gd name="connsiteY75" fmla="*/ 364629 h 1855788"/>
                    <a:gd name="connsiteX76" fmla="*/ 1808129 w 2781300"/>
                    <a:gd name="connsiteY76" fmla="*/ 359574 h 1855788"/>
                    <a:gd name="connsiteX77" fmla="*/ 1792112 w 2781300"/>
                    <a:gd name="connsiteY77" fmla="*/ 395862 h 1855788"/>
                    <a:gd name="connsiteX78" fmla="*/ 1908140 w 2781300"/>
                    <a:gd name="connsiteY78" fmla="*/ 388149 h 1855788"/>
                    <a:gd name="connsiteX79" fmla="*/ 1877411 w 2781300"/>
                    <a:gd name="connsiteY79" fmla="*/ 454261 h 1855788"/>
                    <a:gd name="connsiteX80" fmla="*/ 1882194 w 2781300"/>
                    <a:gd name="connsiteY80" fmla="*/ 456941 h 1855788"/>
                    <a:gd name="connsiteX81" fmla="*/ 1972435 w 2781300"/>
                    <a:gd name="connsiteY81" fmla="*/ 451649 h 1855788"/>
                    <a:gd name="connsiteX82" fmla="*/ 1949751 w 2781300"/>
                    <a:gd name="connsiteY82" fmla="*/ 494699 h 1855788"/>
                    <a:gd name="connsiteX83" fmla="*/ 2100242 w 2781300"/>
                    <a:gd name="connsiteY83" fmla="*/ 524674 h 1855788"/>
                    <a:gd name="connsiteX84" fmla="*/ 2080914 w 2781300"/>
                    <a:gd name="connsiteY84" fmla="*/ 567549 h 1855788"/>
                    <a:gd name="connsiteX85" fmla="*/ 2203928 w 2781300"/>
                    <a:gd name="connsiteY85" fmla="*/ 576262 h 1855788"/>
                    <a:gd name="connsiteX86" fmla="*/ 2180042 w 2781300"/>
                    <a:gd name="connsiteY86" fmla="*/ 622605 h 1855788"/>
                    <a:gd name="connsiteX87" fmla="*/ 2346339 w 2781300"/>
                    <a:gd name="connsiteY87" fmla="*/ 631032 h 1855788"/>
                    <a:gd name="connsiteX88" fmla="*/ 2319231 w 2781300"/>
                    <a:gd name="connsiteY88" fmla="*/ 696341 h 1855788"/>
                    <a:gd name="connsiteX89" fmla="*/ 2438404 w 2781300"/>
                    <a:gd name="connsiteY89" fmla="*/ 707232 h 1855788"/>
                    <a:gd name="connsiteX90" fmla="*/ 2416227 w 2781300"/>
                    <a:gd name="connsiteY90" fmla="*/ 746374 h 1855788"/>
                    <a:gd name="connsiteX91" fmla="*/ 2548297 w 2781300"/>
                    <a:gd name="connsiteY91" fmla="*/ 747713 h 1855788"/>
                    <a:gd name="connsiteX92" fmla="*/ 2513846 w 2781300"/>
                    <a:gd name="connsiteY92" fmla="*/ 796728 h 1855788"/>
                    <a:gd name="connsiteX93" fmla="*/ 2660245 w 2781300"/>
                    <a:gd name="connsiteY93" fmla="*/ 795338 h 1855788"/>
                    <a:gd name="connsiteX94" fmla="*/ 2629833 w 2781300"/>
                    <a:gd name="connsiteY94" fmla="*/ 852351 h 1855788"/>
                    <a:gd name="connsiteX95" fmla="*/ 2710659 w 2781300"/>
                    <a:gd name="connsiteY95" fmla="*/ 852487 h 1855788"/>
                    <a:gd name="connsiteX96" fmla="*/ 2692412 w 2781300"/>
                    <a:gd name="connsiteY96" fmla="*/ 881266 h 1855788"/>
                    <a:gd name="connsiteX97" fmla="*/ 2781300 w 2781300"/>
                    <a:gd name="connsiteY9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36568 w 2781300"/>
                    <a:gd name="connsiteY36" fmla="*/ 1789405 h 1855788"/>
                    <a:gd name="connsiteX37" fmla="*/ 1107314 w 2781300"/>
                    <a:gd name="connsiteY37" fmla="*/ 1784797 h 1855788"/>
                    <a:gd name="connsiteX38" fmla="*/ 1098822 w 2781300"/>
                    <a:gd name="connsiteY38" fmla="*/ 1787442 h 1855788"/>
                    <a:gd name="connsiteX39" fmla="*/ 1108885 w 2781300"/>
                    <a:gd name="connsiteY39" fmla="*/ 1822451 h 1855788"/>
                    <a:gd name="connsiteX40" fmla="*/ 1023105 w 2781300"/>
                    <a:gd name="connsiteY40" fmla="*/ 1817833 h 1855788"/>
                    <a:gd name="connsiteX41" fmla="*/ 1003642 w 2781300"/>
                    <a:gd name="connsiteY41" fmla="*/ 1814666 h 1855788"/>
                    <a:gd name="connsiteX42" fmla="*/ 997790 w 2781300"/>
                    <a:gd name="connsiteY42" fmla="*/ 1815797 h 1855788"/>
                    <a:gd name="connsiteX43" fmla="*/ 1008873 w 2781300"/>
                    <a:gd name="connsiteY43" fmla="*/ 1855788 h 1855788"/>
                    <a:gd name="connsiteX44" fmla="*/ 839790 w 2781300"/>
                    <a:gd name="connsiteY44" fmla="*/ 1836937 h 1855788"/>
                    <a:gd name="connsiteX45" fmla="*/ 821133 w 2781300"/>
                    <a:gd name="connsiteY45" fmla="*/ 1831631 h 1855788"/>
                    <a:gd name="connsiteX46" fmla="*/ 775540 w 2781300"/>
                    <a:gd name="connsiteY46" fmla="*/ 1828957 h 1855788"/>
                    <a:gd name="connsiteX47" fmla="*/ 0 w 2781300"/>
                    <a:gd name="connsiteY47" fmla="*/ 941388 h 1855788"/>
                    <a:gd name="connsiteX48" fmla="*/ 626400 w 2781300"/>
                    <a:gd name="connsiteY48" fmla="*/ 93223 h 1855788"/>
                    <a:gd name="connsiteX49" fmla="*/ 667074 w 2781300"/>
                    <a:gd name="connsiteY49" fmla="*/ 81034 h 1855788"/>
                    <a:gd name="connsiteX50" fmla="*/ 682305 w 2781300"/>
                    <a:gd name="connsiteY50" fmla="*/ 72919 h 1855788"/>
                    <a:gd name="connsiteX51" fmla="*/ 1008873 w 2781300"/>
                    <a:gd name="connsiteY51" fmla="*/ 0 h 1855788"/>
                    <a:gd name="connsiteX52" fmla="*/ 997186 w 2781300"/>
                    <a:gd name="connsiteY52" fmla="*/ 42173 h 1855788"/>
                    <a:gd name="connsiteX53" fmla="*/ 1023105 w 2781300"/>
                    <a:gd name="connsiteY53" fmla="*/ 37956 h 1855788"/>
                    <a:gd name="connsiteX54" fmla="*/ 1108885 w 2781300"/>
                    <a:gd name="connsiteY54" fmla="*/ 33337 h 1855788"/>
                    <a:gd name="connsiteX55" fmla="*/ 1097623 w 2781300"/>
                    <a:gd name="connsiteY55" fmla="*/ 72518 h 1855788"/>
                    <a:gd name="connsiteX56" fmla="*/ 1136568 w 2781300"/>
                    <a:gd name="connsiteY56" fmla="*/ 66383 h 1855788"/>
                    <a:gd name="connsiteX57" fmla="*/ 1222348 w 2781300"/>
                    <a:gd name="connsiteY57" fmla="*/ 61912 h 1855788"/>
                    <a:gd name="connsiteX58" fmla="*/ 1206030 w 2781300"/>
                    <a:gd name="connsiteY58" fmla="*/ 116866 h 1855788"/>
                    <a:gd name="connsiteX59" fmla="*/ 1232453 w 2781300"/>
                    <a:gd name="connsiteY59" fmla="*/ 127349 h 1855788"/>
                    <a:gd name="connsiteX60" fmla="*/ 1260393 w 2781300"/>
                    <a:gd name="connsiteY60" fmla="*/ 123238 h 1855788"/>
                    <a:gd name="connsiteX61" fmla="*/ 1346173 w 2781300"/>
                    <a:gd name="connsiteY61" fmla="*/ 119062 h 1855788"/>
                    <a:gd name="connsiteX62" fmla="*/ 1332246 w 2781300"/>
                    <a:gd name="connsiteY62" fmla="*/ 162868 h 1855788"/>
                    <a:gd name="connsiteX63" fmla="*/ 1344564 w 2781300"/>
                    <a:gd name="connsiteY63" fmla="*/ 161141 h 1855788"/>
                    <a:gd name="connsiteX64" fmla="*/ 1430344 w 2781300"/>
                    <a:gd name="connsiteY64" fmla="*/ 157162 h 1855788"/>
                    <a:gd name="connsiteX65" fmla="*/ 1413731 w 2781300"/>
                    <a:gd name="connsiteY65" fmla="*/ 206956 h 1855788"/>
                    <a:gd name="connsiteX66" fmla="*/ 1421485 w 2781300"/>
                    <a:gd name="connsiteY66" fmla="*/ 210624 h 1855788"/>
                    <a:gd name="connsiteX67" fmla="*/ 1473151 w 2781300"/>
                    <a:gd name="connsiteY67" fmla="*/ 203783 h 1855788"/>
                    <a:gd name="connsiteX68" fmla="*/ 1558931 w 2781300"/>
                    <a:gd name="connsiteY68" fmla="*/ 200025 h 1855788"/>
                    <a:gd name="connsiteX69" fmla="*/ 1535305 w 2781300"/>
                    <a:gd name="connsiteY69" fmla="*/ 266902 h 1855788"/>
                    <a:gd name="connsiteX70" fmla="*/ 1540646 w 2781300"/>
                    <a:gd name="connsiteY70" fmla="*/ 269743 h 1855788"/>
                    <a:gd name="connsiteX71" fmla="*/ 1620474 w 2781300"/>
                    <a:gd name="connsiteY71" fmla="*/ 263128 h 1855788"/>
                    <a:gd name="connsiteX72" fmla="*/ 1605204 w 2781300"/>
                    <a:gd name="connsiteY72" fmla="*/ 304079 h 1855788"/>
                    <a:gd name="connsiteX73" fmla="*/ 1757367 w 2781300"/>
                    <a:gd name="connsiteY73" fmla="*/ 311945 h 1855788"/>
                    <a:gd name="connsiteX74" fmla="*/ 1735914 w 2781300"/>
                    <a:gd name="connsiteY74" fmla="*/ 364629 h 1855788"/>
                    <a:gd name="connsiteX75" fmla="*/ 1808129 w 2781300"/>
                    <a:gd name="connsiteY75" fmla="*/ 359574 h 1855788"/>
                    <a:gd name="connsiteX76" fmla="*/ 1792112 w 2781300"/>
                    <a:gd name="connsiteY76" fmla="*/ 395862 h 1855788"/>
                    <a:gd name="connsiteX77" fmla="*/ 1908140 w 2781300"/>
                    <a:gd name="connsiteY77" fmla="*/ 388149 h 1855788"/>
                    <a:gd name="connsiteX78" fmla="*/ 1877411 w 2781300"/>
                    <a:gd name="connsiteY78" fmla="*/ 454261 h 1855788"/>
                    <a:gd name="connsiteX79" fmla="*/ 1882194 w 2781300"/>
                    <a:gd name="connsiteY79" fmla="*/ 456941 h 1855788"/>
                    <a:gd name="connsiteX80" fmla="*/ 1972435 w 2781300"/>
                    <a:gd name="connsiteY80" fmla="*/ 451649 h 1855788"/>
                    <a:gd name="connsiteX81" fmla="*/ 1949751 w 2781300"/>
                    <a:gd name="connsiteY81" fmla="*/ 494699 h 1855788"/>
                    <a:gd name="connsiteX82" fmla="*/ 2100242 w 2781300"/>
                    <a:gd name="connsiteY82" fmla="*/ 524674 h 1855788"/>
                    <a:gd name="connsiteX83" fmla="*/ 2080914 w 2781300"/>
                    <a:gd name="connsiteY83" fmla="*/ 567549 h 1855788"/>
                    <a:gd name="connsiteX84" fmla="*/ 2203928 w 2781300"/>
                    <a:gd name="connsiteY84" fmla="*/ 576262 h 1855788"/>
                    <a:gd name="connsiteX85" fmla="*/ 2180042 w 2781300"/>
                    <a:gd name="connsiteY85" fmla="*/ 622605 h 1855788"/>
                    <a:gd name="connsiteX86" fmla="*/ 2346339 w 2781300"/>
                    <a:gd name="connsiteY86" fmla="*/ 631032 h 1855788"/>
                    <a:gd name="connsiteX87" fmla="*/ 2319231 w 2781300"/>
                    <a:gd name="connsiteY87" fmla="*/ 696341 h 1855788"/>
                    <a:gd name="connsiteX88" fmla="*/ 2438404 w 2781300"/>
                    <a:gd name="connsiteY88" fmla="*/ 707232 h 1855788"/>
                    <a:gd name="connsiteX89" fmla="*/ 2416227 w 2781300"/>
                    <a:gd name="connsiteY89" fmla="*/ 746374 h 1855788"/>
                    <a:gd name="connsiteX90" fmla="*/ 2548297 w 2781300"/>
                    <a:gd name="connsiteY90" fmla="*/ 747713 h 1855788"/>
                    <a:gd name="connsiteX91" fmla="*/ 2513846 w 2781300"/>
                    <a:gd name="connsiteY91" fmla="*/ 796728 h 1855788"/>
                    <a:gd name="connsiteX92" fmla="*/ 2660245 w 2781300"/>
                    <a:gd name="connsiteY92" fmla="*/ 795338 h 1855788"/>
                    <a:gd name="connsiteX93" fmla="*/ 2629833 w 2781300"/>
                    <a:gd name="connsiteY93" fmla="*/ 852351 h 1855788"/>
                    <a:gd name="connsiteX94" fmla="*/ 2710659 w 2781300"/>
                    <a:gd name="connsiteY94" fmla="*/ 852487 h 1855788"/>
                    <a:gd name="connsiteX95" fmla="*/ 2692412 w 2781300"/>
                    <a:gd name="connsiteY95" fmla="*/ 881266 h 1855788"/>
                    <a:gd name="connsiteX96" fmla="*/ 2781300 w 2781300"/>
                    <a:gd name="connsiteY9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098822 w 2781300"/>
                    <a:gd name="connsiteY37" fmla="*/ 1787442 h 1855788"/>
                    <a:gd name="connsiteX38" fmla="*/ 1108885 w 2781300"/>
                    <a:gd name="connsiteY38" fmla="*/ 1822451 h 1855788"/>
                    <a:gd name="connsiteX39" fmla="*/ 1023105 w 2781300"/>
                    <a:gd name="connsiteY39" fmla="*/ 1817833 h 1855788"/>
                    <a:gd name="connsiteX40" fmla="*/ 1003642 w 2781300"/>
                    <a:gd name="connsiteY40" fmla="*/ 1814666 h 1855788"/>
                    <a:gd name="connsiteX41" fmla="*/ 997790 w 2781300"/>
                    <a:gd name="connsiteY41" fmla="*/ 1815797 h 1855788"/>
                    <a:gd name="connsiteX42" fmla="*/ 1008873 w 2781300"/>
                    <a:gd name="connsiteY42" fmla="*/ 1855788 h 1855788"/>
                    <a:gd name="connsiteX43" fmla="*/ 839790 w 2781300"/>
                    <a:gd name="connsiteY43" fmla="*/ 1836937 h 1855788"/>
                    <a:gd name="connsiteX44" fmla="*/ 821133 w 2781300"/>
                    <a:gd name="connsiteY44" fmla="*/ 1831631 h 1855788"/>
                    <a:gd name="connsiteX45" fmla="*/ 775540 w 2781300"/>
                    <a:gd name="connsiteY45" fmla="*/ 1828957 h 1855788"/>
                    <a:gd name="connsiteX46" fmla="*/ 0 w 2781300"/>
                    <a:gd name="connsiteY46" fmla="*/ 941388 h 1855788"/>
                    <a:gd name="connsiteX47" fmla="*/ 626400 w 2781300"/>
                    <a:gd name="connsiteY47" fmla="*/ 93223 h 1855788"/>
                    <a:gd name="connsiteX48" fmla="*/ 667074 w 2781300"/>
                    <a:gd name="connsiteY48" fmla="*/ 81034 h 1855788"/>
                    <a:gd name="connsiteX49" fmla="*/ 682305 w 2781300"/>
                    <a:gd name="connsiteY49" fmla="*/ 72919 h 1855788"/>
                    <a:gd name="connsiteX50" fmla="*/ 1008873 w 2781300"/>
                    <a:gd name="connsiteY50" fmla="*/ 0 h 1855788"/>
                    <a:gd name="connsiteX51" fmla="*/ 997186 w 2781300"/>
                    <a:gd name="connsiteY51" fmla="*/ 42173 h 1855788"/>
                    <a:gd name="connsiteX52" fmla="*/ 1023105 w 2781300"/>
                    <a:gd name="connsiteY52" fmla="*/ 37956 h 1855788"/>
                    <a:gd name="connsiteX53" fmla="*/ 1108885 w 2781300"/>
                    <a:gd name="connsiteY53" fmla="*/ 33337 h 1855788"/>
                    <a:gd name="connsiteX54" fmla="*/ 1097623 w 2781300"/>
                    <a:gd name="connsiteY54" fmla="*/ 72518 h 1855788"/>
                    <a:gd name="connsiteX55" fmla="*/ 1136568 w 2781300"/>
                    <a:gd name="connsiteY55" fmla="*/ 66383 h 1855788"/>
                    <a:gd name="connsiteX56" fmla="*/ 1222348 w 2781300"/>
                    <a:gd name="connsiteY56" fmla="*/ 61912 h 1855788"/>
                    <a:gd name="connsiteX57" fmla="*/ 1206030 w 2781300"/>
                    <a:gd name="connsiteY57" fmla="*/ 116866 h 1855788"/>
                    <a:gd name="connsiteX58" fmla="*/ 1232453 w 2781300"/>
                    <a:gd name="connsiteY58" fmla="*/ 127349 h 1855788"/>
                    <a:gd name="connsiteX59" fmla="*/ 1260393 w 2781300"/>
                    <a:gd name="connsiteY59" fmla="*/ 123238 h 1855788"/>
                    <a:gd name="connsiteX60" fmla="*/ 1346173 w 2781300"/>
                    <a:gd name="connsiteY60" fmla="*/ 119062 h 1855788"/>
                    <a:gd name="connsiteX61" fmla="*/ 1332246 w 2781300"/>
                    <a:gd name="connsiteY61" fmla="*/ 162868 h 1855788"/>
                    <a:gd name="connsiteX62" fmla="*/ 1344564 w 2781300"/>
                    <a:gd name="connsiteY62" fmla="*/ 161141 h 1855788"/>
                    <a:gd name="connsiteX63" fmla="*/ 1430344 w 2781300"/>
                    <a:gd name="connsiteY63" fmla="*/ 157162 h 1855788"/>
                    <a:gd name="connsiteX64" fmla="*/ 1413731 w 2781300"/>
                    <a:gd name="connsiteY64" fmla="*/ 206956 h 1855788"/>
                    <a:gd name="connsiteX65" fmla="*/ 1421485 w 2781300"/>
                    <a:gd name="connsiteY65" fmla="*/ 210624 h 1855788"/>
                    <a:gd name="connsiteX66" fmla="*/ 1473151 w 2781300"/>
                    <a:gd name="connsiteY66" fmla="*/ 203783 h 1855788"/>
                    <a:gd name="connsiteX67" fmla="*/ 1558931 w 2781300"/>
                    <a:gd name="connsiteY67" fmla="*/ 200025 h 1855788"/>
                    <a:gd name="connsiteX68" fmla="*/ 1535305 w 2781300"/>
                    <a:gd name="connsiteY68" fmla="*/ 266902 h 1855788"/>
                    <a:gd name="connsiteX69" fmla="*/ 1540646 w 2781300"/>
                    <a:gd name="connsiteY69" fmla="*/ 269743 h 1855788"/>
                    <a:gd name="connsiteX70" fmla="*/ 1620474 w 2781300"/>
                    <a:gd name="connsiteY70" fmla="*/ 263128 h 1855788"/>
                    <a:gd name="connsiteX71" fmla="*/ 1605204 w 2781300"/>
                    <a:gd name="connsiteY71" fmla="*/ 304079 h 1855788"/>
                    <a:gd name="connsiteX72" fmla="*/ 1757367 w 2781300"/>
                    <a:gd name="connsiteY72" fmla="*/ 311945 h 1855788"/>
                    <a:gd name="connsiteX73" fmla="*/ 1735914 w 2781300"/>
                    <a:gd name="connsiteY73" fmla="*/ 364629 h 1855788"/>
                    <a:gd name="connsiteX74" fmla="*/ 1808129 w 2781300"/>
                    <a:gd name="connsiteY74" fmla="*/ 359574 h 1855788"/>
                    <a:gd name="connsiteX75" fmla="*/ 1792112 w 2781300"/>
                    <a:gd name="connsiteY75" fmla="*/ 395862 h 1855788"/>
                    <a:gd name="connsiteX76" fmla="*/ 1908140 w 2781300"/>
                    <a:gd name="connsiteY76" fmla="*/ 388149 h 1855788"/>
                    <a:gd name="connsiteX77" fmla="*/ 1877411 w 2781300"/>
                    <a:gd name="connsiteY77" fmla="*/ 454261 h 1855788"/>
                    <a:gd name="connsiteX78" fmla="*/ 1882194 w 2781300"/>
                    <a:gd name="connsiteY78" fmla="*/ 456941 h 1855788"/>
                    <a:gd name="connsiteX79" fmla="*/ 1972435 w 2781300"/>
                    <a:gd name="connsiteY79" fmla="*/ 451649 h 1855788"/>
                    <a:gd name="connsiteX80" fmla="*/ 1949751 w 2781300"/>
                    <a:gd name="connsiteY80" fmla="*/ 494699 h 1855788"/>
                    <a:gd name="connsiteX81" fmla="*/ 2100242 w 2781300"/>
                    <a:gd name="connsiteY81" fmla="*/ 524674 h 1855788"/>
                    <a:gd name="connsiteX82" fmla="*/ 2080914 w 2781300"/>
                    <a:gd name="connsiteY82" fmla="*/ 567549 h 1855788"/>
                    <a:gd name="connsiteX83" fmla="*/ 2203928 w 2781300"/>
                    <a:gd name="connsiteY83" fmla="*/ 576262 h 1855788"/>
                    <a:gd name="connsiteX84" fmla="*/ 2180042 w 2781300"/>
                    <a:gd name="connsiteY84" fmla="*/ 622605 h 1855788"/>
                    <a:gd name="connsiteX85" fmla="*/ 2346339 w 2781300"/>
                    <a:gd name="connsiteY85" fmla="*/ 631032 h 1855788"/>
                    <a:gd name="connsiteX86" fmla="*/ 2319231 w 2781300"/>
                    <a:gd name="connsiteY86" fmla="*/ 696341 h 1855788"/>
                    <a:gd name="connsiteX87" fmla="*/ 2438404 w 2781300"/>
                    <a:gd name="connsiteY87" fmla="*/ 707232 h 1855788"/>
                    <a:gd name="connsiteX88" fmla="*/ 2416227 w 2781300"/>
                    <a:gd name="connsiteY88" fmla="*/ 746374 h 1855788"/>
                    <a:gd name="connsiteX89" fmla="*/ 2548297 w 2781300"/>
                    <a:gd name="connsiteY89" fmla="*/ 747713 h 1855788"/>
                    <a:gd name="connsiteX90" fmla="*/ 2513846 w 2781300"/>
                    <a:gd name="connsiteY90" fmla="*/ 796728 h 1855788"/>
                    <a:gd name="connsiteX91" fmla="*/ 2660245 w 2781300"/>
                    <a:gd name="connsiteY91" fmla="*/ 795338 h 1855788"/>
                    <a:gd name="connsiteX92" fmla="*/ 2629833 w 2781300"/>
                    <a:gd name="connsiteY92" fmla="*/ 852351 h 1855788"/>
                    <a:gd name="connsiteX93" fmla="*/ 2710659 w 2781300"/>
                    <a:gd name="connsiteY93" fmla="*/ 852487 h 1855788"/>
                    <a:gd name="connsiteX94" fmla="*/ 2692412 w 2781300"/>
                    <a:gd name="connsiteY94" fmla="*/ 881266 h 1855788"/>
                    <a:gd name="connsiteX95" fmla="*/ 2781300 w 2781300"/>
                    <a:gd name="connsiteY9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108885 w 2781300"/>
                    <a:gd name="connsiteY37" fmla="*/ 1822451 h 1855788"/>
                    <a:gd name="connsiteX38" fmla="*/ 1023105 w 2781300"/>
                    <a:gd name="connsiteY38" fmla="*/ 1817833 h 1855788"/>
                    <a:gd name="connsiteX39" fmla="*/ 1003642 w 2781300"/>
                    <a:gd name="connsiteY39" fmla="*/ 1814666 h 1855788"/>
                    <a:gd name="connsiteX40" fmla="*/ 997790 w 2781300"/>
                    <a:gd name="connsiteY40" fmla="*/ 1815797 h 1855788"/>
                    <a:gd name="connsiteX41" fmla="*/ 1008873 w 2781300"/>
                    <a:gd name="connsiteY41" fmla="*/ 1855788 h 1855788"/>
                    <a:gd name="connsiteX42" fmla="*/ 839790 w 2781300"/>
                    <a:gd name="connsiteY42" fmla="*/ 1836937 h 1855788"/>
                    <a:gd name="connsiteX43" fmla="*/ 821133 w 2781300"/>
                    <a:gd name="connsiteY43" fmla="*/ 1831631 h 1855788"/>
                    <a:gd name="connsiteX44" fmla="*/ 775540 w 2781300"/>
                    <a:gd name="connsiteY44" fmla="*/ 1828957 h 1855788"/>
                    <a:gd name="connsiteX45" fmla="*/ 0 w 2781300"/>
                    <a:gd name="connsiteY45" fmla="*/ 941388 h 1855788"/>
                    <a:gd name="connsiteX46" fmla="*/ 626400 w 2781300"/>
                    <a:gd name="connsiteY46" fmla="*/ 93223 h 1855788"/>
                    <a:gd name="connsiteX47" fmla="*/ 667074 w 2781300"/>
                    <a:gd name="connsiteY47" fmla="*/ 81034 h 1855788"/>
                    <a:gd name="connsiteX48" fmla="*/ 682305 w 2781300"/>
                    <a:gd name="connsiteY48" fmla="*/ 72919 h 1855788"/>
                    <a:gd name="connsiteX49" fmla="*/ 1008873 w 2781300"/>
                    <a:gd name="connsiteY49" fmla="*/ 0 h 1855788"/>
                    <a:gd name="connsiteX50" fmla="*/ 997186 w 2781300"/>
                    <a:gd name="connsiteY50" fmla="*/ 42173 h 1855788"/>
                    <a:gd name="connsiteX51" fmla="*/ 1023105 w 2781300"/>
                    <a:gd name="connsiteY51" fmla="*/ 37956 h 1855788"/>
                    <a:gd name="connsiteX52" fmla="*/ 1108885 w 2781300"/>
                    <a:gd name="connsiteY52" fmla="*/ 33337 h 1855788"/>
                    <a:gd name="connsiteX53" fmla="*/ 1097623 w 2781300"/>
                    <a:gd name="connsiteY53" fmla="*/ 72518 h 1855788"/>
                    <a:gd name="connsiteX54" fmla="*/ 1136568 w 2781300"/>
                    <a:gd name="connsiteY54" fmla="*/ 66383 h 1855788"/>
                    <a:gd name="connsiteX55" fmla="*/ 1222348 w 2781300"/>
                    <a:gd name="connsiteY55" fmla="*/ 61912 h 1855788"/>
                    <a:gd name="connsiteX56" fmla="*/ 1206030 w 2781300"/>
                    <a:gd name="connsiteY56" fmla="*/ 116866 h 1855788"/>
                    <a:gd name="connsiteX57" fmla="*/ 1232453 w 2781300"/>
                    <a:gd name="connsiteY57" fmla="*/ 127349 h 1855788"/>
                    <a:gd name="connsiteX58" fmla="*/ 1260393 w 2781300"/>
                    <a:gd name="connsiteY58" fmla="*/ 123238 h 1855788"/>
                    <a:gd name="connsiteX59" fmla="*/ 1346173 w 2781300"/>
                    <a:gd name="connsiteY59" fmla="*/ 119062 h 1855788"/>
                    <a:gd name="connsiteX60" fmla="*/ 1332246 w 2781300"/>
                    <a:gd name="connsiteY60" fmla="*/ 162868 h 1855788"/>
                    <a:gd name="connsiteX61" fmla="*/ 1344564 w 2781300"/>
                    <a:gd name="connsiteY61" fmla="*/ 161141 h 1855788"/>
                    <a:gd name="connsiteX62" fmla="*/ 1430344 w 2781300"/>
                    <a:gd name="connsiteY62" fmla="*/ 157162 h 1855788"/>
                    <a:gd name="connsiteX63" fmla="*/ 1413731 w 2781300"/>
                    <a:gd name="connsiteY63" fmla="*/ 206956 h 1855788"/>
                    <a:gd name="connsiteX64" fmla="*/ 1421485 w 2781300"/>
                    <a:gd name="connsiteY64" fmla="*/ 210624 h 1855788"/>
                    <a:gd name="connsiteX65" fmla="*/ 1473151 w 2781300"/>
                    <a:gd name="connsiteY65" fmla="*/ 203783 h 1855788"/>
                    <a:gd name="connsiteX66" fmla="*/ 1558931 w 2781300"/>
                    <a:gd name="connsiteY66" fmla="*/ 200025 h 1855788"/>
                    <a:gd name="connsiteX67" fmla="*/ 1535305 w 2781300"/>
                    <a:gd name="connsiteY67" fmla="*/ 266902 h 1855788"/>
                    <a:gd name="connsiteX68" fmla="*/ 1540646 w 2781300"/>
                    <a:gd name="connsiteY68" fmla="*/ 269743 h 1855788"/>
                    <a:gd name="connsiteX69" fmla="*/ 1620474 w 2781300"/>
                    <a:gd name="connsiteY69" fmla="*/ 263128 h 1855788"/>
                    <a:gd name="connsiteX70" fmla="*/ 1605204 w 2781300"/>
                    <a:gd name="connsiteY70" fmla="*/ 304079 h 1855788"/>
                    <a:gd name="connsiteX71" fmla="*/ 1757367 w 2781300"/>
                    <a:gd name="connsiteY71" fmla="*/ 311945 h 1855788"/>
                    <a:gd name="connsiteX72" fmla="*/ 1735914 w 2781300"/>
                    <a:gd name="connsiteY72" fmla="*/ 364629 h 1855788"/>
                    <a:gd name="connsiteX73" fmla="*/ 1808129 w 2781300"/>
                    <a:gd name="connsiteY73" fmla="*/ 359574 h 1855788"/>
                    <a:gd name="connsiteX74" fmla="*/ 1792112 w 2781300"/>
                    <a:gd name="connsiteY74" fmla="*/ 395862 h 1855788"/>
                    <a:gd name="connsiteX75" fmla="*/ 1908140 w 2781300"/>
                    <a:gd name="connsiteY75" fmla="*/ 388149 h 1855788"/>
                    <a:gd name="connsiteX76" fmla="*/ 1877411 w 2781300"/>
                    <a:gd name="connsiteY76" fmla="*/ 454261 h 1855788"/>
                    <a:gd name="connsiteX77" fmla="*/ 1882194 w 2781300"/>
                    <a:gd name="connsiteY77" fmla="*/ 456941 h 1855788"/>
                    <a:gd name="connsiteX78" fmla="*/ 1972435 w 2781300"/>
                    <a:gd name="connsiteY78" fmla="*/ 451649 h 1855788"/>
                    <a:gd name="connsiteX79" fmla="*/ 1949751 w 2781300"/>
                    <a:gd name="connsiteY79" fmla="*/ 494699 h 1855788"/>
                    <a:gd name="connsiteX80" fmla="*/ 2100242 w 2781300"/>
                    <a:gd name="connsiteY80" fmla="*/ 524674 h 1855788"/>
                    <a:gd name="connsiteX81" fmla="*/ 2080914 w 2781300"/>
                    <a:gd name="connsiteY81" fmla="*/ 567549 h 1855788"/>
                    <a:gd name="connsiteX82" fmla="*/ 2203928 w 2781300"/>
                    <a:gd name="connsiteY82" fmla="*/ 576262 h 1855788"/>
                    <a:gd name="connsiteX83" fmla="*/ 2180042 w 2781300"/>
                    <a:gd name="connsiteY83" fmla="*/ 622605 h 1855788"/>
                    <a:gd name="connsiteX84" fmla="*/ 2346339 w 2781300"/>
                    <a:gd name="connsiteY84" fmla="*/ 631032 h 1855788"/>
                    <a:gd name="connsiteX85" fmla="*/ 2319231 w 2781300"/>
                    <a:gd name="connsiteY85" fmla="*/ 696341 h 1855788"/>
                    <a:gd name="connsiteX86" fmla="*/ 2438404 w 2781300"/>
                    <a:gd name="connsiteY86" fmla="*/ 707232 h 1855788"/>
                    <a:gd name="connsiteX87" fmla="*/ 2416227 w 2781300"/>
                    <a:gd name="connsiteY87" fmla="*/ 746374 h 1855788"/>
                    <a:gd name="connsiteX88" fmla="*/ 2548297 w 2781300"/>
                    <a:gd name="connsiteY88" fmla="*/ 747713 h 1855788"/>
                    <a:gd name="connsiteX89" fmla="*/ 2513846 w 2781300"/>
                    <a:gd name="connsiteY89" fmla="*/ 796728 h 1855788"/>
                    <a:gd name="connsiteX90" fmla="*/ 2660245 w 2781300"/>
                    <a:gd name="connsiteY90" fmla="*/ 795338 h 1855788"/>
                    <a:gd name="connsiteX91" fmla="*/ 2629833 w 2781300"/>
                    <a:gd name="connsiteY91" fmla="*/ 852351 h 1855788"/>
                    <a:gd name="connsiteX92" fmla="*/ 2710659 w 2781300"/>
                    <a:gd name="connsiteY92" fmla="*/ 852487 h 1855788"/>
                    <a:gd name="connsiteX93" fmla="*/ 2692412 w 2781300"/>
                    <a:gd name="connsiteY93" fmla="*/ 881266 h 1855788"/>
                    <a:gd name="connsiteX94" fmla="*/ 2781300 w 2781300"/>
                    <a:gd name="connsiteY9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23105 w 2781300"/>
                    <a:gd name="connsiteY37" fmla="*/ 1817833 h 1855788"/>
                    <a:gd name="connsiteX38" fmla="*/ 1003642 w 2781300"/>
                    <a:gd name="connsiteY38" fmla="*/ 1814666 h 1855788"/>
                    <a:gd name="connsiteX39" fmla="*/ 997790 w 2781300"/>
                    <a:gd name="connsiteY39" fmla="*/ 1815797 h 1855788"/>
                    <a:gd name="connsiteX40" fmla="*/ 1008873 w 2781300"/>
                    <a:gd name="connsiteY40" fmla="*/ 1855788 h 1855788"/>
                    <a:gd name="connsiteX41" fmla="*/ 839790 w 2781300"/>
                    <a:gd name="connsiteY41" fmla="*/ 1836937 h 1855788"/>
                    <a:gd name="connsiteX42" fmla="*/ 821133 w 2781300"/>
                    <a:gd name="connsiteY42" fmla="*/ 1831631 h 1855788"/>
                    <a:gd name="connsiteX43" fmla="*/ 775540 w 2781300"/>
                    <a:gd name="connsiteY43" fmla="*/ 1828957 h 1855788"/>
                    <a:gd name="connsiteX44" fmla="*/ 0 w 2781300"/>
                    <a:gd name="connsiteY44" fmla="*/ 941388 h 1855788"/>
                    <a:gd name="connsiteX45" fmla="*/ 626400 w 2781300"/>
                    <a:gd name="connsiteY45" fmla="*/ 93223 h 1855788"/>
                    <a:gd name="connsiteX46" fmla="*/ 667074 w 2781300"/>
                    <a:gd name="connsiteY46" fmla="*/ 81034 h 1855788"/>
                    <a:gd name="connsiteX47" fmla="*/ 682305 w 2781300"/>
                    <a:gd name="connsiteY47" fmla="*/ 72919 h 1855788"/>
                    <a:gd name="connsiteX48" fmla="*/ 1008873 w 2781300"/>
                    <a:gd name="connsiteY48" fmla="*/ 0 h 1855788"/>
                    <a:gd name="connsiteX49" fmla="*/ 997186 w 2781300"/>
                    <a:gd name="connsiteY49" fmla="*/ 42173 h 1855788"/>
                    <a:gd name="connsiteX50" fmla="*/ 1023105 w 2781300"/>
                    <a:gd name="connsiteY50" fmla="*/ 37956 h 1855788"/>
                    <a:gd name="connsiteX51" fmla="*/ 1108885 w 2781300"/>
                    <a:gd name="connsiteY51" fmla="*/ 33337 h 1855788"/>
                    <a:gd name="connsiteX52" fmla="*/ 1097623 w 2781300"/>
                    <a:gd name="connsiteY52" fmla="*/ 72518 h 1855788"/>
                    <a:gd name="connsiteX53" fmla="*/ 1136568 w 2781300"/>
                    <a:gd name="connsiteY53" fmla="*/ 66383 h 1855788"/>
                    <a:gd name="connsiteX54" fmla="*/ 1222348 w 2781300"/>
                    <a:gd name="connsiteY54" fmla="*/ 61912 h 1855788"/>
                    <a:gd name="connsiteX55" fmla="*/ 1206030 w 2781300"/>
                    <a:gd name="connsiteY55" fmla="*/ 116866 h 1855788"/>
                    <a:gd name="connsiteX56" fmla="*/ 1232453 w 2781300"/>
                    <a:gd name="connsiteY56" fmla="*/ 127349 h 1855788"/>
                    <a:gd name="connsiteX57" fmla="*/ 1260393 w 2781300"/>
                    <a:gd name="connsiteY57" fmla="*/ 123238 h 1855788"/>
                    <a:gd name="connsiteX58" fmla="*/ 1346173 w 2781300"/>
                    <a:gd name="connsiteY58" fmla="*/ 119062 h 1855788"/>
                    <a:gd name="connsiteX59" fmla="*/ 1332246 w 2781300"/>
                    <a:gd name="connsiteY59" fmla="*/ 162868 h 1855788"/>
                    <a:gd name="connsiteX60" fmla="*/ 1344564 w 2781300"/>
                    <a:gd name="connsiteY60" fmla="*/ 161141 h 1855788"/>
                    <a:gd name="connsiteX61" fmla="*/ 1430344 w 2781300"/>
                    <a:gd name="connsiteY61" fmla="*/ 157162 h 1855788"/>
                    <a:gd name="connsiteX62" fmla="*/ 1413731 w 2781300"/>
                    <a:gd name="connsiteY62" fmla="*/ 206956 h 1855788"/>
                    <a:gd name="connsiteX63" fmla="*/ 1421485 w 2781300"/>
                    <a:gd name="connsiteY63" fmla="*/ 210624 h 1855788"/>
                    <a:gd name="connsiteX64" fmla="*/ 1473151 w 2781300"/>
                    <a:gd name="connsiteY64" fmla="*/ 203783 h 1855788"/>
                    <a:gd name="connsiteX65" fmla="*/ 1558931 w 2781300"/>
                    <a:gd name="connsiteY65" fmla="*/ 200025 h 1855788"/>
                    <a:gd name="connsiteX66" fmla="*/ 1535305 w 2781300"/>
                    <a:gd name="connsiteY66" fmla="*/ 266902 h 1855788"/>
                    <a:gd name="connsiteX67" fmla="*/ 1540646 w 2781300"/>
                    <a:gd name="connsiteY67" fmla="*/ 269743 h 1855788"/>
                    <a:gd name="connsiteX68" fmla="*/ 1620474 w 2781300"/>
                    <a:gd name="connsiteY68" fmla="*/ 263128 h 1855788"/>
                    <a:gd name="connsiteX69" fmla="*/ 1605204 w 2781300"/>
                    <a:gd name="connsiteY69" fmla="*/ 304079 h 1855788"/>
                    <a:gd name="connsiteX70" fmla="*/ 1757367 w 2781300"/>
                    <a:gd name="connsiteY70" fmla="*/ 311945 h 1855788"/>
                    <a:gd name="connsiteX71" fmla="*/ 1735914 w 2781300"/>
                    <a:gd name="connsiteY71" fmla="*/ 364629 h 1855788"/>
                    <a:gd name="connsiteX72" fmla="*/ 1808129 w 2781300"/>
                    <a:gd name="connsiteY72" fmla="*/ 359574 h 1855788"/>
                    <a:gd name="connsiteX73" fmla="*/ 1792112 w 2781300"/>
                    <a:gd name="connsiteY73" fmla="*/ 395862 h 1855788"/>
                    <a:gd name="connsiteX74" fmla="*/ 1908140 w 2781300"/>
                    <a:gd name="connsiteY74" fmla="*/ 388149 h 1855788"/>
                    <a:gd name="connsiteX75" fmla="*/ 1877411 w 2781300"/>
                    <a:gd name="connsiteY75" fmla="*/ 454261 h 1855788"/>
                    <a:gd name="connsiteX76" fmla="*/ 1882194 w 2781300"/>
                    <a:gd name="connsiteY76" fmla="*/ 456941 h 1855788"/>
                    <a:gd name="connsiteX77" fmla="*/ 1972435 w 2781300"/>
                    <a:gd name="connsiteY77" fmla="*/ 451649 h 1855788"/>
                    <a:gd name="connsiteX78" fmla="*/ 1949751 w 2781300"/>
                    <a:gd name="connsiteY78" fmla="*/ 494699 h 1855788"/>
                    <a:gd name="connsiteX79" fmla="*/ 2100242 w 2781300"/>
                    <a:gd name="connsiteY79" fmla="*/ 524674 h 1855788"/>
                    <a:gd name="connsiteX80" fmla="*/ 2080914 w 2781300"/>
                    <a:gd name="connsiteY80" fmla="*/ 567549 h 1855788"/>
                    <a:gd name="connsiteX81" fmla="*/ 2203928 w 2781300"/>
                    <a:gd name="connsiteY81" fmla="*/ 576262 h 1855788"/>
                    <a:gd name="connsiteX82" fmla="*/ 2180042 w 2781300"/>
                    <a:gd name="connsiteY82" fmla="*/ 622605 h 1855788"/>
                    <a:gd name="connsiteX83" fmla="*/ 2346339 w 2781300"/>
                    <a:gd name="connsiteY83" fmla="*/ 631032 h 1855788"/>
                    <a:gd name="connsiteX84" fmla="*/ 2319231 w 2781300"/>
                    <a:gd name="connsiteY84" fmla="*/ 696341 h 1855788"/>
                    <a:gd name="connsiteX85" fmla="*/ 2438404 w 2781300"/>
                    <a:gd name="connsiteY85" fmla="*/ 707232 h 1855788"/>
                    <a:gd name="connsiteX86" fmla="*/ 2416227 w 2781300"/>
                    <a:gd name="connsiteY86" fmla="*/ 746374 h 1855788"/>
                    <a:gd name="connsiteX87" fmla="*/ 2548297 w 2781300"/>
                    <a:gd name="connsiteY87" fmla="*/ 747713 h 1855788"/>
                    <a:gd name="connsiteX88" fmla="*/ 2513846 w 2781300"/>
                    <a:gd name="connsiteY88" fmla="*/ 796728 h 1855788"/>
                    <a:gd name="connsiteX89" fmla="*/ 2660245 w 2781300"/>
                    <a:gd name="connsiteY89" fmla="*/ 795338 h 1855788"/>
                    <a:gd name="connsiteX90" fmla="*/ 2629833 w 2781300"/>
                    <a:gd name="connsiteY90" fmla="*/ 852351 h 1855788"/>
                    <a:gd name="connsiteX91" fmla="*/ 2710659 w 2781300"/>
                    <a:gd name="connsiteY91" fmla="*/ 852487 h 1855788"/>
                    <a:gd name="connsiteX92" fmla="*/ 2692412 w 2781300"/>
                    <a:gd name="connsiteY92" fmla="*/ 881266 h 1855788"/>
                    <a:gd name="connsiteX93" fmla="*/ 2781300 w 2781300"/>
                    <a:gd name="connsiteY9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03642 w 2781300"/>
                    <a:gd name="connsiteY37" fmla="*/ 1814666 h 1855788"/>
                    <a:gd name="connsiteX38" fmla="*/ 997790 w 2781300"/>
                    <a:gd name="connsiteY38" fmla="*/ 1815797 h 1855788"/>
                    <a:gd name="connsiteX39" fmla="*/ 1008873 w 2781300"/>
                    <a:gd name="connsiteY39" fmla="*/ 1855788 h 1855788"/>
                    <a:gd name="connsiteX40" fmla="*/ 839790 w 2781300"/>
                    <a:gd name="connsiteY40" fmla="*/ 1836937 h 1855788"/>
                    <a:gd name="connsiteX41" fmla="*/ 821133 w 2781300"/>
                    <a:gd name="connsiteY41" fmla="*/ 1831631 h 1855788"/>
                    <a:gd name="connsiteX42" fmla="*/ 775540 w 2781300"/>
                    <a:gd name="connsiteY42" fmla="*/ 1828957 h 1855788"/>
                    <a:gd name="connsiteX43" fmla="*/ 0 w 2781300"/>
                    <a:gd name="connsiteY43" fmla="*/ 941388 h 1855788"/>
                    <a:gd name="connsiteX44" fmla="*/ 626400 w 2781300"/>
                    <a:gd name="connsiteY44" fmla="*/ 93223 h 1855788"/>
                    <a:gd name="connsiteX45" fmla="*/ 667074 w 2781300"/>
                    <a:gd name="connsiteY45" fmla="*/ 81034 h 1855788"/>
                    <a:gd name="connsiteX46" fmla="*/ 682305 w 2781300"/>
                    <a:gd name="connsiteY46" fmla="*/ 72919 h 1855788"/>
                    <a:gd name="connsiteX47" fmla="*/ 1008873 w 2781300"/>
                    <a:gd name="connsiteY47" fmla="*/ 0 h 1855788"/>
                    <a:gd name="connsiteX48" fmla="*/ 997186 w 2781300"/>
                    <a:gd name="connsiteY48" fmla="*/ 42173 h 1855788"/>
                    <a:gd name="connsiteX49" fmla="*/ 1023105 w 2781300"/>
                    <a:gd name="connsiteY49" fmla="*/ 37956 h 1855788"/>
                    <a:gd name="connsiteX50" fmla="*/ 1108885 w 2781300"/>
                    <a:gd name="connsiteY50" fmla="*/ 33337 h 1855788"/>
                    <a:gd name="connsiteX51" fmla="*/ 1097623 w 2781300"/>
                    <a:gd name="connsiteY51" fmla="*/ 72518 h 1855788"/>
                    <a:gd name="connsiteX52" fmla="*/ 1136568 w 2781300"/>
                    <a:gd name="connsiteY52" fmla="*/ 66383 h 1855788"/>
                    <a:gd name="connsiteX53" fmla="*/ 1222348 w 2781300"/>
                    <a:gd name="connsiteY53" fmla="*/ 61912 h 1855788"/>
                    <a:gd name="connsiteX54" fmla="*/ 1206030 w 2781300"/>
                    <a:gd name="connsiteY54" fmla="*/ 116866 h 1855788"/>
                    <a:gd name="connsiteX55" fmla="*/ 1232453 w 2781300"/>
                    <a:gd name="connsiteY55" fmla="*/ 127349 h 1855788"/>
                    <a:gd name="connsiteX56" fmla="*/ 1260393 w 2781300"/>
                    <a:gd name="connsiteY56" fmla="*/ 123238 h 1855788"/>
                    <a:gd name="connsiteX57" fmla="*/ 1346173 w 2781300"/>
                    <a:gd name="connsiteY57" fmla="*/ 119062 h 1855788"/>
                    <a:gd name="connsiteX58" fmla="*/ 1332246 w 2781300"/>
                    <a:gd name="connsiteY58" fmla="*/ 162868 h 1855788"/>
                    <a:gd name="connsiteX59" fmla="*/ 1344564 w 2781300"/>
                    <a:gd name="connsiteY59" fmla="*/ 161141 h 1855788"/>
                    <a:gd name="connsiteX60" fmla="*/ 1430344 w 2781300"/>
                    <a:gd name="connsiteY60" fmla="*/ 157162 h 1855788"/>
                    <a:gd name="connsiteX61" fmla="*/ 1413731 w 2781300"/>
                    <a:gd name="connsiteY61" fmla="*/ 206956 h 1855788"/>
                    <a:gd name="connsiteX62" fmla="*/ 1421485 w 2781300"/>
                    <a:gd name="connsiteY62" fmla="*/ 210624 h 1855788"/>
                    <a:gd name="connsiteX63" fmla="*/ 1473151 w 2781300"/>
                    <a:gd name="connsiteY63" fmla="*/ 203783 h 1855788"/>
                    <a:gd name="connsiteX64" fmla="*/ 1558931 w 2781300"/>
                    <a:gd name="connsiteY64" fmla="*/ 200025 h 1855788"/>
                    <a:gd name="connsiteX65" fmla="*/ 1535305 w 2781300"/>
                    <a:gd name="connsiteY65" fmla="*/ 266902 h 1855788"/>
                    <a:gd name="connsiteX66" fmla="*/ 1540646 w 2781300"/>
                    <a:gd name="connsiteY66" fmla="*/ 269743 h 1855788"/>
                    <a:gd name="connsiteX67" fmla="*/ 1620474 w 2781300"/>
                    <a:gd name="connsiteY67" fmla="*/ 263128 h 1855788"/>
                    <a:gd name="connsiteX68" fmla="*/ 1605204 w 2781300"/>
                    <a:gd name="connsiteY68" fmla="*/ 304079 h 1855788"/>
                    <a:gd name="connsiteX69" fmla="*/ 1757367 w 2781300"/>
                    <a:gd name="connsiteY69" fmla="*/ 311945 h 1855788"/>
                    <a:gd name="connsiteX70" fmla="*/ 1735914 w 2781300"/>
                    <a:gd name="connsiteY70" fmla="*/ 364629 h 1855788"/>
                    <a:gd name="connsiteX71" fmla="*/ 1808129 w 2781300"/>
                    <a:gd name="connsiteY71" fmla="*/ 359574 h 1855788"/>
                    <a:gd name="connsiteX72" fmla="*/ 1792112 w 2781300"/>
                    <a:gd name="connsiteY72" fmla="*/ 395862 h 1855788"/>
                    <a:gd name="connsiteX73" fmla="*/ 1908140 w 2781300"/>
                    <a:gd name="connsiteY73" fmla="*/ 388149 h 1855788"/>
                    <a:gd name="connsiteX74" fmla="*/ 1877411 w 2781300"/>
                    <a:gd name="connsiteY74" fmla="*/ 454261 h 1855788"/>
                    <a:gd name="connsiteX75" fmla="*/ 1882194 w 2781300"/>
                    <a:gd name="connsiteY75" fmla="*/ 456941 h 1855788"/>
                    <a:gd name="connsiteX76" fmla="*/ 1972435 w 2781300"/>
                    <a:gd name="connsiteY76" fmla="*/ 451649 h 1855788"/>
                    <a:gd name="connsiteX77" fmla="*/ 1949751 w 2781300"/>
                    <a:gd name="connsiteY77" fmla="*/ 494699 h 1855788"/>
                    <a:gd name="connsiteX78" fmla="*/ 2100242 w 2781300"/>
                    <a:gd name="connsiteY78" fmla="*/ 524674 h 1855788"/>
                    <a:gd name="connsiteX79" fmla="*/ 2080914 w 2781300"/>
                    <a:gd name="connsiteY79" fmla="*/ 567549 h 1855788"/>
                    <a:gd name="connsiteX80" fmla="*/ 2203928 w 2781300"/>
                    <a:gd name="connsiteY80" fmla="*/ 576262 h 1855788"/>
                    <a:gd name="connsiteX81" fmla="*/ 2180042 w 2781300"/>
                    <a:gd name="connsiteY81" fmla="*/ 622605 h 1855788"/>
                    <a:gd name="connsiteX82" fmla="*/ 2346339 w 2781300"/>
                    <a:gd name="connsiteY82" fmla="*/ 631032 h 1855788"/>
                    <a:gd name="connsiteX83" fmla="*/ 2319231 w 2781300"/>
                    <a:gd name="connsiteY83" fmla="*/ 696341 h 1855788"/>
                    <a:gd name="connsiteX84" fmla="*/ 2438404 w 2781300"/>
                    <a:gd name="connsiteY84" fmla="*/ 707232 h 1855788"/>
                    <a:gd name="connsiteX85" fmla="*/ 2416227 w 2781300"/>
                    <a:gd name="connsiteY85" fmla="*/ 746374 h 1855788"/>
                    <a:gd name="connsiteX86" fmla="*/ 2548297 w 2781300"/>
                    <a:gd name="connsiteY86" fmla="*/ 747713 h 1855788"/>
                    <a:gd name="connsiteX87" fmla="*/ 2513846 w 2781300"/>
                    <a:gd name="connsiteY87" fmla="*/ 796728 h 1855788"/>
                    <a:gd name="connsiteX88" fmla="*/ 2660245 w 2781300"/>
                    <a:gd name="connsiteY88" fmla="*/ 795338 h 1855788"/>
                    <a:gd name="connsiteX89" fmla="*/ 2629833 w 2781300"/>
                    <a:gd name="connsiteY89" fmla="*/ 852351 h 1855788"/>
                    <a:gd name="connsiteX90" fmla="*/ 2710659 w 2781300"/>
                    <a:gd name="connsiteY90" fmla="*/ 852487 h 1855788"/>
                    <a:gd name="connsiteX91" fmla="*/ 2692412 w 2781300"/>
                    <a:gd name="connsiteY91" fmla="*/ 881266 h 1855788"/>
                    <a:gd name="connsiteX92" fmla="*/ 2781300 w 2781300"/>
                    <a:gd name="connsiteY9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136568 w 2781300"/>
                    <a:gd name="connsiteY51" fmla="*/ 66383 h 1855788"/>
                    <a:gd name="connsiteX52" fmla="*/ 1222348 w 2781300"/>
                    <a:gd name="connsiteY52" fmla="*/ 61912 h 1855788"/>
                    <a:gd name="connsiteX53" fmla="*/ 1206030 w 2781300"/>
                    <a:gd name="connsiteY53" fmla="*/ 116866 h 1855788"/>
                    <a:gd name="connsiteX54" fmla="*/ 1232453 w 2781300"/>
                    <a:gd name="connsiteY54" fmla="*/ 127349 h 1855788"/>
                    <a:gd name="connsiteX55" fmla="*/ 1260393 w 2781300"/>
                    <a:gd name="connsiteY55" fmla="*/ 123238 h 1855788"/>
                    <a:gd name="connsiteX56" fmla="*/ 1346173 w 2781300"/>
                    <a:gd name="connsiteY56" fmla="*/ 119062 h 1855788"/>
                    <a:gd name="connsiteX57" fmla="*/ 1332246 w 2781300"/>
                    <a:gd name="connsiteY57" fmla="*/ 162868 h 1855788"/>
                    <a:gd name="connsiteX58" fmla="*/ 1344564 w 2781300"/>
                    <a:gd name="connsiteY58" fmla="*/ 161141 h 1855788"/>
                    <a:gd name="connsiteX59" fmla="*/ 1430344 w 2781300"/>
                    <a:gd name="connsiteY59" fmla="*/ 157162 h 1855788"/>
                    <a:gd name="connsiteX60" fmla="*/ 1413731 w 2781300"/>
                    <a:gd name="connsiteY60" fmla="*/ 206956 h 1855788"/>
                    <a:gd name="connsiteX61" fmla="*/ 1421485 w 2781300"/>
                    <a:gd name="connsiteY61" fmla="*/ 210624 h 1855788"/>
                    <a:gd name="connsiteX62" fmla="*/ 1473151 w 2781300"/>
                    <a:gd name="connsiteY62" fmla="*/ 203783 h 1855788"/>
                    <a:gd name="connsiteX63" fmla="*/ 1558931 w 2781300"/>
                    <a:gd name="connsiteY63" fmla="*/ 200025 h 1855788"/>
                    <a:gd name="connsiteX64" fmla="*/ 1535305 w 2781300"/>
                    <a:gd name="connsiteY64" fmla="*/ 266902 h 1855788"/>
                    <a:gd name="connsiteX65" fmla="*/ 1540646 w 2781300"/>
                    <a:gd name="connsiteY65" fmla="*/ 269743 h 1855788"/>
                    <a:gd name="connsiteX66" fmla="*/ 1620474 w 2781300"/>
                    <a:gd name="connsiteY66" fmla="*/ 263128 h 1855788"/>
                    <a:gd name="connsiteX67" fmla="*/ 1605204 w 2781300"/>
                    <a:gd name="connsiteY67" fmla="*/ 304079 h 1855788"/>
                    <a:gd name="connsiteX68" fmla="*/ 1757367 w 2781300"/>
                    <a:gd name="connsiteY68" fmla="*/ 311945 h 1855788"/>
                    <a:gd name="connsiteX69" fmla="*/ 1735914 w 2781300"/>
                    <a:gd name="connsiteY69" fmla="*/ 364629 h 1855788"/>
                    <a:gd name="connsiteX70" fmla="*/ 1808129 w 2781300"/>
                    <a:gd name="connsiteY70" fmla="*/ 359574 h 1855788"/>
                    <a:gd name="connsiteX71" fmla="*/ 1792112 w 2781300"/>
                    <a:gd name="connsiteY71" fmla="*/ 395862 h 1855788"/>
                    <a:gd name="connsiteX72" fmla="*/ 1908140 w 2781300"/>
                    <a:gd name="connsiteY72" fmla="*/ 388149 h 1855788"/>
                    <a:gd name="connsiteX73" fmla="*/ 1877411 w 2781300"/>
                    <a:gd name="connsiteY73" fmla="*/ 454261 h 1855788"/>
                    <a:gd name="connsiteX74" fmla="*/ 1882194 w 2781300"/>
                    <a:gd name="connsiteY74" fmla="*/ 456941 h 1855788"/>
                    <a:gd name="connsiteX75" fmla="*/ 1972435 w 2781300"/>
                    <a:gd name="connsiteY75" fmla="*/ 451649 h 1855788"/>
                    <a:gd name="connsiteX76" fmla="*/ 1949751 w 2781300"/>
                    <a:gd name="connsiteY76" fmla="*/ 494699 h 1855788"/>
                    <a:gd name="connsiteX77" fmla="*/ 2100242 w 2781300"/>
                    <a:gd name="connsiteY77" fmla="*/ 524674 h 1855788"/>
                    <a:gd name="connsiteX78" fmla="*/ 2080914 w 2781300"/>
                    <a:gd name="connsiteY78" fmla="*/ 567549 h 1855788"/>
                    <a:gd name="connsiteX79" fmla="*/ 2203928 w 2781300"/>
                    <a:gd name="connsiteY79" fmla="*/ 576262 h 1855788"/>
                    <a:gd name="connsiteX80" fmla="*/ 2180042 w 2781300"/>
                    <a:gd name="connsiteY80" fmla="*/ 622605 h 1855788"/>
                    <a:gd name="connsiteX81" fmla="*/ 2346339 w 2781300"/>
                    <a:gd name="connsiteY81" fmla="*/ 631032 h 1855788"/>
                    <a:gd name="connsiteX82" fmla="*/ 2319231 w 2781300"/>
                    <a:gd name="connsiteY82" fmla="*/ 696341 h 1855788"/>
                    <a:gd name="connsiteX83" fmla="*/ 2438404 w 2781300"/>
                    <a:gd name="connsiteY83" fmla="*/ 707232 h 1855788"/>
                    <a:gd name="connsiteX84" fmla="*/ 2416227 w 2781300"/>
                    <a:gd name="connsiteY84" fmla="*/ 746374 h 1855788"/>
                    <a:gd name="connsiteX85" fmla="*/ 2548297 w 2781300"/>
                    <a:gd name="connsiteY85" fmla="*/ 747713 h 1855788"/>
                    <a:gd name="connsiteX86" fmla="*/ 2513846 w 2781300"/>
                    <a:gd name="connsiteY86" fmla="*/ 796728 h 1855788"/>
                    <a:gd name="connsiteX87" fmla="*/ 2660245 w 2781300"/>
                    <a:gd name="connsiteY87" fmla="*/ 795338 h 1855788"/>
                    <a:gd name="connsiteX88" fmla="*/ 2629833 w 2781300"/>
                    <a:gd name="connsiteY88" fmla="*/ 852351 h 1855788"/>
                    <a:gd name="connsiteX89" fmla="*/ 2710659 w 2781300"/>
                    <a:gd name="connsiteY89" fmla="*/ 852487 h 1855788"/>
                    <a:gd name="connsiteX90" fmla="*/ 2692412 w 2781300"/>
                    <a:gd name="connsiteY90" fmla="*/ 881266 h 1855788"/>
                    <a:gd name="connsiteX91" fmla="*/ 2781300 w 2781300"/>
                    <a:gd name="connsiteY9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222348 w 2781300"/>
                    <a:gd name="connsiteY51" fmla="*/ 61912 h 1855788"/>
                    <a:gd name="connsiteX52" fmla="*/ 1206030 w 2781300"/>
                    <a:gd name="connsiteY52" fmla="*/ 116866 h 1855788"/>
                    <a:gd name="connsiteX53" fmla="*/ 1232453 w 2781300"/>
                    <a:gd name="connsiteY53" fmla="*/ 127349 h 1855788"/>
                    <a:gd name="connsiteX54" fmla="*/ 1260393 w 2781300"/>
                    <a:gd name="connsiteY54" fmla="*/ 123238 h 1855788"/>
                    <a:gd name="connsiteX55" fmla="*/ 1346173 w 2781300"/>
                    <a:gd name="connsiteY55" fmla="*/ 119062 h 1855788"/>
                    <a:gd name="connsiteX56" fmla="*/ 1332246 w 2781300"/>
                    <a:gd name="connsiteY56" fmla="*/ 162868 h 1855788"/>
                    <a:gd name="connsiteX57" fmla="*/ 1344564 w 2781300"/>
                    <a:gd name="connsiteY57" fmla="*/ 161141 h 1855788"/>
                    <a:gd name="connsiteX58" fmla="*/ 1430344 w 2781300"/>
                    <a:gd name="connsiteY58" fmla="*/ 157162 h 1855788"/>
                    <a:gd name="connsiteX59" fmla="*/ 1413731 w 2781300"/>
                    <a:gd name="connsiteY59" fmla="*/ 206956 h 1855788"/>
                    <a:gd name="connsiteX60" fmla="*/ 1421485 w 2781300"/>
                    <a:gd name="connsiteY60" fmla="*/ 210624 h 1855788"/>
                    <a:gd name="connsiteX61" fmla="*/ 1473151 w 2781300"/>
                    <a:gd name="connsiteY61" fmla="*/ 203783 h 1855788"/>
                    <a:gd name="connsiteX62" fmla="*/ 1558931 w 2781300"/>
                    <a:gd name="connsiteY62" fmla="*/ 200025 h 1855788"/>
                    <a:gd name="connsiteX63" fmla="*/ 1535305 w 2781300"/>
                    <a:gd name="connsiteY63" fmla="*/ 266902 h 1855788"/>
                    <a:gd name="connsiteX64" fmla="*/ 1540646 w 2781300"/>
                    <a:gd name="connsiteY64" fmla="*/ 269743 h 1855788"/>
                    <a:gd name="connsiteX65" fmla="*/ 1620474 w 2781300"/>
                    <a:gd name="connsiteY65" fmla="*/ 263128 h 1855788"/>
                    <a:gd name="connsiteX66" fmla="*/ 1605204 w 2781300"/>
                    <a:gd name="connsiteY66" fmla="*/ 304079 h 1855788"/>
                    <a:gd name="connsiteX67" fmla="*/ 1757367 w 2781300"/>
                    <a:gd name="connsiteY67" fmla="*/ 311945 h 1855788"/>
                    <a:gd name="connsiteX68" fmla="*/ 1735914 w 2781300"/>
                    <a:gd name="connsiteY68" fmla="*/ 364629 h 1855788"/>
                    <a:gd name="connsiteX69" fmla="*/ 1808129 w 2781300"/>
                    <a:gd name="connsiteY69" fmla="*/ 359574 h 1855788"/>
                    <a:gd name="connsiteX70" fmla="*/ 1792112 w 2781300"/>
                    <a:gd name="connsiteY70" fmla="*/ 395862 h 1855788"/>
                    <a:gd name="connsiteX71" fmla="*/ 1908140 w 2781300"/>
                    <a:gd name="connsiteY71" fmla="*/ 388149 h 1855788"/>
                    <a:gd name="connsiteX72" fmla="*/ 1877411 w 2781300"/>
                    <a:gd name="connsiteY72" fmla="*/ 454261 h 1855788"/>
                    <a:gd name="connsiteX73" fmla="*/ 1882194 w 2781300"/>
                    <a:gd name="connsiteY73" fmla="*/ 456941 h 1855788"/>
                    <a:gd name="connsiteX74" fmla="*/ 1972435 w 2781300"/>
                    <a:gd name="connsiteY74" fmla="*/ 451649 h 1855788"/>
                    <a:gd name="connsiteX75" fmla="*/ 1949751 w 2781300"/>
                    <a:gd name="connsiteY75" fmla="*/ 494699 h 1855788"/>
                    <a:gd name="connsiteX76" fmla="*/ 2100242 w 2781300"/>
                    <a:gd name="connsiteY76" fmla="*/ 524674 h 1855788"/>
                    <a:gd name="connsiteX77" fmla="*/ 2080914 w 2781300"/>
                    <a:gd name="connsiteY77" fmla="*/ 567549 h 1855788"/>
                    <a:gd name="connsiteX78" fmla="*/ 2203928 w 2781300"/>
                    <a:gd name="connsiteY78" fmla="*/ 576262 h 1855788"/>
                    <a:gd name="connsiteX79" fmla="*/ 2180042 w 2781300"/>
                    <a:gd name="connsiteY79" fmla="*/ 622605 h 1855788"/>
                    <a:gd name="connsiteX80" fmla="*/ 2346339 w 2781300"/>
                    <a:gd name="connsiteY80" fmla="*/ 631032 h 1855788"/>
                    <a:gd name="connsiteX81" fmla="*/ 2319231 w 2781300"/>
                    <a:gd name="connsiteY81" fmla="*/ 696341 h 1855788"/>
                    <a:gd name="connsiteX82" fmla="*/ 2438404 w 2781300"/>
                    <a:gd name="connsiteY82" fmla="*/ 707232 h 1855788"/>
                    <a:gd name="connsiteX83" fmla="*/ 2416227 w 2781300"/>
                    <a:gd name="connsiteY83" fmla="*/ 746374 h 1855788"/>
                    <a:gd name="connsiteX84" fmla="*/ 2548297 w 2781300"/>
                    <a:gd name="connsiteY84" fmla="*/ 747713 h 1855788"/>
                    <a:gd name="connsiteX85" fmla="*/ 2513846 w 2781300"/>
                    <a:gd name="connsiteY85" fmla="*/ 796728 h 1855788"/>
                    <a:gd name="connsiteX86" fmla="*/ 2660245 w 2781300"/>
                    <a:gd name="connsiteY86" fmla="*/ 795338 h 1855788"/>
                    <a:gd name="connsiteX87" fmla="*/ 2629833 w 2781300"/>
                    <a:gd name="connsiteY87" fmla="*/ 852351 h 1855788"/>
                    <a:gd name="connsiteX88" fmla="*/ 2710659 w 2781300"/>
                    <a:gd name="connsiteY88" fmla="*/ 852487 h 1855788"/>
                    <a:gd name="connsiteX89" fmla="*/ 2692412 w 2781300"/>
                    <a:gd name="connsiteY89" fmla="*/ 881266 h 1855788"/>
                    <a:gd name="connsiteX90" fmla="*/ 2781300 w 2781300"/>
                    <a:gd name="connsiteY9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32453 w 2781300"/>
                    <a:gd name="connsiteY52" fmla="*/ 127349 h 1855788"/>
                    <a:gd name="connsiteX53" fmla="*/ 1260393 w 2781300"/>
                    <a:gd name="connsiteY53" fmla="*/ 123238 h 1855788"/>
                    <a:gd name="connsiteX54" fmla="*/ 1346173 w 2781300"/>
                    <a:gd name="connsiteY54" fmla="*/ 119062 h 1855788"/>
                    <a:gd name="connsiteX55" fmla="*/ 1332246 w 2781300"/>
                    <a:gd name="connsiteY55" fmla="*/ 162868 h 1855788"/>
                    <a:gd name="connsiteX56" fmla="*/ 1344564 w 2781300"/>
                    <a:gd name="connsiteY56" fmla="*/ 161141 h 1855788"/>
                    <a:gd name="connsiteX57" fmla="*/ 1430344 w 2781300"/>
                    <a:gd name="connsiteY57" fmla="*/ 157162 h 1855788"/>
                    <a:gd name="connsiteX58" fmla="*/ 1413731 w 2781300"/>
                    <a:gd name="connsiteY58" fmla="*/ 206956 h 1855788"/>
                    <a:gd name="connsiteX59" fmla="*/ 1421485 w 2781300"/>
                    <a:gd name="connsiteY59" fmla="*/ 210624 h 1855788"/>
                    <a:gd name="connsiteX60" fmla="*/ 1473151 w 2781300"/>
                    <a:gd name="connsiteY60" fmla="*/ 203783 h 1855788"/>
                    <a:gd name="connsiteX61" fmla="*/ 1558931 w 2781300"/>
                    <a:gd name="connsiteY61" fmla="*/ 200025 h 1855788"/>
                    <a:gd name="connsiteX62" fmla="*/ 1535305 w 2781300"/>
                    <a:gd name="connsiteY62" fmla="*/ 266902 h 1855788"/>
                    <a:gd name="connsiteX63" fmla="*/ 1540646 w 2781300"/>
                    <a:gd name="connsiteY63" fmla="*/ 269743 h 1855788"/>
                    <a:gd name="connsiteX64" fmla="*/ 1620474 w 2781300"/>
                    <a:gd name="connsiteY64" fmla="*/ 263128 h 1855788"/>
                    <a:gd name="connsiteX65" fmla="*/ 1605204 w 2781300"/>
                    <a:gd name="connsiteY65" fmla="*/ 304079 h 1855788"/>
                    <a:gd name="connsiteX66" fmla="*/ 1757367 w 2781300"/>
                    <a:gd name="connsiteY66" fmla="*/ 311945 h 1855788"/>
                    <a:gd name="connsiteX67" fmla="*/ 1735914 w 2781300"/>
                    <a:gd name="connsiteY67" fmla="*/ 364629 h 1855788"/>
                    <a:gd name="connsiteX68" fmla="*/ 1808129 w 2781300"/>
                    <a:gd name="connsiteY68" fmla="*/ 359574 h 1855788"/>
                    <a:gd name="connsiteX69" fmla="*/ 1792112 w 2781300"/>
                    <a:gd name="connsiteY69" fmla="*/ 395862 h 1855788"/>
                    <a:gd name="connsiteX70" fmla="*/ 1908140 w 2781300"/>
                    <a:gd name="connsiteY70" fmla="*/ 388149 h 1855788"/>
                    <a:gd name="connsiteX71" fmla="*/ 1877411 w 2781300"/>
                    <a:gd name="connsiteY71" fmla="*/ 454261 h 1855788"/>
                    <a:gd name="connsiteX72" fmla="*/ 1882194 w 2781300"/>
                    <a:gd name="connsiteY72" fmla="*/ 456941 h 1855788"/>
                    <a:gd name="connsiteX73" fmla="*/ 1972435 w 2781300"/>
                    <a:gd name="connsiteY73" fmla="*/ 451649 h 1855788"/>
                    <a:gd name="connsiteX74" fmla="*/ 1949751 w 2781300"/>
                    <a:gd name="connsiteY74" fmla="*/ 494699 h 1855788"/>
                    <a:gd name="connsiteX75" fmla="*/ 2100242 w 2781300"/>
                    <a:gd name="connsiteY75" fmla="*/ 524674 h 1855788"/>
                    <a:gd name="connsiteX76" fmla="*/ 2080914 w 2781300"/>
                    <a:gd name="connsiteY76" fmla="*/ 567549 h 1855788"/>
                    <a:gd name="connsiteX77" fmla="*/ 2203928 w 2781300"/>
                    <a:gd name="connsiteY77" fmla="*/ 576262 h 1855788"/>
                    <a:gd name="connsiteX78" fmla="*/ 2180042 w 2781300"/>
                    <a:gd name="connsiteY78" fmla="*/ 622605 h 1855788"/>
                    <a:gd name="connsiteX79" fmla="*/ 2346339 w 2781300"/>
                    <a:gd name="connsiteY79" fmla="*/ 631032 h 1855788"/>
                    <a:gd name="connsiteX80" fmla="*/ 2319231 w 2781300"/>
                    <a:gd name="connsiteY80" fmla="*/ 696341 h 1855788"/>
                    <a:gd name="connsiteX81" fmla="*/ 2438404 w 2781300"/>
                    <a:gd name="connsiteY81" fmla="*/ 707232 h 1855788"/>
                    <a:gd name="connsiteX82" fmla="*/ 2416227 w 2781300"/>
                    <a:gd name="connsiteY82" fmla="*/ 746374 h 1855788"/>
                    <a:gd name="connsiteX83" fmla="*/ 2548297 w 2781300"/>
                    <a:gd name="connsiteY83" fmla="*/ 747713 h 1855788"/>
                    <a:gd name="connsiteX84" fmla="*/ 2513846 w 2781300"/>
                    <a:gd name="connsiteY84" fmla="*/ 796728 h 1855788"/>
                    <a:gd name="connsiteX85" fmla="*/ 2660245 w 2781300"/>
                    <a:gd name="connsiteY85" fmla="*/ 795338 h 1855788"/>
                    <a:gd name="connsiteX86" fmla="*/ 2629833 w 2781300"/>
                    <a:gd name="connsiteY86" fmla="*/ 852351 h 1855788"/>
                    <a:gd name="connsiteX87" fmla="*/ 2710659 w 2781300"/>
                    <a:gd name="connsiteY87" fmla="*/ 852487 h 1855788"/>
                    <a:gd name="connsiteX88" fmla="*/ 2692412 w 2781300"/>
                    <a:gd name="connsiteY88" fmla="*/ 881266 h 1855788"/>
                    <a:gd name="connsiteX89" fmla="*/ 2781300 w 2781300"/>
                    <a:gd name="connsiteY8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60393 w 2781300"/>
                    <a:gd name="connsiteY52" fmla="*/ 123238 h 1855788"/>
                    <a:gd name="connsiteX53" fmla="*/ 1346173 w 2781300"/>
                    <a:gd name="connsiteY53" fmla="*/ 119062 h 1855788"/>
                    <a:gd name="connsiteX54" fmla="*/ 1332246 w 2781300"/>
                    <a:gd name="connsiteY54" fmla="*/ 162868 h 1855788"/>
                    <a:gd name="connsiteX55" fmla="*/ 1344564 w 2781300"/>
                    <a:gd name="connsiteY55" fmla="*/ 161141 h 1855788"/>
                    <a:gd name="connsiteX56" fmla="*/ 1430344 w 2781300"/>
                    <a:gd name="connsiteY56" fmla="*/ 157162 h 1855788"/>
                    <a:gd name="connsiteX57" fmla="*/ 1413731 w 2781300"/>
                    <a:gd name="connsiteY57" fmla="*/ 206956 h 1855788"/>
                    <a:gd name="connsiteX58" fmla="*/ 1421485 w 2781300"/>
                    <a:gd name="connsiteY58" fmla="*/ 210624 h 1855788"/>
                    <a:gd name="connsiteX59" fmla="*/ 1473151 w 2781300"/>
                    <a:gd name="connsiteY59" fmla="*/ 203783 h 1855788"/>
                    <a:gd name="connsiteX60" fmla="*/ 1558931 w 2781300"/>
                    <a:gd name="connsiteY60" fmla="*/ 200025 h 1855788"/>
                    <a:gd name="connsiteX61" fmla="*/ 1535305 w 2781300"/>
                    <a:gd name="connsiteY61" fmla="*/ 266902 h 1855788"/>
                    <a:gd name="connsiteX62" fmla="*/ 1540646 w 2781300"/>
                    <a:gd name="connsiteY62" fmla="*/ 269743 h 1855788"/>
                    <a:gd name="connsiteX63" fmla="*/ 1620474 w 2781300"/>
                    <a:gd name="connsiteY63" fmla="*/ 263128 h 1855788"/>
                    <a:gd name="connsiteX64" fmla="*/ 1605204 w 2781300"/>
                    <a:gd name="connsiteY64" fmla="*/ 304079 h 1855788"/>
                    <a:gd name="connsiteX65" fmla="*/ 1757367 w 2781300"/>
                    <a:gd name="connsiteY65" fmla="*/ 311945 h 1855788"/>
                    <a:gd name="connsiteX66" fmla="*/ 1735914 w 2781300"/>
                    <a:gd name="connsiteY66" fmla="*/ 364629 h 1855788"/>
                    <a:gd name="connsiteX67" fmla="*/ 1808129 w 2781300"/>
                    <a:gd name="connsiteY67" fmla="*/ 359574 h 1855788"/>
                    <a:gd name="connsiteX68" fmla="*/ 1792112 w 2781300"/>
                    <a:gd name="connsiteY68" fmla="*/ 395862 h 1855788"/>
                    <a:gd name="connsiteX69" fmla="*/ 1908140 w 2781300"/>
                    <a:gd name="connsiteY69" fmla="*/ 388149 h 1855788"/>
                    <a:gd name="connsiteX70" fmla="*/ 1877411 w 2781300"/>
                    <a:gd name="connsiteY70" fmla="*/ 454261 h 1855788"/>
                    <a:gd name="connsiteX71" fmla="*/ 1882194 w 2781300"/>
                    <a:gd name="connsiteY71" fmla="*/ 456941 h 1855788"/>
                    <a:gd name="connsiteX72" fmla="*/ 1972435 w 2781300"/>
                    <a:gd name="connsiteY72" fmla="*/ 451649 h 1855788"/>
                    <a:gd name="connsiteX73" fmla="*/ 1949751 w 2781300"/>
                    <a:gd name="connsiteY73" fmla="*/ 494699 h 1855788"/>
                    <a:gd name="connsiteX74" fmla="*/ 2100242 w 2781300"/>
                    <a:gd name="connsiteY74" fmla="*/ 524674 h 1855788"/>
                    <a:gd name="connsiteX75" fmla="*/ 2080914 w 2781300"/>
                    <a:gd name="connsiteY75" fmla="*/ 567549 h 1855788"/>
                    <a:gd name="connsiteX76" fmla="*/ 2203928 w 2781300"/>
                    <a:gd name="connsiteY76" fmla="*/ 576262 h 1855788"/>
                    <a:gd name="connsiteX77" fmla="*/ 2180042 w 2781300"/>
                    <a:gd name="connsiteY77" fmla="*/ 622605 h 1855788"/>
                    <a:gd name="connsiteX78" fmla="*/ 2346339 w 2781300"/>
                    <a:gd name="connsiteY78" fmla="*/ 631032 h 1855788"/>
                    <a:gd name="connsiteX79" fmla="*/ 2319231 w 2781300"/>
                    <a:gd name="connsiteY79" fmla="*/ 696341 h 1855788"/>
                    <a:gd name="connsiteX80" fmla="*/ 2438404 w 2781300"/>
                    <a:gd name="connsiteY80" fmla="*/ 707232 h 1855788"/>
                    <a:gd name="connsiteX81" fmla="*/ 2416227 w 2781300"/>
                    <a:gd name="connsiteY81" fmla="*/ 746374 h 1855788"/>
                    <a:gd name="connsiteX82" fmla="*/ 2548297 w 2781300"/>
                    <a:gd name="connsiteY82" fmla="*/ 747713 h 1855788"/>
                    <a:gd name="connsiteX83" fmla="*/ 2513846 w 2781300"/>
                    <a:gd name="connsiteY83" fmla="*/ 796728 h 1855788"/>
                    <a:gd name="connsiteX84" fmla="*/ 2660245 w 2781300"/>
                    <a:gd name="connsiteY84" fmla="*/ 795338 h 1855788"/>
                    <a:gd name="connsiteX85" fmla="*/ 2629833 w 2781300"/>
                    <a:gd name="connsiteY85" fmla="*/ 852351 h 1855788"/>
                    <a:gd name="connsiteX86" fmla="*/ 2710659 w 2781300"/>
                    <a:gd name="connsiteY86" fmla="*/ 852487 h 1855788"/>
                    <a:gd name="connsiteX87" fmla="*/ 2692412 w 2781300"/>
                    <a:gd name="connsiteY87" fmla="*/ 881266 h 1855788"/>
                    <a:gd name="connsiteX88" fmla="*/ 2781300 w 2781300"/>
                    <a:gd name="connsiteY8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344564 w 2781300"/>
                    <a:gd name="connsiteY54" fmla="*/ 161141 h 1855788"/>
                    <a:gd name="connsiteX55" fmla="*/ 1430344 w 2781300"/>
                    <a:gd name="connsiteY55" fmla="*/ 157162 h 1855788"/>
                    <a:gd name="connsiteX56" fmla="*/ 1413731 w 2781300"/>
                    <a:gd name="connsiteY56" fmla="*/ 206956 h 1855788"/>
                    <a:gd name="connsiteX57" fmla="*/ 1421485 w 2781300"/>
                    <a:gd name="connsiteY57" fmla="*/ 210624 h 1855788"/>
                    <a:gd name="connsiteX58" fmla="*/ 1473151 w 2781300"/>
                    <a:gd name="connsiteY58" fmla="*/ 203783 h 1855788"/>
                    <a:gd name="connsiteX59" fmla="*/ 1558931 w 2781300"/>
                    <a:gd name="connsiteY59" fmla="*/ 200025 h 1855788"/>
                    <a:gd name="connsiteX60" fmla="*/ 1535305 w 2781300"/>
                    <a:gd name="connsiteY60" fmla="*/ 266902 h 1855788"/>
                    <a:gd name="connsiteX61" fmla="*/ 1540646 w 2781300"/>
                    <a:gd name="connsiteY61" fmla="*/ 269743 h 1855788"/>
                    <a:gd name="connsiteX62" fmla="*/ 1620474 w 2781300"/>
                    <a:gd name="connsiteY62" fmla="*/ 263128 h 1855788"/>
                    <a:gd name="connsiteX63" fmla="*/ 1605204 w 2781300"/>
                    <a:gd name="connsiteY63" fmla="*/ 304079 h 1855788"/>
                    <a:gd name="connsiteX64" fmla="*/ 1757367 w 2781300"/>
                    <a:gd name="connsiteY64" fmla="*/ 311945 h 1855788"/>
                    <a:gd name="connsiteX65" fmla="*/ 1735914 w 2781300"/>
                    <a:gd name="connsiteY65" fmla="*/ 364629 h 1855788"/>
                    <a:gd name="connsiteX66" fmla="*/ 1808129 w 2781300"/>
                    <a:gd name="connsiteY66" fmla="*/ 359574 h 1855788"/>
                    <a:gd name="connsiteX67" fmla="*/ 1792112 w 2781300"/>
                    <a:gd name="connsiteY67" fmla="*/ 395862 h 1855788"/>
                    <a:gd name="connsiteX68" fmla="*/ 1908140 w 2781300"/>
                    <a:gd name="connsiteY68" fmla="*/ 388149 h 1855788"/>
                    <a:gd name="connsiteX69" fmla="*/ 1877411 w 2781300"/>
                    <a:gd name="connsiteY69" fmla="*/ 454261 h 1855788"/>
                    <a:gd name="connsiteX70" fmla="*/ 1882194 w 2781300"/>
                    <a:gd name="connsiteY70" fmla="*/ 456941 h 1855788"/>
                    <a:gd name="connsiteX71" fmla="*/ 1972435 w 2781300"/>
                    <a:gd name="connsiteY71" fmla="*/ 451649 h 1855788"/>
                    <a:gd name="connsiteX72" fmla="*/ 1949751 w 2781300"/>
                    <a:gd name="connsiteY72" fmla="*/ 494699 h 1855788"/>
                    <a:gd name="connsiteX73" fmla="*/ 2100242 w 2781300"/>
                    <a:gd name="connsiteY73" fmla="*/ 524674 h 1855788"/>
                    <a:gd name="connsiteX74" fmla="*/ 2080914 w 2781300"/>
                    <a:gd name="connsiteY74" fmla="*/ 567549 h 1855788"/>
                    <a:gd name="connsiteX75" fmla="*/ 2203928 w 2781300"/>
                    <a:gd name="connsiteY75" fmla="*/ 576262 h 1855788"/>
                    <a:gd name="connsiteX76" fmla="*/ 2180042 w 2781300"/>
                    <a:gd name="connsiteY76" fmla="*/ 622605 h 1855788"/>
                    <a:gd name="connsiteX77" fmla="*/ 2346339 w 2781300"/>
                    <a:gd name="connsiteY77" fmla="*/ 631032 h 1855788"/>
                    <a:gd name="connsiteX78" fmla="*/ 2319231 w 2781300"/>
                    <a:gd name="connsiteY78" fmla="*/ 696341 h 1855788"/>
                    <a:gd name="connsiteX79" fmla="*/ 2438404 w 2781300"/>
                    <a:gd name="connsiteY79" fmla="*/ 707232 h 1855788"/>
                    <a:gd name="connsiteX80" fmla="*/ 2416227 w 2781300"/>
                    <a:gd name="connsiteY80" fmla="*/ 746374 h 1855788"/>
                    <a:gd name="connsiteX81" fmla="*/ 2548297 w 2781300"/>
                    <a:gd name="connsiteY81" fmla="*/ 747713 h 1855788"/>
                    <a:gd name="connsiteX82" fmla="*/ 2513846 w 2781300"/>
                    <a:gd name="connsiteY82" fmla="*/ 796728 h 1855788"/>
                    <a:gd name="connsiteX83" fmla="*/ 2660245 w 2781300"/>
                    <a:gd name="connsiteY83" fmla="*/ 795338 h 1855788"/>
                    <a:gd name="connsiteX84" fmla="*/ 2629833 w 2781300"/>
                    <a:gd name="connsiteY84" fmla="*/ 852351 h 1855788"/>
                    <a:gd name="connsiteX85" fmla="*/ 2710659 w 2781300"/>
                    <a:gd name="connsiteY85" fmla="*/ 852487 h 1855788"/>
                    <a:gd name="connsiteX86" fmla="*/ 2692412 w 2781300"/>
                    <a:gd name="connsiteY86" fmla="*/ 881266 h 1855788"/>
                    <a:gd name="connsiteX87" fmla="*/ 2781300 w 2781300"/>
                    <a:gd name="connsiteY8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473151 w 2781300"/>
                    <a:gd name="connsiteY57" fmla="*/ 203783 h 1855788"/>
                    <a:gd name="connsiteX58" fmla="*/ 1558931 w 2781300"/>
                    <a:gd name="connsiteY58" fmla="*/ 200025 h 1855788"/>
                    <a:gd name="connsiteX59" fmla="*/ 1535305 w 2781300"/>
                    <a:gd name="connsiteY59" fmla="*/ 266902 h 1855788"/>
                    <a:gd name="connsiteX60" fmla="*/ 1540646 w 2781300"/>
                    <a:gd name="connsiteY60" fmla="*/ 269743 h 1855788"/>
                    <a:gd name="connsiteX61" fmla="*/ 1620474 w 2781300"/>
                    <a:gd name="connsiteY61" fmla="*/ 263128 h 1855788"/>
                    <a:gd name="connsiteX62" fmla="*/ 1605204 w 2781300"/>
                    <a:gd name="connsiteY62" fmla="*/ 304079 h 1855788"/>
                    <a:gd name="connsiteX63" fmla="*/ 1757367 w 2781300"/>
                    <a:gd name="connsiteY63" fmla="*/ 311945 h 1855788"/>
                    <a:gd name="connsiteX64" fmla="*/ 1735914 w 2781300"/>
                    <a:gd name="connsiteY64" fmla="*/ 364629 h 1855788"/>
                    <a:gd name="connsiteX65" fmla="*/ 1808129 w 2781300"/>
                    <a:gd name="connsiteY65" fmla="*/ 359574 h 1855788"/>
                    <a:gd name="connsiteX66" fmla="*/ 1792112 w 2781300"/>
                    <a:gd name="connsiteY66" fmla="*/ 395862 h 1855788"/>
                    <a:gd name="connsiteX67" fmla="*/ 1908140 w 2781300"/>
                    <a:gd name="connsiteY67" fmla="*/ 388149 h 1855788"/>
                    <a:gd name="connsiteX68" fmla="*/ 1877411 w 2781300"/>
                    <a:gd name="connsiteY68" fmla="*/ 454261 h 1855788"/>
                    <a:gd name="connsiteX69" fmla="*/ 1882194 w 2781300"/>
                    <a:gd name="connsiteY69" fmla="*/ 456941 h 1855788"/>
                    <a:gd name="connsiteX70" fmla="*/ 1972435 w 2781300"/>
                    <a:gd name="connsiteY70" fmla="*/ 451649 h 1855788"/>
                    <a:gd name="connsiteX71" fmla="*/ 1949751 w 2781300"/>
                    <a:gd name="connsiteY71" fmla="*/ 494699 h 1855788"/>
                    <a:gd name="connsiteX72" fmla="*/ 2100242 w 2781300"/>
                    <a:gd name="connsiteY72" fmla="*/ 524674 h 1855788"/>
                    <a:gd name="connsiteX73" fmla="*/ 2080914 w 2781300"/>
                    <a:gd name="connsiteY73" fmla="*/ 567549 h 1855788"/>
                    <a:gd name="connsiteX74" fmla="*/ 2203928 w 2781300"/>
                    <a:gd name="connsiteY74" fmla="*/ 576262 h 1855788"/>
                    <a:gd name="connsiteX75" fmla="*/ 2180042 w 2781300"/>
                    <a:gd name="connsiteY75" fmla="*/ 622605 h 1855788"/>
                    <a:gd name="connsiteX76" fmla="*/ 2346339 w 2781300"/>
                    <a:gd name="connsiteY76" fmla="*/ 631032 h 1855788"/>
                    <a:gd name="connsiteX77" fmla="*/ 2319231 w 2781300"/>
                    <a:gd name="connsiteY77" fmla="*/ 696341 h 1855788"/>
                    <a:gd name="connsiteX78" fmla="*/ 2438404 w 2781300"/>
                    <a:gd name="connsiteY78" fmla="*/ 707232 h 1855788"/>
                    <a:gd name="connsiteX79" fmla="*/ 2416227 w 2781300"/>
                    <a:gd name="connsiteY79" fmla="*/ 746374 h 1855788"/>
                    <a:gd name="connsiteX80" fmla="*/ 2548297 w 2781300"/>
                    <a:gd name="connsiteY80" fmla="*/ 747713 h 1855788"/>
                    <a:gd name="connsiteX81" fmla="*/ 2513846 w 2781300"/>
                    <a:gd name="connsiteY81" fmla="*/ 796728 h 1855788"/>
                    <a:gd name="connsiteX82" fmla="*/ 2660245 w 2781300"/>
                    <a:gd name="connsiteY82" fmla="*/ 795338 h 1855788"/>
                    <a:gd name="connsiteX83" fmla="*/ 2629833 w 2781300"/>
                    <a:gd name="connsiteY83" fmla="*/ 852351 h 1855788"/>
                    <a:gd name="connsiteX84" fmla="*/ 2710659 w 2781300"/>
                    <a:gd name="connsiteY84" fmla="*/ 852487 h 1855788"/>
                    <a:gd name="connsiteX85" fmla="*/ 2692412 w 2781300"/>
                    <a:gd name="connsiteY85" fmla="*/ 881266 h 1855788"/>
                    <a:gd name="connsiteX86" fmla="*/ 2781300 w 2781300"/>
                    <a:gd name="connsiteY8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558931 w 2781300"/>
                    <a:gd name="connsiteY57" fmla="*/ 200025 h 1855788"/>
                    <a:gd name="connsiteX58" fmla="*/ 1535305 w 2781300"/>
                    <a:gd name="connsiteY58" fmla="*/ 266902 h 1855788"/>
                    <a:gd name="connsiteX59" fmla="*/ 1540646 w 2781300"/>
                    <a:gd name="connsiteY59" fmla="*/ 269743 h 1855788"/>
                    <a:gd name="connsiteX60" fmla="*/ 1620474 w 2781300"/>
                    <a:gd name="connsiteY60" fmla="*/ 263128 h 1855788"/>
                    <a:gd name="connsiteX61" fmla="*/ 1605204 w 2781300"/>
                    <a:gd name="connsiteY61" fmla="*/ 304079 h 1855788"/>
                    <a:gd name="connsiteX62" fmla="*/ 1757367 w 2781300"/>
                    <a:gd name="connsiteY62" fmla="*/ 311945 h 1855788"/>
                    <a:gd name="connsiteX63" fmla="*/ 1735914 w 2781300"/>
                    <a:gd name="connsiteY63" fmla="*/ 364629 h 1855788"/>
                    <a:gd name="connsiteX64" fmla="*/ 1808129 w 2781300"/>
                    <a:gd name="connsiteY64" fmla="*/ 359574 h 1855788"/>
                    <a:gd name="connsiteX65" fmla="*/ 1792112 w 2781300"/>
                    <a:gd name="connsiteY65" fmla="*/ 395862 h 1855788"/>
                    <a:gd name="connsiteX66" fmla="*/ 1908140 w 2781300"/>
                    <a:gd name="connsiteY66" fmla="*/ 388149 h 1855788"/>
                    <a:gd name="connsiteX67" fmla="*/ 1877411 w 2781300"/>
                    <a:gd name="connsiteY67" fmla="*/ 454261 h 1855788"/>
                    <a:gd name="connsiteX68" fmla="*/ 1882194 w 2781300"/>
                    <a:gd name="connsiteY68" fmla="*/ 456941 h 1855788"/>
                    <a:gd name="connsiteX69" fmla="*/ 1972435 w 2781300"/>
                    <a:gd name="connsiteY69" fmla="*/ 451649 h 1855788"/>
                    <a:gd name="connsiteX70" fmla="*/ 1949751 w 2781300"/>
                    <a:gd name="connsiteY70" fmla="*/ 494699 h 1855788"/>
                    <a:gd name="connsiteX71" fmla="*/ 2100242 w 2781300"/>
                    <a:gd name="connsiteY71" fmla="*/ 524674 h 1855788"/>
                    <a:gd name="connsiteX72" fmla="*/ 2080914 w 2781300"/>
                    <a:gd name="connsiteY72" fmla="*/ 567549 h 1855788"/>
                    <a:gd name="connsiteX73" fmla="*/ 2203928 w 2781300"/>
                    <a:gd name="connsiteY73" fmla="*/ 576262 h 1855788"/>
                    <a:gd name="connsiteX74" fmla="*/ 2180042 w 2781300"/>
                    <a:gd name="connsiteY74" fmla="*/ 622605 h 1855788"/>
                    <a:gd name="connsiteX75" fmla="*/ 2346339 w 2781300"/>
                    <a:gd name="connsiteY75" fmla="*/ 631032 h 1855788"/>
                    <a:gd name="connsiteX76" fmla="*/ 2319231 w 2781300"/>
                    <a:gd name="connsiteY76" fmla="*/ 696341 h 1855788"/>
                    <a:gd name="connsiteX77" fmla="*/ 2438404 w 2781300"/>
                    <a:gd name="connsiteY77" fmla="*/ 707232 h 1855788"/>
                    <a:gd name="connsiteX78" fmla="*/ 2416227 w 2781300"/>
                    <a:gd name="connsiteY78" fmla="*/ 746374 h 1855788"/>
                    <a:gd name="connsiteX79" fmla="*/ 2548297 w 2781300"/>
                    <a:gd name="connsiteY79" fmla="*/ 747713 h 1855788"/>
                    <a:gd name="connsiteX80" fmla="*/ 2513846 w 2781300"/>
                    <a:gd name="connsiteY80" fmla="*/ 796728 h 1855788"/>
                    <a:gd name="connsiteX81" fmla="*/ 2660245 w 2781300"/>
                    <a:gd name="connsiteY81" fmla="*/ 795338 h 1855788"/>
                    <a:gd name="connsiteX82" fmla="*/ 2629833 w 2781300"/>
                    <a:gd name="connsiteY82" fmla="*/ 852351 h 1855788"/>
                    <a:gd name="connsiteX83" fmla="*/ 2710659 w 2781300"/>
                    <a:gd name="connsiteY83" fmla="*/ 852487 h 1855788"/>
                    <a:gd name="connsiteX84" fmla="*/ 2692412 w 2781300"/>
                    <a:gd name="connsiteY84" fmla="*/ 881266 h 1855788"/>
                    <a:gd name="connsiteX85" fmla="*/ 2781300 w 2781300"/>
                    <a:gd name="connsiteY8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540646 w 2781300"/>
                    <a:gd name="connsiteY58" fmla="*/ 269743 h 1855788"/>
                    <a:gd name="connsiteX59" fmla="*/ 1620474 w 2781300"/>
                    <a:gd name="connsiteY59" fmla="*/ 263128 h 1855788"/>
                    <a:gd name="connsiteX60" fmla="*/ 1605204 w 2781300"/>
                    <a:gd name="connsiteY60" fmla="*/ 304079 h 1855788"/>
                    <a:gd name="connsiteX61" fmla="*/ 1757367 w 2781300"/>
                    <a:gd name="connsiteY61" fmla="*/ 311945 h 1855788"/>
                    <a:gd name="connsiteX62" fmla="*/ 1735914 w 2781300"/>
                    <a:gd name="connsiteY62" fmla="*/ 364629 h 1855788"/>
                    <a:gd name="connsiteX63" fmla="*/ 1808129 w 2781300"/>
                    <a:gd name="connsiteY63" fmla="*/ 359574 h 1855788"/>
                    <a:gd name="connsiteX64" fmla="*/ 1792112 w 2781300"/>
                    <a:gd name="connsiteY64" fmla="*/ 395862 h 1855788"/>
                    <a:gd name="connsiteX65" fmla="*/ 1908140 w 2781300"/>
                    <a:gd name="connsiteY65" fmla="*/ 388149 h 1855788"/>
                    <a:gd name="connsiteX66" fmla="*/ 1877411 w 2781300"/>
                    <a:gd name="connsiteY66" fmla="*/ 454261 h 1855788"/>
                    <a:gd name="connsiteX67" fmla="*/ 1882194 w 2781300"/>
                    <a:gd name="connsiteY67" fmla="*/ 456941 h 1855788"/>
                    <a:gd name="connsiteX68" fmla="*/ 1972435 w 2781300"/>
                    <a:gd name="connsiteY68" fmla="*/ 451649 h 1855788"/>
                    <a:gd name="connsiteX69" fmla="*/ 1949751 w 2781300"/>
                    <a:gd name="connsiteY69" fmla="*/ 494699 h 1855788"/>
                    <a:gd name="connsiteX70" fmla="*/ 2100242 w 2781300"/>
                    <a:gd name="connsiteY70" fmla="*/ 524674 h 1855788"/>
                    <a:gd name="connsiteX71" fmla="*/ 2080914 w 2781300"/>
                    <a:gd name="connsiteY71" fmla="*/ 567549 h 1855788"/>
                    <a:gd name="connsiteX72" fmla="*/ 2203928 w 2781300"/>
                    <a:gd name="connsiteY72" fmla="*/ 576262 h 1855788"/>
                    <a:gd name="connsiteX73" fmla="*/ 2180042 w 2781300"/>
                    <a:gd name="connsiteY73" fmla="*/ 622605 h 1855788"/>
                    <a:gd name="connsiteX74" fmla="*/ 2346339 w 2781300"/>
                    <a:gd name="connsiteY74" fmla="*/ 631032 h 1855788"/>
                    <a:gd name="connsiteX75" fmla="*/ 2319231 w 2781300"/>
                    <a:gd name="connsiteY75" fmla="*/ 696341 h 1855788"/>
                    <a:gd name="connsiteX76" fmla="*/ 2438404 w 2781300"/>
                    <a:gd name="connsiteY76" fmla="*/ 707232 h 1855788"/>
                    <a:gd name="connsiteX77" fmla="*/ 2416227 w 2781300"/>
                    <a:gd name="connsiteY77" fmla="*/ 746374 h 1855788"/>
                    <a:gd name="connsiteX78" fmla="*/ 2548297 w 2781300"/>
                    <a:gd name="connsiteY78" fmla="*/ 747713 h 1855788"/>
                    <a:gd name="connsiteX79" fmla="*/ 2513846 w 2781300"/>
                    <a:gd name="connsiteY79" fmla="*/ 796728 h 1855788"/>
                    <a:gd name="connsiteX80" fmla="*/ 2660245 w 2781300"/>
                    <a:gd name="connsiteY80" fmla="*/ 795338 h 1855788"/>
                    <a:gd name="connsiteX81" fmla="*/ 2629833 w 2781300"/>
                    <a:gd name="connsiteY81" fmla="*/ 852351 h 1855788"/>
                    <a:gd name="connsiteX82" fmla="*/ 2710659 w 2781300"/>
                    <a:gd name="connsiteY82" fmla="*/ 852487 h 1855788"/>
                    <a:gd name="connsiteX83" fmla="*/ 2692412 w 2781300"/>
                    <a:gd name="connsiteY83" fmla="*/ 881266 h 1855788"/>
                    <a:gd name="connsiteX84" fmla="*/ 2781300 w 2781300"/>
                    <a:gd name="connsiteY8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882194 w 2781300"/>
                    <a:gd name="connsiteY66" fmla="*/ 456941 h 1855788"/>
                    <a:gd name="connsiteX67" fmla="*/ 1972435 w 2781300"/>
                    <a:gd name="connsiteY67" fmla="*/ 451649 h 1855788"/>
                    <a:gd name="connsiteX68" fmla="*/ 1949751 w 2781300"/>
                    <a:gd name="connsiteY68" fmla="*/ 494699 h 1855788"/>
                    <a:gd name="connsiteX69" fmla="*/ 2100242 w 2781300"/>
                    <a:gd name="connsiteY69" fmla="*/ 524674 h 1855788"/>
                    <a:gd name="connsiteX70" fmla="*/ 2080914 w 2781300"/>
                    <a:gd name="connsiteY70" fmla="*/ 567549 h 1855788"/>
                    <a:gd name="connsiteX71" fmla="*/ 2203928 w 2781300"/>
                    <a:gd name="connsiteY71" fmla="*/ 576262 h 1855788"/>
                    <a:gd name="connsiteX72" fmla="*/ 2180042 w 2781300"/>
                    <a:gd name="connsiteY72" fmla="*/ 622605 h 1855788"/>
                    <a:gd name="connsiteX73" fmla="*/ 2346339 w 2781300"/>
                    <a:gd name="connsiteY73" fmla="*/ 631032 h 1855788"/>
                    <a:gd name="connsiteX74" fmla="*/ 2319231 w 2781300"/>
                    <a:gd name="connsiteY74" fmla="*/ 696341 h 1855788"/>
                    <a:gd name="connsiteX75" fmla="*/ 2438404 w 2781300"/>
                    <a:gd name="connsiteY75" fmla="*/ 707232 h 1855788"/>
                    <a:gd name="connsiteX76" fmla="*/ 2416227 w 2781300"/>
                    <a:gd name="connsiteY76" fmla="*/ 746374 h 1855788"/>
                    <a:gd name="connsiteX77" fmla="*/ 2548297 w 2781300"/>
                    <a:gd name="connsiteY77" fmla="*/ 747713 h 1855788"/>
                    <a:gd name="connsiteX78" fmla="*/ 2513846 w 2781300"/>
                    <a:gd name="connsiteY78" fmla="*/ 796728 h 1855788"/>
                    <a:gd name="connsiteX79" fmla="*/ 2660245 w 2781300"/>
                    <a:gd name="connsiteY79" fmla="*/ 795338 h 1855788"/>
                    <a:gd name="connsiteX80" fmla="*/ 2629833 w 2781300"/>
                    <a:gd name="connsiteY80" fmla="*/ 852351 h 1855788"/>
                    <a:gd name="connsiteX81" fmla="*/ 2710659 w 2781300"/>
                    <a:gd name="connsiteY81" fmla="*/ 852487 h 1855788"/>
                    <a:gd name="connsiteX82" fmla="*/ 2692412 w 2781300"/>
                    <a:gd name="connsiteY82" fmla="*/ 881266 h 1855788"/>
                    <a:gd name="connsiteX83" fmla="*/ 2781300 w 2781300"/>
                    <a:gd name="connsiteY8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972435 w 2781300"/>
                    <a:gd name="connsiteY66" fmla="*/ 451649 h 1855788"/>
                    <a:gd name="connsiteX67" fmla="*/ 1949751 w 2781300"/>
                    <a:gd name="connsiteY67" fmla="*/ 494699 h 1855788"/>
                    <a:gd name="connsiteX68" fmla="*/ 2100242 w 2781300"/>
                    <a:gd name="connsiteY68" fmla="*/ 524674 h 1855788"/>
                    <a:gd name="connsiteX69" fmla="*/ 2080914 w 2781300"/>
                    <a:gd name="connsiteY69" fmla="*/ 567549 h 1855788"/>
                    <a:gd name="connsiteX70" fmla="*/ 2203928 w 2781300"/>
                    <a:gd name="connsiteY70" fmla="*/ 576262 h 1855788"/>
                    <a:gd name="connsiteX71" fmla="*/ 2180042 w 2781300"/>
                    <a:gd name="connsiteY71" fmla="*/ 622605 h 1855788"/>
                    <a:gd name="connsiteX72" fmla="*/ 2346339 w 2781300"/>
                    <a:gd name="connsiteY72" fmla="*/ 631032 h 1855788"/>
                    <a:gd name="connsiteX73" fmla="*/ 2319231 w 2781300"/>
                    <a:gd name="connsiteY73" fmla="*/ 696341 h 1855788"/>
                    <a:gd name="connsiteX74" fmla="*/ 2438404 w 2781300"/>
                    <a:gd name="connsiteY74" fmla="*/ 707232 h 1855788"/>
                    <a:gd name="connsiteX75" fmla="*/ 2416227 w 2781300"/>
                    <a:gd name="connsiteY75" fmla="*/ 746374 h 1855788"/>
                    <a:gd name="connsiteX76" fmla="*/ 2548297 w 2781300"/>
                    <a:gd name="connsiteY76" fmla="*/ 747713 h 1855788"/>
                    <a:gd name="connsiteX77" fmla="*/ 2513846 w 2781300"/>
                    <a:gd name="connsiteY77" fmla="*/ 796728 h 1855788"/>
                    <a:gd name="connsiteX78" fmla="*/ 2660245 w 2781300"/>
                    <a:gd name="connsiteY78" fmla="*/ 795338 h 1855788"/>
                    <a:gd name="connsiteX79" fmla="*/ 2629833 w 2781300"/>
                    <a:gd name="connsiteY79" fmla="*/ 852351 h 1855788"/>
                    <a:gd name="connsiteX80" fmla="*/ 2710659 w 2781300"/>
                    <a:gd name="connsiteY80" fmla="*/ 852487 h 1855788"/>
                    <a:gd name="connsiteX81" fmla="*/ 2692412 w 2781300"/>
                    <a:gd name="connsiteY81" fmla="*/ 881266 h 1855788"/>
                    <a:gd name="connsiteX82" fmla="*/ 2781300 w 2781300"/>
                    <a:gd name="connsiteY8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821133 w 2781300"/>
                    <a:gd name="connsiteY39" fmla="*/ 1831631 h 1855788"/>
                    <a:gd name="connsiteX40" fmla="*/ 775540 w 2781300"/>
                    <a:gd name="connsiteY40" fmla="*/ 1828957 h 1855788"/>
                    <a:gd name="connsiteX41" fmla="*/ 0 w 2781300"/>
                    <a:gd name="connsiteY41" fmla="*/ 941388 h 1855788"/>
                    <a:gd name="connsiteX42" fmla="*/ 626400 w 2781300"/>
                    <a:gd name="connsiteY42" fmla="*/ 93223 h 1855788"/>
                    <a:gd name="connsiteX43" fmla="*/ 667074 w 2781300"/>
                    <a:gd name="connsiteY43" fmla="*/ 81034 h 1855788"/>
                    <a:gd name="connsiteX44" fmla="*/ 682305 w 2781300"/>
                    <a:gd name="connsiteY44" fmla="*/ 72919 h 1855788"/>
                    <a:gd name="connsiteX45" fmla="*/ 1008873 w 2781300"/>
                    <a:gd name="connsiteY45" fmla="*/ 0 h 1855788"/>
                    <a:gd name="connsiteX46" fmla="*/ 997186 w 2781300"/>
                    <a:gd name="connsiteY46" fmla="*/ 42173 h 1855788"/>
                    <a:gd name="connsiteX47" fmla="*/ 1108885 w 2781300"/>
                    <a:gd name="connsiteY47" fmla="*/ 33337 h 1855788"/>
                    <a:gd name="connsiteX48" fmla="*/ 1097623 w 2781300"/>
                    <a:gd name="connsiteY48" fmla="*/ 72518 h 1855788"/>
                    <a:gd name="connsiteX49" fmla="*/ 1222348 w 2781300"/>
                    <a:gd name="connsiteY49" fmla="*/ 61912 h 1855788"/>
                    <a:gd name="connsiteX50" fmla="*/ 1206030 w 2781300"/>
                    <a:gd name="connsiteY50" fmla="*/ 116866 h 1855788"/>
                    <a:gd name="connsiteX51" fmla="*/ 1346173 w 2781300"/>
                    <a:gd name="connsiteY51" fmla="*/ 119062 h 1855788"/>
                    <a:gd name="connsiteX52" fmla="*/ 1332246 w 2781300"/>
                    <a:gd name="connsiteY52" fmla="*/ 162868 h 1855788"/>
                    <a:gd name="connsiteX53" fmla="*/ 1430344 w 2781300"/>
                    <a:gd name="connsiteY53" fmla="*/ 157162 h 1855788"/>
                    <a:gd name="connsiteX54" fmla="*/ 1413731 w 2781300"/>
                    <a:gd name="connsiteY54" fmla="*/ 206956 h 1855788"/>
                    <a:gd name="connsiteX55" fmla="*/ 1558931 w 2781300"/>
                    <a:gd name="connsiteY55" fmla="*/ 200025 h 1855788"/>
                    <a:gd name="connsiteX56" fmla="*/ 1535305 w 2781300"/>
                    <a:gd name="connsiteY56" fmla="*/ 266902 h 1855788"/>
                    <a:gd name="connsiteX57" fmla="*/ 1620474 w 2781300"/>
                    <a:gd name="connsiteY57" fmla="*/ 263128 h 1855788"/>
                    <a:gd name="connsiteX58" fmla="*/ 1605204 w 2781300"/>
                    <a:gd name="connsiteY58" fmla="*/ 304079 h 1855788"/>
                    <a:gd name="connsiteX59" fmla="*/ 1757367 w 2781300"/>
                    <a:gd name="connsiteY59" fmla="*/ 311945 h 1855788"/>
                    <a:gd name="connsiteX60" fmla="*/ 1735914 w 2781300"/>
                    <a:gd name="connsiteY60" fmla="*/ 364629 h 1855788"/>
                    <a:gd name="connsiteX61" fmla="*/ 1808129 w 2781300"/>
                    <a:gd name="connsiteY61" fmla="*/ 359574 h 1855788"/>
                    <a:gd name="connsiteX62" fmla="*/ 1792112 w 2781300"/>
                    <a:gd name="connsiteY62" fmla="*/ 395862 h 1855788"/>
                    <a:gd name="connsiteX63" fmla="*/ 1908140 w 2781300"/>
                    <a:gd name="connsiteY63" fmla="*/ 388149 h 1855788"/>
                    <a:gd name="connsiteX64" fmla="*/ 1877411 w 2781300"/>
                    <a:gd name="connsiteY64" fmla="*/ 454261 h 1855788"/>
                    <a:gd name="connsiteX65" fmla="*/ 1972435 w 2781300"/>
                    <a:gd name="connsiteY65" fmla="*/ 451649 h 1855788"/>
                    <a:gd name="connsiteX66" fmla="*/ 1949751 w 2781300"/>
                    <a:gd name="connsiteY66" fmla="*/ 494699 h 1855788"/>
                    <a:gd name="connsiteX67" fmla="*/ 2100242 w 2781300"/>
                    <a:gd name="connsiteY67" fmla="*/ 524674 h 1855788"/>
                    <a:gd name="connsiteX68" fmla="*/ 2080914 w 2781300"/>
                    <a:gd name="connsiteY68" fmla="*/ 567549 h 1855788"/>
                    <a:gd name="connsiteX69" fmla="*/ 2203928 w 2781300"/>
                    <a:gd name="connsiteY69" fmla="*/ 576262 h 1855788"/>
                    <a:gd name="connsiteX70" fmla="*/ 2180042 w 2781300"/>
                    <a:gd name="connsiteY70" fmla="*/ 622605 h 1855788"/>
                    <a:gd name="connsiteX71" fmla="*/ 2346339 w 2781300"/>
                    <a:gd name="connsiteY71" fmla="*/ 631032 h 1855788"/>
                    <a:gd name="connsiteX72" fmla="*/ 2319231 w 2781300"/>
                    <a:gd name="connsiteY72" fmla="*/ 696341 h 1855788"/>
                    <a:gd name="connsiteX73" fmla="*/ 2438404 w 2781300"/>
                    <a:gd name="connsiteY73" fmla="*/ 707232 h 1855788"/>
                    <a:gd name="connsiteX74" fmla="*/ 2416227 w 2781300"/>
                    <a:gd name="connsiteY74" fmla="*/ 746374 h 1855788"/>
                    <a:gd name="connsiteX75" fmla="*/ 2548297 w 2781300"/>
                    <a:gd name="connsiteY75" fmla="*/ 747713 h 1855788"/>
                    <a:gd name="connsiteX76" fmla="*/ 2513846 w 2781300"/>
                    <a:gd name="connsiteY76" fmla="*/ 796728 h 1855788"/>
                    <a:gd name="connsiteX77" fmla="*/ 2660245 w 2781300"/>
                    <a:gd name="connsiteY77" fmla="*/ 795338 h 1855788"/>
                    <a:gd name="connsiteX78" fmla="*/ 2629833 w 2781300"/>
                    <a:gd name="connsiteY78" fmla="*/ 852351 h 1855788"/>
                    <a:gd name="connsiteX79" fmla="*/ 2710659 w 2781300"/>
                    <a:gd name="connsiteY79" fmla="*/ 852487 h 1855788"/>
                    <a:gd name="connsiteX80" fmla="*/ 2692412 w 2781300"/>
                    <a:gd name="connsiteY80" fmla="*/ 881266 h 1855788"/>
                    <a:gd name="connsiteX81" fmla="*/ 2781300 w 2781300"/>
                    <a:gd name="connsiteY8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67074 w 2781300"/>
                    <a:gd name="connsiteY42" fmla="*/ 81034 h 1855788"/>
                    <a:gd name="connsiteX43" fmla="*/ 682305 w 2781300"/>
                    <a:gd name="connsiteY43" fmla="*/ 72919 h 1855788"/>
                    <a:gd name="connsiteX44" fmla="*/ 1008873 w 2781300"/>
                    <a:gd name="connsiteY44" fmla="*/ 0 h 1855788"/>
                    <a:gd name="connsiteX45" fmla="*/ 997186 w 2781300"/>
                    <a:gd name="connsiteY45" fmla="*/ 42173 h 1855788"/>
                    <a:gd name="connsiteX46" fmla="*/ 1108885 w 2781300"/>
                    <a:gd name="connsiteY46" fmla="*/ 33337 h 1855788"/>
                    <a:gd name="connsiteX47" fmla="*/ 1097623 w 2781300"/>
                    <a:gd name="connsiteY47" fmla="*/ 72518 h 1855788"/>
                    <a:gd name="connsiteX48" fmla="*/ 1222348 w 2781300"/>
                    <a:gd name="connsiteY48" fmla="*/ 61912 h 1855788"/>
                    <a:gd name="connsiteX49" fmla="*/ 1206030 w 2781300"/>
                    <a:gd name="connsiteY49" fmla="*/ 116866 h 1855788"/>
                    <a:gd name="connsiteX50" fmla="*/ 1346173 w 2781300"/>
                    <a:gd name="connsiteY50" fmla="*/ 119062 h 1855788"/>
                    <a:gd name="connsiteX51" fmla="*/ 1332246 w 2781300"/>
                    <a:gd name="connsiteY51" fmla="*/ 162868 h 1855788"/>
                    <a:gd name="connsiteX52" fmla="*/ 1430344 w 2781300"/>
                    <a:gd name="connsiteY52" fmla="*/ 157162 h 1855788"/>
                    <a:gd name="connsiteX53" fmla="*/ 1413731 w 2781300"/>
                    <a:gd name="connsiteY53" fmla="*/ 206956 h 1855788"/>
                    <a:gd name="connsiteX54" fmla="*/ 1558931 w 2781300"/>
                    <a:gd name="connsiteY54" fmla="*/ 200025 h 1855788"/>
                    <a:gd name="connsiteX55" fmla="*/ 1535305 w 2781300"/>
                    <a:gd name="connsiteY55" fmla="*/ 266902 h 1855788"/>
                    <a:gd name="connsiteX56" fmla="*/ 1620474 w 2781300"/>
                    <a:gd name="connsiteY56" fmla="*/ 263128 h 1855788"/>
                    <a:gd name="connsiteX57" fmla="*/ 1605204 w 2781300"/>
                    <a:gd name="connsiteY57" fmla="*/ 304079 h 1855788"/>
                    <a:gd name="connsiteX58" fmla="*/ 1757367 w 2781300"/>
                    <a:gd name="connsiteY58" fmla="*/ 311945 h 1855788"/>
                    <a:gd name="connsiteX59" fmla="*/ 1735914 w 2781300"/>
                    <a:gd name="connsiteY59" fmla="*/ 364629 h 1855788"/>
                    <a:gd name="connsiteX60" fmla="*/ 1808129 w 2781300"/>
                    <a:gd name="connsiteY60" fmla="*/ 359574 h 1855788"/>
                    <a:gd name="connsiteX61" fmla="*/ 1792112 w 2781300"/>
                    <a:gd name="connsiteY61" fmla="*/ 395862 h 1855788"/>
                    <a:gd name="connsiteX62" fmla="*/ 1908140 w 2781300"/>
                    <a:gd name="connsiteY62" fmla="*/ 388149 h 1855788"/>
                    <a:gd name="connsiteX63" fmla="*/ 1877411 w 2781300"/>
                    <a:gd name="connsiteY63" fmla="*/ 454261 h 1855788"/>
                    <a:gd name="connsiteX64" fmla="*/ 1972435 w 2781300"/>
                    <a:gd name="connsiteY64" fmla="*/ 451649 h 1855788"/>
                    <a:gd name="connsiteX65" fmla="*/ 1949751 w 2781300"/>
                    <a:gd name="connsiteY65" fmla="*/ 494699 h 1855788"/>
                    <a:gd name="connsiteX66" fmla="*/ 2100242 w 2781300"/>
                    <a:gd name="connsiteY66" fmla="*/ 524674 h 1855788"/>
                    <a:gd name="connsiteX67" fmla="*/ 2080914 w 2781300"/>
                    <a:gd name="connsiteY67" fmla="*/ 567549 h 1855788"/>
                    <a:gd name="connsiteX68" fmla="*/ 2203928 w 2781300"/>
                    <a:gd name="connsiteY68" fmla="*/ 576262 h 1855788"/>
                    <a:gd name="connsiteX69" fmla="*/ 2180042 w 2781300"/>
                    <a:gd name="connsiteY69" fmla="*/ 622605 h 1855788"/>
                    <a:gd name="connsiteX70" fmla="*/ 2346339 w 2781300"/>
                    <a:gd name="connsiteY70" fmla="*/ 631032 h 1855788"/>
                    <a:gd name="connsiteX71" fmla="*/ 2319231 w 2781300"/>
                    <a:gd name="connsiteY71" fmla="*/ 696341 h 1855788"/>
                    <a:gd name="connsiteX72" fmla="*/ 2438404 w 2781300"/>
                    <a:gd name="connsiteY72" fmla="*/ 707232 h 1855788"/>
                    <a:gd name="connsiteX73" fmla="*/ 2416227 w 2781300"/>
                    <a:gd name="connsiteY73" fmla="*/ 746374 h 1855788"/>
                    <a:gd name="connsiteX74" fmla="*/ 2548297 w 2781300"/>
                    <a:gd name="connsiteY74" fmla="*/ 747713 h 1855788"/>
                    <a:gd name="connsiteX75" fmla="*/ 2513846 w 2781300"/>
                    <a:gd name="connsiteY75" fmla="*/ 796728 h 1855788"/>
                    <a:gd name="connsiteX76" fmla="*/ 2660245 w 2781300"/>
                    <a:gd name="connsiteY76" fmla="*/ 795338 h 1855788"/>
                    <a:gd name="connsiteX77" fmla="*/ 2629833 w 2781300"/>
                    <a:gd name="connsiteY77" fmla="*/ 852351 h 1855788"/>
                    <a:gd name="connsiteX78" fmla="*/ 2710659 w 2781300"/>
                    <a:gd name="connsiteY78" fmla="*/ 852487 h 1855788"/>
                    <a:gd name="connsiteX79" fmla="*/ 2692412 w 2781300"/>
                    <a:gd name="connsiteY79" fmla="*/ 881266 h 1855788"/>
                    <a:gd name="connsiteX80" fmla="*/ 2781300 w 2781300"/>
                    <a:gd name="connsiteY8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82305 w 2781300"/>
                    <a:gd name="connsiteY42" fmla="*/ 72919 h 1855788"/>
                    <a:gd name="connsiteX43" fmla="*/ 1008873 w 2781300"/>
                    <a:gd name="connsiteY43" fmla="*/ 0 h 1855788"/>
                    <a:gd name="connsiteX44" fmla="*/ 997186 w 2781300"/>
                    <a:gd name="connsiteY44" fmla="*/ 42173 h 1855788"/>
                    <a:gd name="connsiteX45" fmla="*/ 1108885 w 2781300"/>
                    <a:gd name="connsiteY45" fmla="*/ 33337 h 1855788"/>
                    <a:gd name="connsiteX46" fmla="*/ 1097623 w 2781300"/>
                    <a:gd name="connsiteY46" fmla="*/ 72518 h 1855788"/>
                    <a:gd name="connsiteX47" fmla="*/ 1222348 w 2781300"/>
                    <a:gd name="connsiteY47" fmla="*/ 61912 h 1855788"/>
                    <a:gd name="connsiteX48" fmla="*/ 1206030 w 2781300"/>
                    <a:gd name="connsiteY48" fmla="*/ 116866 h 1855788"/>
                    <a:gd name="connsiteX49" fmla="*/ 1346173 w 2781300"/>
                    <a:gd name="connsiteY49" fmla="*/ 119062 h 1855788"/>
                    <a:gd name="connsiteX50" fmla="*/ 1332246 w 2781300"/>
                    <a:gd name="connsiteY50" fmla="*/ 162868 h 1855788"/>
                    <a:gd name="connsiteX51" fmla="*/ 1430344 w 2781300"/>
                    <a:gd name="connsiteY51" fmla="*/ 157162 h 1855788"/>
                    <a:gd name="connsiteX52" fmla="*/ 1413731 w 2781300"/>
                    <a:gd name="connsiteY52" fmla="*/ 206956 h 1855788"/>
                    <a:gd name="connsiteX53" fmla="*/ 1558931 w 2781300"/>
                    <a:gd name="connsiteY53" fmla="*/ 200025 h 1855788"/>
                    <a:gd name="connsiteX54" fmla="*/ 1535305 w 2781300"/>
                    <a:gd name="connsiteY54" fmla="*/ 266902 h 1855788"/>
                    <a:gd name="connsiteX55" fmla="*/ 1620474 w 2781300"/>
                    <a:gd name="connsiteY55" fmla="*/ 263128 h 1855788"/>
                    <a:gd name="connsiteX56" fmla="*/ 1605204 w 2781300"/>
                    <a:gd name="connsiteY56" fmla="*/ 304079 h 1855788"/>
                    <a:gd name="connsiteX57" fmla="*/ 1757367 w 2781300"/>
                    <a:gd name="connsiteY57" fmla="*/ 311945 h 1855788"/>
                    <a:gd name="connsiteX58" fmla="*/ 1735914 w 2781300"/>
                    <a:gd name="connsiteY58" fmla="*/ 364629 h 1855788"/>
                    <a:gd name="connsiteX59" fmla="*/ 1808129 w 2781300"/>
                    <a:gd name="connsiteY59" fmla="*/ 359574 h 1855788"/>
                    <a:gd name="connsiteX60" fmla="*/ 1792112 w 2781300"/>
                    <a:gd name="connsiteY60" fmla="*/ 395862 h 1855788"/>
                    <a:gd name="connsiteX61" fmla="*/ 1908140 w 2781300"/>
                    <a:gd name="connsiteY61" fmla="*/ 388149 h 1855788"/>
                    <a:gd name="connsiteX62" fmla="*/ 1877411 w 2781300"/>
                    <a:gd name="connsiteY62" fmla="*/ 454261 h 1855788"/>
                    <a:gd name="connsiteX63" fmla="*/ 1972435 w 2781300"/>
                    <a:gd name="connsiteY63" fmla="*/ 451649 h 1855788"/>
                    <a:gd name="connsiteX64" fmla="*/ 1949751 w 2781300"/>
                    <a:gd name="connsiteY64" fmla="*/ 494699 h 1855788"/>
                    <a:gd name="connsiteX65" fmla="*/ 2100242 w 2781300"/>
                    <a:gd name="connsiteY65" fmla="*/ 524674 h 1855788"/>
                    <a:gd name="connsiteX66" fmla="*/ 2080914 w 2781300"/>
                    <a:gd name="connsiteY66" fmla="*/ 567549 h 1855788"/>
                    <a:gd name="connsiteX67" fmla="*/ 2203928 w 2781300"/>
                    <a:gd name="connsiteY67" fmla="*/ 576262 h 1855788"/>
                    <a:gd name="connsiteX68" fmla="*/ 2180042 w 2781300"/>
                    <a:gd name="connsiteY68" fmla="*/ 622605 h 1855788"/>
                    <a:gd name="connsiteX69" fmla="*/ 2346339 w 2781300"/>
                    <a:gd name="connsiteY69" fmla="*/ 631032 h 1855788"/>
                    <a:gd name="connsiteX70" fmla="*/ 2319231 w 2781300"/>
                    <a:gd name="connsiteY70" fmla="*/ 696341 h 1855788"/>
                    <a:gd name="connsiteX71" fmla="*/ 2438404 w 2781300"/>
                    <a:gd name="connsiteY71" fmla="*/ 707232 h 1855788"/>
                    <a:gd name="connsiteX72" fmla="*/ 2416227 w 2781300"/>
                    <a:gd name="connsiteY72" fmla="*/ 746374 h 1855788"/>
                    <a:gd name="connsiteX73" fmla="*/ 2548297 w 2781300"/>
                    <a:gd name="connsiteY73" fmla="*/ 747713 h 1855788"/>
                    <a:gd name="connsiteX74" fmla="*/ 2513846 w 2781300"/>
                    <a:gd name="connsiteY74" fmla="*/ 796728 h 1855788"/>
                    <a:gd name="connsiteX75" fmla="*/ 2660245 w 2781300"/>
                    <a:gd name="connsiteY75" fmla="*/ 795338 h 1855788"/>
                    <a:gd name="connsiteX76" fmla="*/ 2629833 w 2781300"/>
                    <a:gd name="connsiteY76" fmla="*/ 852351 h 1855788"/>
                    <a:gd name="connsiteX77" fmla="*/ 2710659 w 2781300"/>
                    <a:gd name="connsiteY77" fmla="*/ 852487 h 1855788"/>
                    <a:gd name="connsiteX78" fmla="*/ 2692412 w 2781300"/>
                    <a:gd name="connsiteY78" fmla="*/ 881266 h 1855788"/>
                    <a:gd name="connsiteX79" fmla="*/ 2781300 w 2781300"/>
                    <a:gd name="connsiteY7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03174 w 2781300"/>
                    <a:gd name="connsiteY24" fmla="*/ 1559366 h 1855788"/>
                    <a:gd name="connsiteX25" fmla="*/ 1620474 w 2781300"/>
                    <a:gd name="connsiteY25" fmla="*/ 1605760 h 1855788"/>
                    <a:gd name="connsiteX26" fmla="*/ 1620474 w 2781300"/>
                    <a:gd name="connsiteY26" fmla="*/ 1605761 h 1855788"/>
                    <a:gd name="connsiteX27" fmla="*/ 1538878 w 2781300"/>
                    <a:gd name="connsiteY27" fmla="*/ 1599000 h 1855788"/>
                    <a:gd name="connsiteX28" fmla="*/ 1558931 w 2781300"/>
                    <a:gd name="connsiteY28" fmla="*/ 1655763 h 1855788"/>
                    <a:gd name="connsiteX29" fmla="*/ 1416069 w 2781300"/>
                    <a:gd name="connsiteY29" fmla="*/ 1655838 h 1855788"/>
                    <a:gd name="connsiteX30" fmla="*/ 1430344 w 2781300"/>
                    <a:gd name="connsiteY30" fmla="*/ 1698626 h 1855788"/>
                    <a:gd name="connsiteX31" fmla="*/ 1344564 w 2781300"/>
                    <a:gd name="connsiteY31" fmla="*/ 1694647 h 1855788"/>
                    <a:gd name="connsiteX32" fmla="*/ 1346173 w 2781300"/>
                    <a:gd name="connsiteY32" fmla="*/ 1736726 h 1855788"/>
                    <a:gd name="connsiteX33" fmla="*/ 1209062 w 2781300"/>
                    <a:gd name="connsiteY33" fmla="*/ 1749131 h 1855788"/>
                    <a:gd name="connsiteX34" fmla="*/ 1222348 w 2781300"/>
                    <a:gd name="connsiteY34" fmla="*/ 1793876 h 1855788"/>
                    <a:gd name="connsiteX35" fmla="*/ 1003642 w 2781300"/>
                    <a:gd name="connsiteY35" fmla="*/ 1814666 h 1855788"/>
                    <a:gd name="connsiteX36" fmla="*/ 1008873 w 2781300"/>
                    <a:gd name="connsiteY36" fmla="*/ 1855788 h 1855788"/>
                    <a:gd name="connsiteX37" fmla="*/ 839790 w 2781300"/>
                    <a:gd name="connsiteY37" fmla="*/ 1836937 h 1855788"/>
                    <a:gd name="connsiteX38" fmla="*/ 775540 w 2781300"/>
                    <a:gd name="connsiteY38" fmla="*/ 1828957 h 1855788"/>
                    <a:gd name="connsiteX39" fmla="*/ 0 w 2781300"/>
                    <a:gd name="connsiteY39" fmla="*/ 941388 h 1855788"/>
                    <a:gd name="connsiteX40" fmla="*/ 626400 w 2781300"/>
                    <a:gd name="connsiteY40" fmla="*/ 93223 h 1855788"/>
                    <a:gd name="connsiteX41" fmla="*/ 682305 w 2781300"/>
                    <a:gd name="connsiteY41" fmla="*/ 72919 h 1855788"/>
                    <a:gd name="connsiteX42" fmla="*/ 1008873 w 2781300"/>
                    <a:gd name="connsiteY42" fmla="*/ 0 h 1855788"/>
                    <a:gd name="connsiteX43" fmla="*/ 997186 w 2781300"/>
                    <a:gd name="connsiteY43" fmla="*/ 42173 h 1855788"/>
                    <a:gd name="connsiteX44" fmla="*/ 1108885 w 2781300"/>
                    <a:gd name="connsiteY44" fmla="*/ 33337 h 1855788"/>
                    <a:gd name="connsiteX45" fmla="*/ 1097623 w 2781300"/>
                    <a:gd name="connsiteY45" fmla="*/ 72518 h 1855788"/>
                    <a:gd name="connsiteX46" fmla="*/ 1222348 w 2781300"/>
                    <a:gd name="connsiteY46" fmla="*/ 61912 h 1855788"/>
                    <a:gd name="connsiteX47" fmla="*/ 1206030 w 2781300"/>
                    <a:gd name="connsiteY47" fmla="*/ 116866 h 1855788"/>
                    <a:gd name="connsiteX48" fmla="*/ 1346173 w 2781300"/>
                    <a:gd name="connsiteY48" fmla="*/ 119062 h 1855788"/>
                    <a:gd name="connsiteX49" fmla="*/ 1332246 w 2781300"/>
                    <a:gd name="connsiteY49" fmla="*/ 162868 h 1855788"/>
                    <a:gd name="connsiteX50" fmla="*/ 1430344 w 2781300"/>
                    <a:gd name="connsiteY50" fmla="*/ 157162 h 1855788"/>
                    <a:gd name="connsiteX51" fmla="*/ 1413731 w 2781300"/>
                    <a:gd name="connsiteY51" fmla="*/ 206956 h 1855788"/>
                    <a:gd name="connsiteX52" fmla="*/ 1558931 w 2781300"/>
                    <a:gd name="connsiteY52" fmla="*/ 200025 h 1855788"/>
                    <a:gd name="connsiteX53" fmla="*/ 1535305 w 2781300"/>
                    <a:gd name="connsiteY53" fmla="*/ 266902 h 1855788"/>
                    <a:gd name="connsiteX54" fmla="*/ 1620474 w 2781300"/>
                    <a:gd name="connsiteY54" fmla="*/ 263128 h 1855788"/>
                    <a:gd name="connsiteX55" fmla="*/ 1605204 w 2781300"/>
                    <a:gd name="connsiteY55" fmla="*/ 304079 h 1855788"/>
                    <a:gd name="connsiteX56" fmla="*/ 1757367 w 2781300"/>
                    <a:gd name="connsiteY56" fmla="*/ 311945 h 1855788"/>
                    <a:gd name="connsiteX57" fmla="*/ 1735914 w 2781300"/>
                    <a:gd name="connsiteY57" fmla="*/ 364629 h 1855788"/>
                    <a:gd name="connsiteX58" fmla="*/ 1808129 w 2781300"/>
                    <a:gd name="connsiteY58" fmla="*/ 359574 h 1855788"/>
                    <a:gd name="connsiteX59" fmla="*/ 1792112 w 2781300"/>
                    <a:gd name="connsiteY59" fmla="*/ 395862 h 1855788"/>
                    <a:gd name="connsiteX60" fmla="*/ 1908140 w 2781300"/>
                    <a:gd name="connsiteY60" fmla="*/ 388149 h 1855788"/>
                    <a:gd name="connsiteX61" fmla="*/ 1877411 w 2781300"/>
                    <a:gd name="connsiteY61" fmla="*/ 454261 h 1855788"/>
                    <a:gd name="connsiteX62" fmla="*/ 1972435 w 2781300"/>
                    <a:gd name="connsiteY62" fmla="*/ 451649 h 1855788"/>
                    <a:gd name="connsiteX63" fmla="*/ 1949751 w 2781300"/>
                    <a:gd name="connsiteY63" fmla="*/ 494699 h 1855788"/>
                    <a:gd name="connsiteX64" fmla="*/ 2100242 w 2781300"/>
                    <a:gd name="connsiteY64" fmla="*/ 524674 h 1855788"/>
                    <a:gd name="connsiteX65" fmla="*/ 2080914 w 2781300"/>
                    <a:gd name="connsiteY65" fmla="*/ 567549 h 1855788"/>
                    <a:gd name="connsiteX66" fmla="*/ 2203928 w 2781300"/>
                    <a:gd name="connsiteY66" fmla="*/ 576262 h 1855788"/>
                    <a:gd name="connsiteX67" fmla="*/ 2180042 w 2781300"/>
                    <a:gd name="connsiteY67" fmla="*/ 622605 h 1855788"/>
                    <a:gd name="connsiteX68" fmla="*/ 2346339 w 2781300"/>
                    <a:gd name="connsiteY68" fmla="*/ 631032 h 1855788"/>
                    <a:gd name="connsiteX69" fmla="*/ 2319231 w 2781300"/>
                    <a:gd name="connsiteY69" fmla="*/ 696341 h 1855788"/>
                    <a:gd name="connsiteX70" fmla="*/ 2438404 w 2781300"/>
                    <a:gd name="connsiteY70" fmla="*/ 707232 h 1855788"/>
                    <a:gd name="connsiteX71" fmla="*/ 2416227 w 2781300"/>
                    <a:gd name="connsiteY71" fmla="*/ 746374 h 1855788"/>
                    <a:gd name="connsiteX72" fmla="*/ 2548297 w 2781300"/>
                    <a:gd name="connsiteY72" fmla="*/ 747713 h 1855788"/>
                    <a:gd name="connsiteX73" fmla="*/ 2513846 w 2781300"/>
                    <a:gd name="connsiteY73" fmla="*/ 796728 h 1855788"/>
                    <a:gd name="connsiteX74" fmla="*/ 2660245 w 2781300"/>
                    <a:gd name="connsiteY74" fmla="*/ 795338 h 1855788"/>
                    <a:gd name="connsiteX75" fmla="*/ 2629833 w 2781300"/>
                    <a:gd name="connsiteY75" fmla="*/ 852351 h 1855788"/>
                    <a:gd name="connsiteX76" fmla="*/ 2710659 w 2781300"/>
                    <a:gd name="connsiteY76" fmla="*/ 852487 h 1855788"/>
                    <a:gd name="connsiteX77" fmla="*/ 2692412 w 2781300"/>
                    <a:gd name="connsiteY77" fmla="*/ 881266 h 1855788"/>
                    <a:gd name="connsiteX78" fmla="*/ 2781300 w 2781300"/>
                    <a:gd name="connsiteY78" fmla="*/ 922338 h 18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781300" h="1855788">
                      <a:moveTo>
                        <a:pt x="2781300" y="922338"/>
                      </a:moveTo>
                      <a:lnTo>
                        <a:pt x="2700702" y="963787"/>
                      </a:lnTo>
                      <a:lnTo>
                        <a:pt x="2710659" y="979491"/>
                      </a:lnTo>
                      <a:lnTo>
                        <a:pt x="2638459" y="995796"/>
                      </a:lnTo>
                      <a:lnTo>
                        <a:pt x="2660245" y="1036638"/>
                      </a:lnTo>
                      <a:lnTo>
                        <a:pt x="2571953" y="1029997"/>
                      </a:lnTo>
                      <a:lnTo>
                        <a:pt x="2526562" y="1053340"/>
                      </a:lnTo>
                      <a:lnTo>
                        <a:pt x="2548297" y="1084263"/>
                      </a:lnTo>
                      <a:lnTo>
                        <a:pt x="2426967" y="1104558"/>
                      </a:lnTo>
                      <a:lnTo>
                        <a:pt x="2438404" y="1124744"/>
                      </a:lnTo>
                      <a:lnTo>
                        <a:pt x="2330762" y="1154032"/>
                      </a:lnTo>
                      <a:lnTo>
                        <a:pt x="2346339" y="1200944"/>
                      </a:lnTo>
                      <a:lnTo>
                        <a:pt x="2182115" y="1237205"/>
                      </a:lnTo>
                      <a:lnTo>
                        <a:pt x="2203928" y="1279526"/>
                      </a:lnTo>
                      <a:lnTo>
                        <a:pt x="2083782" y="1292225"/>
                      </a:lnTo>
                      <a:lnTo>
                        <a:pt x="2100242" y="1328738"/>
                      </a:lnTo>
                      <a:lnTo>
                        <a:pt x="1953212" y="1365283"/>
                      </a:lnTo>
                      <a:lnTo>
                        <a:pt x="1972435" y="1401763"/>
                      </a:lnTo>
                      <a:lnTo>
                        <a:pt x="1880564" y="1405935"/>
                      </a:lnTo>
                      <a:lnTo>
                        <a:pt x="1908140" y="1465263"/>
                      </a:lnTo>
                      <a:lnTo>
                        <a:pt x="1792112" y="1457550"/>
                      </a:lnTo>
                      <a:lnTo>
                        <a:pt x="1808129" y="1493838"/>
                      </a:lnTo>
                      <a:lnTo>
                        <a:pt x="1735915" y="1488783"/>
                      </a:lnTo>
                      <a:lnTo>
                        <a:pt x="1757367" y="1541467"/>
                      </a:lnTo>
                      <a:lnTo>
                        <a:pt x="1603174" y="1559366"/>
                      </a:lnTo>
                      <a:lnTo>
                        <a:pt x="1620474" y="1605760"/>
                      </a:lnTo>
                      <a:lnTo>
                        <a:pt x="1620474" y="1605761"/>
                      </a:lnTo>
                      <a:lnTo>
                        <a:pt x="1538878" y="1599000"/>
                      </a:lnTo>
                      <a:lnTo>
                        <a:pt x="1558931" y="1655763"/>
                      </a:lnTo>
                      <a:cubicBezTo>
                        <a:pt x="1538463" y="1665236"/>
                        <a:pt x="1437500" y="1648694"/>
                        <a:pt x="1416069" y="1655838"/>
                      </a:cubicBezTo>
                      <a:lnTo>
                        <a:pt x="1430344" y="1698626"/>
                      </a:lnTo>
                      <a:cubicBezTo>
                        <a:pt x="1401384" y="1698626"/>
                        <a:pt x="1372768" y="1697278"/>
                        <a:pt x="1344564" y="1694647"/>
                      </a:cubicBezTo>
                      <a:cubicBezTo>
                        <a:pt x="1345100" y="1708673"/>
                        <a:pt x="1345637" y="1722700"/>
                        <a:pt x="1346173" y="1736726"/>
                      </a:cubicBezTo>
                      <a:cubicBezTo>
                        <a:pt x="1323589" y="1745807"/>
                        <a:pt x="1229699" y="1739606"/>
                        <a:pt x="1209062" y="1749131"/>
                      </a:cubicBezTo>
                      <a:lnTo>
                        <a:pt x="1222348" y="1793876"/>
                      </a:lnTo>
                      <a:cubicBezTo>
                        <a:pt x="1188111" y="1804799"/>
                        <a:pt x="1041068" y="1811013"/>
                        <a:pt x="1003642" y="1814666"/>
                      </a:cubicBezTo>
                      <a:lnTo>
                        <a:pt x="1008873" y="1855788"/>
                      </a:lnTo>
                      <a:cubicBezTo>
                        <a:pt x="950954" y="1855788"/>
                        <a:pt x="894405" y="1849297"/>
                        <a:pt x="839790" y="1836937"/>
                      </a:cubicBezTo>
                      <a:lnTo>
                        <a:pt x="775540" y="1828957"/>
                      </a:lnTo>
                      <a:cubicBezTo>
                        <a:pt x="386673" y="1783269"/>
                        <a:pt x="59531" y="1403327"/>
                        <a:pt x="0" y="941388"/>
                      </a:cubicBezTo>
                      <a:cubicBezTo>
                        <a:pt x="56753" y="566838"/>
                        <a:pt x="291666" y="214053"/>
                        <a:pt x="626400" y="93223"/>
                      </a:cubicBezTo>
                      <a:lnTo>
                        <a:pt x="682305" y="72919"/>
                      </a:lnTo>
                      <a:cubicBezTo>
                        <a:pt x="782679" y="25965"/>
                        <a:pt x="893034" y="0"/>
                        <a:pt x="1008873" y="0"/>
                      </a:cubicBezTo>
                      <a:lnTo>
                        <a:pt x="997186" y="42173"/>
                      </a:lnTo>
                      <a:lnTo>
                        <a:pt x="1108885" y="33337"/>
                      </a:lnTo>
                      <a:lnTo>
                        <a:pt x="1097623" y="72518"/>
                      </a:lnTo>
                      <a:lnTo>
                        <a:pt x="1222348" y="61912"/>
                      </a:lnTo>
                      <a:lnTo>
                        <a:pt x="1206030" y="116866"/>
                      </a:lnTo>
                      <a:lnTo>
                        <a:pt x="1346173" y="119062"/>
                      </a:lnTo>
                      <a:lnTo>
                        <a:pt x="1332246" y="162868"/>
                      </a:lnTo>
                      <a:lnTo>
                        <a:pt x="1430344" y="157162"/>
                      </a:lnTo>
                      <a:lnTo>
                        <a:pt x="1413731" y="206956"/>
                      </a:lnTo>
                      <a:lnTo>
                        <a:pt x="1558931" y="200025"/>
                      </a:lnTo>
                      <a:lnTo>
                        <a:pt x="1535305" y="266902"/>
                      </a:lnTo>
                      <a:lnTo>
                        <a:pt x="1620474" y="263128"/>
                      </a:lnTo>
                      <a:lnTo>
                        <a:pt x="1605204" y="304079"/>
                      </a:lnTo>
                      <a:lnTo>
                        <a:pt x="1757367" y="311945"/>
                      </a:lnTo>
                      <a:lnTo>
                        <a:pt x="1735914" y="364629"/>
                      </a:lnTo>
                      <a:lnTo>
                        <a:pt x="1808129" y="359574"/>
                      </a:lnTo>
                      <a:lnTo>
                        <a:pt x="1792112" y="395862"/>
                      </a:lnTo>
                      <a:lnTo>
                        <a:pt x="1908140" y="388149"/>
                      </a:lnTo>
                      <a:lnTo>
                        <a:pt x="1877411" y="454261"/>
                      </a:lnTo>
                      <a:lnTo>
                        <a:pt x="1972435" y="451649"/>
                      </a:lnTo>
                      <a:lnTo>
                        <a:pt x="1949751" y="494699"/>
                      </a:lnTo>
                      <a:lnTo>
                        <a:pt x="2100242" y="524674"/>
                      </a:lnTo>
                      <a:lnTo>
                        <a:pt x="2080914" y="567549"/>
                      </a:lnTo>
                      <a:lnTo>
                        <a:pt x="2203928" y="576262"/>
                      </a:lnTo>
                      <a:lnTo>
                        <a:pt x="2180042" y="622605"/>
                      </a:lnTo>
                      <a:lnTo>
                        <a:pt x="2346339" y="631032"/>
                      </a:lnTo>
                      <a:lnTo>
                        <a:pt x="2319231" y="696341"/>
                      </a:lnTo>
                      <a:lnTo>
                        <a:pt x="2438404" y="707232"/>
                      </a:lnTo>
                      <a:lnTo>
                        <a:pt x="2416227" y="746374"/>
                      </a:lnTo>
                      <a:lnTo>
                        <a:pt x="2548297" y="747713"/>
                      </a:lnTo>
                      <a:lnTo>
                        <a:pt x="2513846" y="796728"/>
                      </a:lnTo>
                      <a:lnTo>
                        <a:pt x="2660245" y="795338"/>
                      </a:lnTo>
                      <a:lnTo>
                        <a:pt x="2629833" y="852351"/>
                      </a:lnTo>
                      <a:lnTo>
                        <a:pt x="2710659" y="852487"/>
                      </a:lnTo>
                      <a:lnTo>
                        <a:pt x="2692412" y="881266"/>
                      </a:lnTo>
                      <a:lnTo>
                        <a:pt x="2781300" y="922338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83F609C1-E37D-4373-84E1-EAD79BA1DFD9}"/>
                    </a:ext>
                  </a:extLst>
                </p:cNvPr>
                <p:cNvSpPr/>
                <p:nvPr/>
              </p:nvSpPr>
              <p:spPr>
                <a:xfrm flipH="1">
                  <a:off x="4111880" y="1764431"/>
                  <a:ext cx="1545970" cy="2349384"/>
                </a:xfrm>
                <a:custGeom>
                  <a:avLst/>
                  <a:gdLst>
                    <a:gd name="connsiteX0" fmla="*/ 856643 w 1554483"/>
                    <a:gd name="connsiteY0" fmla="*/ 0 h 2349384"/>
                    <a:gd name="connsiteX1" fmla="*/ 855358 w 1554483"/>
                    <a:gd name="connsiteY1" fmla="*/ 1333 h 2349384"/>
                    <a:gd name="connsiteX2" fmla="*/ 782039 w 1554483"/>
                    <a:gd name="connsiteY2" fmla="*/ 72132 h 2349384"/>
                    <a:gd name="connsiteX3" fmla="*/ 780827 w 1554483"/>
                    <a:gd name="connsiteY3" fmla="*/ 44609 h 2349384"/>
                    <a:gd name="connsiteX4" fmla="*/ 777620 w 1554483"/>
                    <a:gd name="connsiteY4" fmla="*/ 20956 h 2349384"/>
                    <a:gd name="connsiteX5" fmla="*/ 774413 w 1554483"/>
                    <a:gd name="connsiteY5" fmla="*/ 44609 h 2349384"/>
                    <a:gd name="connsiteX6" fmla="*/ 773171 w 1554483"/>
                    <a:gd name="connsiteY6" fmla="*/ 72834 h 2349384"/>
                    <a:gd name="connsiteX7" fmla="*/ 699125 w 1554483"/>
                    <a:gd name="connsiteY7" fmla="*/ 1333 h 2349384"/>
                    <a:gd name="connsiteX8" fmla="*/ 697840 w 1554483"/>
                    <a:gd name="connsiteY8" fmla="*/ 0 h 2349384"/>
                    <a:gd name="connsiteX9" fmla="*/ 767157 w 1554483"/>
                    <a:gd name="connsiteY9" fmla="*/ 84299 h 2349384"/>
                    <a:gd name="connsiteX10" fmla="*/ 772421 w 1554483"/>
                    <a:gd name="connsiteY10" fmla="*/ 89853 h 2349384"/>
                    <a:gd name="connsiteX11" fmla="*/ 771427 w 1554483"/>
                    <a:gd name="connsiteY11" fmla="*/ 112446 h 2349384"/>
                    <a:gd name="connsiteX12" fmla="*/ 769196 w 1554483"/>
                    <a:gd name="connsiteY12" fmla="*/ 201033 h 2349384"/>
                    <a:gd name="connsiteX13" fmla="*/ 661026 w 1554483"/>
                    <a:gd name="connsiteY13" fmla="*/ 96583 h 2349384"/>
                    <a:gd name="connsiteX14" fmla="*/ 659742 w 1554483"/>
                    <a:gd name="connsiteY14" fmla="*/ 95249 h 2349384"/>
                    <a:gd name="connsiteX15" fmla="*/ 729059 w 1554483"/>
                    <a:gd name="connsiteY15" fmla="*/ 179548 h 2349384"/>
                    <a:gd name="connsiteX16" fmla="*/ 768697 w 1554483"/>
                    <a:gd name="connsiteY16" fmla="*/ 221366 h 2349384"/>
                    <a:gd name="connsiteX17" fmla="*/ 766369 w 1554483"/>
                    <a:gd name="connsiteY17" fmla="*/ 361946 h 2349384"/>
                    <a:gd name="connsiteX18" fmla="*/ 765999 w 1554483"/>
                    <a:gd name="connsiteY18" fmla="*/ 394773 h 2349384"/>
                    <a:gd name="connsiteX19" fmla="*/ 708635 w 1554483"/>
                    <a:gd name="connsiteY19" fmla="*/ 343353 h 2349384"/>
                    <a:gd name="connsiteX20" fmla="*/ 591177 w 1554483"/>
                    <a:gd name="connsiteY20" fmla="*/ 229933 h 2349384"/>
                    <a:gd name="connsiteX21" fmla="*/ 589892 w 1554483"/>
                    <a:gd name="connsiteY21" fmla="*/ 228600 h 2349384"/>
                    <a:gd name="connsiteX22" fmla="*/ 659209 w 1554483"/>
                    <a:gd name="connsiteY22" fmla="*/ 312899 h 2349384"/>
                    <a:gd name="connsiteX23" fmla="*/ 749798 w 1554483"/>
                    <a:gd name="connsiteY23" fmla="*/ 408470 h 2349384"/>
                    <a:gd name="connsiteX24" fmla="*/ 765674 w 1554483"/>
                    <a:gd name="connsiteY24" fmla="*/ 423564 h 2349384"/>
                    <a:gd name="connsiteX25" fmla="*/ 764426 w 1554483"/>
                    <a:gd name="connsiteY25" fmla="*/ 534247 h 2349384"/>
                    <a:gd name="connsiteX26" fmla="*/ 763699 w 1554483"/>
                    <a:gd name="connsiteY26" fmla="*/ 632157 h 2349384"/>
                    <a:gd name="connsiteX27" fmla="*/ 758608 w 1554483"/>
                    <a:gd name="connsiteY27" fmla="*/ 627905 h 2349384"/>
                    <a:gd name="connsiteX28" fmla="*/ 514977 w 1554483"/>
                    <a:gd name="connsiteY28" fmla="*/ 401384 h 2349384"/>
                    <a:gd name="connsiteX29" fmla="*/ 513692 w 1554483"/>
                    <a:gd name="connsiteY29" fmla="*/ 400051 h 2349384"/>
                    <a:gd name="connsiteX30" fmla="*/ 583009 w 1554483"/>
                    <a:gd name="connsiteY30" fmla="*/ 484350 h 2349384"/>
                    <a:gd name="connsiteX31" fmla="*/ 673598 w 1554483"/>
                    <a:gd name="connsiteY31" fmla="*/ 579921 h 2349384"/>
                    <a:gd name="connsiteX32" fmla="*/ 763453 w 1554483"/>
                    <a:gd name="connsiteY32" fmla="*/ 665350 h 2349384"/>
                    <a:gd name="connsiteX33" fmla="*/ 762959 w 1554483"/>
                    <a:gd name="connsiteY33" fmla="*/ 732005 h 2349384"/>
                    <a:gd name="connsiteX34" fmla="*/ 762032 w 1554483"/>
                    <a:gd name="connsiteY34" fmla="*/ 950540 h 2349384"/>
                    <a:gd name="connsiteX35" fmla="*/ 761925 w 1554483"/>
                    <a:gd name="connsiteY35" fmla="*/ 1027805 h 2349384"/>
                    <a:gd name="connsiteX36" fmla="*/ 658390 w 1554483"/>
                    <a:gd name="connsiteY36" fmla="*/ 941339 h 2349384"/>
                    <a:gd name="connsiteX37" fmla="*/ 414759 w 1554483"/>
                    <a:gd name="connsiteY37" fmla="*/ 714819 h 2349384"/>
                    <a:gd name="connsiteX38" fmla="*/ 413474 w 1554483"/>
                    <a:gd name="connsiteY38" fmla="*/ 713485 h 2349384"/>
                    <a:gd name="connsiteX39" fmla="*/ 482791 w 1554483"/>
                    <a:gd name="connsiteY39" fmla="*/ 797784 h 2349384"/>
                    <a:gd name="connsiteX40" fmla="*/ 676111 w 1554483"/>
                    <a:gd name="connsiteY40" fmla="*/ 991026 h 2349384"/>
                    <a:gd name="connsiteX41" fmla="*/ 761874 w 1554483"/>
                    <a:gd name="connsiteY41" fmla="*/ 1065125 h 2349384"/>
                    <a:gd name="connsiteX42" fmla="*/ 761708 w 1554483"/>
                    <a:gd name="connsiteY42" fmla="*/ 1185170 h 2349384"/>
                    <a:gd name="connsiteX43" fmla="*/ 762032 w 1554483"/>
                    <a:gd name="connsiteY43" fmla="*/ 1419800 h 2349384"/>
                    <a:gd name="connsiteX44" fmla="*/ 762567 w 1554483"/>
                    <a:gd name="connsiteY44" fmla="*/ 1545927 h 2349384"/>
                    <a:gd name="connsiteX45" fmla="*/ 681613 w 1554483"/>
                    <a:gd name="connsiteY45" fmla="*/ 1487126 h 2349384"/>
                    <a:gd name="connsiteX46" fmla="*/ 164186 w 1554483"/>
                    <a:gd name="connsiteY46" fmla="*/ 1039804 h 2349384"/>
                    <a:gd name="connsiteX47" fmla="*/ 162902 w 1554483"/>
                    <a:gd name="connsiteY47" fmla="*/ 1038470 h 2349384"/>
                    <a:gd name="connsiteX48" fmla="*/ 232218 w 1554483"/>
                    <a:gd name="connsiteY48" fmla="*/ 1122770 h 2349384"/>
                    <a:gd name="connsiteX49" fmla="*/ 663056 w 1554483"/>
                    <a:gd name="connsiteY49" fmla="*/ 1511791 h 2349384"/>
                    <a:gd name="connsiteX50" fmla="*/ 762726 w 1554483"/>
                    <a:gd name="connsiteY50" fmla="*/ 1583371 h 2349384"/>
                    <a:gd name="connsiteX51" fmla="*/ 762959 w 1554483"/>
                    <a:gd name="connsiteY51" fmla="*/ 1638335 h 2349384"/>
                    <a:gd name="connsiteX52" fmla="*/ 766369 w 1554483"/>
                    <a:gd name="connsiteY52" fmla="*/ 2008394 h 2349384"/>
                    <a:gd name="connsiteX53" fmla="*/ 767403 w 1554483"/>
                    <a:gd name="connsiteY53" fmla="*/ 2070843 h 2349384"/>
                    <a:gd name="connsiteX54" fmla="*/ 648946 w 1554483"/>
                    <a:gd name="connsiteY54" fmla="*/ 1995196 h 2349384"/>
                    <a:gd name="connsiteX55" fmla="*/ 504353 w 1554483"/>
                    <a:gd name="connsiteY55" fmla="*/ 1892061 h 2349384"/>
                    <a:gd name="connsiteX56" fmla="*/ 1194 w 1554483"/>
                    <a:gd name="connsiteY56" fmla="*/ 1425775 h 2349384"/>
                    <a:gd name="connsiteX57" fmla="*/ 0 w 1554483"/>
                    <a:gd name="connsiteY57" fmla="*/ 1424321 h 2349384"/>
                    <a:gd name="connsiteX58" fmla="*/ 61412 w 1554483"/>
                    <a:gd name="connsiteY58" fmla="*/ 1519127 h 2349384"/>
                    <a:gd name="connsiteX59" fmla="*/ 476298 w 1554483"/>
                    <a:gd name="connsiteY59" fmla="*/ 1929350 h 2349384"/>
                    <a:gd name="connsiteX60" fmla="*/ 734424 w 1554483"/>
                    <a:gd name="connsiteY60" fmla="*/ 2097739 h 2349384"/>
                    <a:gd name="connsiteX61" fmla="*/ 768134 w 1554483"/>
                    <a:gd name="connsiteY61" fmla="*/ 2114944 h 2349384"/>
                    <a:gd name="connsiteX62" fmla="*/ 768724 w 1554483"/>
                    <a:gd name="connsiteY62" fmla="*/ 2150555 h 2349384"/>
                    <a:gd name="connsiteX63" fmla="*/ 777620 w 1554483"/>
                    <a:gd name="connsiteY63" fmla="*/ 2349384 h 2349384"/>
                    <a:gd name="connsiteX64" fmla="*/ 786517 w 1554483"/>
                    <a:gd name="connsiteY64" fmla="*/ 2150555 h 2349384"/>
                    <a:gd name="connsiteX65" fmla="*/ 787113 w 1554483"/>
                    <a:gd name="connsiteY65" fmla="*/ 2114554 h 2349384"/>
                    <a:gd name="connsiteX66" fmla="*/ 820059 w 1554483"/>
                    <a:gd name="connsiteY66" fmla="*/ 2097739 h 2349384"/>
                    <a:gd name="connsiteX67" fmla="*/ 1078185 w 1554483"/>
                    <a:gd name="connsiteY67" fmla="*/ 1929350 h 2349384"/>
                    <a:gd name="connsiteX68" fmla="*/ 1493071 w 1554483"/>
                    <a:gd name="connsiteY68" fmla="*/ 1519127 h 2349384"/>
                    <a:gd name="connsiteX69" fmla="*/ 1554483 w 1554483"/>
                    <a:gd name="connsiteY69" fmla="*/ 1424321 h 2349384"/>
                    <a:gd name="connsiteX70" fmla="*/ 1553289 w 1554483"/>
                    <a:gd name="connsiteY70" fmla="*/ 1425775 h 2349384"/>
                    <a:gd name="connsiteX71" fmla="*/ 1050130 w 1554483"/>
                    <a:gd name="connsiteY71" fmla="*/ 1892061 h 2349384"/>
                    <a:gd name="connsiteX72" fmla="*/ 905537 w 1554483"/>
                    <a:gd name="connsiteY72" fmla="*/ 1995196 h 2349384"/>
                    <a:gd name="connsiteX73" fmla="*/ 787845 w 1554483"/>
                    <a:gd name="connsiteY73" fmla="*/ 2070354 h 2349384"/>
                    <a:gd name="connsiteX74" fmla="*/ 788872 w 1554483"/>
                    <a:gd name="connsiteY74" fmla="*/ 2008394 h 2349384"/>
                    <a:gd name="connsiteX75" fmla="*/ 792282 w 1554483"/>
                    <a:gd name="connsiteY75" fmla="*/ 1638335 h 2349384"/>
                    <a:gd name="connsiteX76" fmla="*/ 792517 w 1554483"/>
                    <a:gd name="connsiteY76" fmla="*/ 1582825 h 2349384"/>
                    <a:gd name="connsiteX77" fmla="*/ 891427 w 1554483"/>
                    <a:gd name="connsiteY77" fmla="*/ 1511791 h 2349384"/>
                    <a:gd name="connsiteX78" fmla="*/ 1322265 w 1554483"/>
                    <a:gd name="connsiteY78" fmla="*/ 1122770 h 2349384"/>
                    <a:gd name="connsiteX79" fmla="*/ 1391581 w 1554483"/>
                    <a:gd name="connsiteY79" fmla="*/ 1038470 h 2349384"/>
                    <a:gd name="connsiteX80" fmla="*/ 1390297 w 1554483"/>
                    <a:gd name="connsiteY80" fmla="*/ 1039804 h 2349384"/>
                    <a:gd name="connsiteX81" fmla="*/ 872870 w 1554483"/>
                    <a:gd name="connsiteY81" fmla="*/ 1487126 h 2349384"/>
                    <a:gd name="connsiteX82" fmla="*/ 792676 w 1554483"/>
                    <a:gd name="connsiteY82" fmla="*/ 1545375 h 2349384"/>
                    <a:gd name="connsiteX83" fmla="*/ 793209 w 1554483"/>
                    <a:gd name="connsiteY83" fmla="*/ 1419800 h 2349384"/>
                    <a:gd name="connsiteX84" fmla="*/ 793532 w 1554483"/>
                    <a:gd name="connsiteY84" fmla="*/ 1185170 h 2349384"/>
                    <a:gd name="connsiteX85" fmla="*/ 793366 w 1554483"/>
                    <a:gd name="connsiteY85" fmla="*/ 1064472 h 2349384"/>
                    <a:gd name="connsiteX86" fmla="*/ 878372 w 1554483"/>
                    <a:gd name="connsiteY86" fmla="*/ 991026 h 2349384"/>
                    <a:gd name="connsiteX87" fmla="*/ 1071692 w 1554483"/>
                    <a:gd name="connsiteY87" fmla="*/ 797784 h 2349384"/>
                    <a:gd name="connsiteX88" fmla="*/ 1141009 w 1554483"/>
                    <a:gd name="connsiteY88" fmla="*/ 713485 h 2349384"/>
                    <a:gd name="connsiteX89" fmla="*/ 1139724 w 1554483"/>
                    <a:gd name="connsiteY89" fmla="*/ 714819 h 2349384"/>
                    <a:gd name="connsiteX90" fmla="*/ 896093 w 1554483"/>
                    <a:gd name="connsiteY90" fmla="*/ 941339 h 2349384"/>
                    <a:gd name="connsiteX91" fmla="*/ 793315 w 1554483"/>
                    <a:gd name="connsiteY91" fmla="*/ 1027173 h 2349384"/>
                    <a:gd name="connsiteX92" fmla="*/ 793209 w 1554483"/>
                    <a:gd name="connsiteY92" fmla="*/ 950540 h 2349384"/>
                    <a:gd name="connsiteX93" fmla="*/ 792282 w 1554483"/>
                    <a:gd name="connsiteY93" fmla="*/ 732005 h 2349384"/>
                    <a:gd name="connsiteX94" fmla="*/ 791782 w 1554483"/>
                    <a:gd name="connsiteY94" fmla="*/ 664636 h 2349384"/>
                    <a:gd name="connsiteX95" fmla="*/ 880885 w 1554483"/>
                    <a:gd name="connsiteY95" fmla="*/ 579921 h 2349384"/>
                    <a:gd name="connsiteX96" fmla="*/ 971474 w 1554483"/>
                    <a:gd name="connsiteY96" fmla="*/ 484350 h 2349384"/>
                    <a:gd name="connsiteX97" fmla="*/ 1040791 w 1554483"/>
                    <a:gd name="connsiteY97" fmla="*/ 400051 h 2349384"/>
                    <a:gd name="connsiteX98" fmla="*/ 1039506 w 1554483"/>
                    <a:gd name="connsiteY98" fmla="*/ 401384 h 2349384"/>
                    <a:gd name="connsiteX99" fmla="*/ 795875 w 1554483"/>
                    <a:gd name="connsiteY99" fmla="*/ 627905 h 2349384"/>
                    <a:gd name="connsiteX100" fmla="*/ 791536 w 1554483"/>
                    <a:gd name="connsiteY100" fmla="*/ 631529 h 2349384"/>
                    <a:gd name="connsiteX101" fmla="*/ 790815 w 1554483"/>
                    <a:gd name="connsiteY101" fmla="*/ 534247 h 2349384"/>
                    <a:gd name="connsiteX102" fmla="*/ 789559 w 1554483"/>
                    <a:gd name="connsiteY102" fmla="*/ 422852 h 2349384"/>
                    <a:gd name="connsiteX103" fmla="*/ 804685 w 1554483"/>
                    <a:gd name="connsiteY103" fmla="*/ 408470 h 2349384"/>
                    <a:gd name="connsiteX104" fmla="*/ 895274 w 1554483"/>
                    <a:gd name="connsiteY104" fmla="*/ 312899 h 2349384"/>
                    <a:gd name="connsiteX105" fmla="*/ 964591 w 1554483"/>
                    <a:gd name="connsiteY105" fmla="*/ 228600 h 2349384"/>
                    <a:gd name="connsiteX106" fmla="*/ 963306 w 1554483"/>
                    <a:gd name="connsiteY106" fmla="*/ 229933 h 2349384"/>
                    <a:gd name="connsiteX107" fmla="*/ 845848 w 1554483"/>
                    <a:gd name="connsiteY107" fmla="*/ 343353 h 2349384"/>
                    <a:gd name="connsiteX108" fmla="*/ 789234 w 1554483"/>
                    <a:gd name="connsiteY108" fmla="*/ 394101 h 2349384"/>
                    <a:gd name="connsiteX109" fmla="*/ 788872 w 1554483"/>
                    <a:gd name="connsiteY109" fmla="*/ 361946 h 2349384"/>
                    <a:gd name="connsiteX110" fmla="*/ 786530 w 1554483"/>
                    <a:gd name="connsiteY110" fmla="*/ 220582 h 2349384"/>
                    <a:gd name="connsiteX111" fmla="*/ 825424 w 1554483"/>
                    <a:gd name="connsiteY111" fmla="*/ 179548 h 2349384"/>
                    <a:gd name="connsiteX112" fmla="*/ 894741 w 1554483"/>
                    <a:gd name="connsiteY112" fmla="*/ 95249 h 2349384"/>
                    <a:gd name="connsiteX113" fmla="*/ 893457 w 1554483"/>
                    <a:gd name="connsiteY113" fmla="*/ 96583 h 2349384"/>
                    <a:gd name="connsiteX114" fmla="*/ 786027 w 1554483"/>
                    <a:gd name="connsiteY114" fmla="*/ 200320 h 2349384"/>
                    <a:gd name="connsiteX115" fmla="*/ 783814 w 1554483"/>
                    <a:gd name="connsiteY115" fmla="*/ 112446 h 2349384"/>
                    <a:gd name="connsiteX116" fmla="*/ 782786 w 1554483"/>
                    <a:gd name="connsiteY116" fmla="*/ 89089 h 2349384"/>
                    <a:gd name="connsiteX117" fmla="*/ 787326 w 1554483"/>
                    <a:gd name="connsiteY117" fmla="*/ 84299 h 234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554483" h="2349384">
                      <a:moveTo>
                        <a:pt x="856643" y="0"/>
                      </a:moveTo>
                      <a:lnTo>
                        <a:pt x="855358" y="1333"/>
                      </a:lnTo>
                      <a:lnTo>
                        <a:pt x="782039" y="72132"/>
                      </a:lnTo>
                      <a:lnTo>
                        <a:pt x="780827" y="44609"/>
                      </a:lnTo>
                      <a:cubicBezTo>
                        <a:pt x="779791" y="29100"/>
                        <a:pt x="778719" y="20956"/>
                        <a:pt x="777620" y="20956"/>
                      </a:cubicBezTo>
                      <a:cubicBezTo>
                        <a:pt x="776522" y="20956"/>
                        <a:pt x="775449" y="29100"/>
                        <a:pt x="774413" y="44609"/>
                      </a:cubicBezTo>
                      <a:lnTo>
                        <a:pt x="773171" y="72834"/>
                      </a:lnTo>
                      <a:lnTo>
                        <a:pt x="699125" y="1333"/>
                      </a:lnTo>
                      <a:lnTo>
                        <a:pt x="697840" y="0"/>
                      </a:lnTo>
                      <a:lnTo>
                        <a:pt x="767157" y="84299"/>
                      </a:lnTo>
                      <a:lnTo>
                        <a:pt x="772421" y="89853"/>
                      </a:lnTo>
                      <a:lnTo>
                        <a:pt x="771427" y="112446"/>
                      </a:lnTo>
                      <a:lnTo>
                        <a:pt x="769196" y="201033"/>
                      </a:lnTo>
                      <a:lnTo>
                        <a:pt x="661026" y="96583"/>
                      </a:lnTo>
                      <a:lnTo>
                        <a:pt x="659742" y="95249"/>
                      </a:lnTo>
                      <a:lnTo>
                        <a:pt x="729059" y="179548"/>
                      </a:lnTo>
                      <a:lnTo>
                        <a:pt x="768697" y="221366"/>
                      </a:lnTo>
                      <a:lnTo>
                        <a:pt x="766369" y="361946"/>
                      </a:lnTo>
                      <a:lnTo>
                        <a:pt x="765999" y="394773"/>
                      </a:lnTo>
                      <a:lnTo>
                        <a:pt x="708635" y="343353"/>
                      </a:lnTo>
                      <a:cubicBezTo>
                        <a:pt x="667964" y="305539"/>
                        <a:pt x="628746" y="267670"/>
                        <a:pt x="591177" y="229933"/>
                      </a:cubicBezTo>
                      <a:lnTo>
                        <a:pt x="589892" y="228600"/>
                      </a:lnTo>
                      <a:lnTo>
                        <a:pt x="659209" y="312899"/>
                      </a:lnTo>
                      <a:cubicBezTo>
                        <a:pt x="687260" y="344243"/>
                        <a:pt x="717517" y="376182"/>
                        <a:pt x="749798" y="408470"/>
                      </a:cubicBezTo>
                      <a:lnTo>
                        <a:pt x="765674" y="423564"/>
                      </a:lnTo>
                      <a:lnTo>
                        <a:pt x="764426" y="534247"/>
                      </a:lnTo>
                      <a:lnTo>
                        <a:pt x="763699" y="632157"/>
                      </a:lnTo>
                      <a:lnTo>
                        <a:pt x="758608" y="627905"/>
                      </a:lnTo>
                      <a:cubicBezTo>
                        <a:pt x="671848" y="552858"/>
                        <a:pt x="590115" y="476858"/>
                        <a:pt x="514977" y="401384"/>
                      </a:cubicBezTo>
                      <a:lnTo>
                        <a:pt x="513692" y="400051"/>
                      </a:lnTo>
                      <a:lnTo>
                        <a:pt x="583009" y="484350"/>
                      </a:lnTo>
                      <a:cubicBezTo>
                        <a:pt x="611060" y="515694"/>
                        <a:pt x="641317" y="547633"/>
                        <a:pt x="673598" y="579921"/>
                      </a:cubicBezTo>
                      <a:lnTo>
                        <a:pt x="763453" y="665350"/>
                      </a:lnTo>
                      <a:lnTo>
                        <a:pt x="762959" y="732005"/>
                      </a:lnTo>
                      <a:cubicBezTo>
                        <a:pt x="762556" y="801648"/>
                        <a:pt x="762243" y="874753"/>
                        <a:pt x="762032" y="950540"/>
                      </a:cubicBezTo>
                      <a:lnTo>
                        <a:pt x="761925" y="1027805"/>
                      </a:lnTo>
                      <a:lnTo>
                        <a:pt x="658390" y="941339"/>
                      </a:lnTo>
                      <a:cubicBezTo>
                        <a:pt x="571630" y="866292"/>
                        <a:pt x="489897" y="790293"/>
                        <a:pt x="414759" y="714819"/>
                      </a:cubicBezTo>
                      <a:lnTo>
                        <a:pt x="413474" y="713485"/>
                      </a:lnTo>
                      <a:lnTo>
                        <a:pt x="482791" y="797784"/>
                      </a:lnTo>
                      <a:cubicBezTo>
                        <a:pt x="538893" y="860472"/>
                        <a:pt x="603819" y="925538"/>
                        <a:pt x="676111" y="991026"/>
                      </a:cubicBezTo>
                      <a:lnTo>
                        <a:pt x="761874" y="1065125"/>
                      </a:lnTo>
                      <a:lnTo>
                        <a:pt x="761708" y="1185170"/>
                      </a:lnTo>
                      <a:cubicBezTo>
                        <a:pt x="761708" y="1265542"/>
                        <a:pt x="761820" y="1344012"/>
                        <a:pt x="762032" y="1419800"/>
                      </a:cubicBezTo>
                      <a:lnTo>
                        <a:pt x="762567" y="1545927"/>
                      </a:lnTo>
                      <a:lnTo>
                        <a:pt x="681613" y="1487126"/>
                      </a:lnTo>
                      <a:cubicBezTo>
                        <a:pt x="491117" y="1343803"/>
                        <a:pt x="314463" y="1190750"/>
                        <a:pt x="164186" y="1039804"/>
                      </a:cubicBezTo>
                      <a:lnTo>
                        <a:pt x="162902" y="1038470"/>
                      </a:lnTo>
                      <a:lnTo>
                        <a:pt x="232218" y="1122770"/>
                      </a:lnTo>
                      <a:cubicBezTo>
                        <a:pt x="344423" y="1248145"/>
                        <a:pt x="491919" y="1383032"/>
                        <a:pt x="663056" y="1511791"/>
                      </a:cubicBezTo>
                      <a:lnTo>
                        <a:pt x="762726" y="1583371"/>
                      </a:lnTo>
                      <a:lnTo>
                        <a:pt x="762959" y="1638335"/>
                      </a:lnTo>
                      <a:cubicBezTo>
                        <a:pt x="763764" y="1777620"/>
                        <a:pt x="764929" y="1903053"/>
                        <a:pt x="766369" y="2008394"/>
                      </a:cubicBezTo>
                      <a:lnTo>
                        <a:pt x="767403" y="2070843"/>
                      </a:lnTo>
                      <a:lnTo>
                        <a:pt x="648946" y="1995196"/>
                      </a:lnTo>
                      <a:cubicBezTo>
                        <a:pt x="600255" y="1962312"/>
                        <a:pt x="551977" y="1927892"/>
                        <a:pt x="504353" y="1892061"/>
                      </a:cubicBezTo>
                      <a:cubicBezTo>
                        <a:pt x="313857" y="1748738"/>
                        <a:pt x="142155" y="1589103"/>
                        <a:pt x="1194" y="1425775"/>
                      </a:cubicBezTo>
                      <a:lnTo>
                        <a:pt x="0" y="1424321"/>
                      </a:lnTo>
                      <a:lnTo>
                        <a:pt x="61412" y="1519127"/>
                      </a:lnTo>
                      <a:cubicBezTo>
                        <a:pt x="163546" y="1657889"/>
                        <a:pt x="305161" y="1800591"/>
                        <a:pt x="476298" y="1929350"/>
                      </a:cubicBezTo>
                      <a:cubicBezTo>
                        <a:pt x="561866" y="1993730"/>
                        <a:pt x="648739" y="2050052"/>
                        <a:pt x="734424" y="2097739"/>
                      </a:cubicBezTo>
                      <a:lnTo>
                        <a:pt x="768134" y="2114944"/>
                      </a:lnTo>
                      <a:lnTo>
                        <a:pt x="768724" y="2150555"/>
                      </a:lnTo>
                      <a:cubicBezTo>
                        <a:pt x="771263" y="2276085"/>
                        <a:pt x="774325" y="2349384"/>
                        <a:pt x="777620" y="2349384"/>
                      </a:cubicBezTo>
                      <a:cubicBezTo>
                        <a:pt x="780916" y="2349384"/>
                        <a:pt x="783977" y="2276085"/>
                        <a:pt x="786517" y="2150555"/>
                      </a:cubicBezTo>
                      <a:lnTo>
                        <a:pt x="787113" y="2114554"/>
                      </a:lnTo>
                      <a:lnTo>
                        <a:pt x="820059" y="2097739"/>
                      </a:lnTo>
                      <a:cubicBezTo>
                        <a:pt x="905744" y="2050052"/>
                        <a:pt x="992617" y="1993730"/>
                        <a:pt x="1078185" y="1929350"/>
                      </a:cubicBezTo>
                      <a:cubicBezTo>
                        <a:pt x="1249322" y="1800591"/>
                        <a:pt x="1390937" y="1657889"/>
                        <a:pt x="1493071" y="1519127"/>
                      </a:cubicBezTo>
                      <a:lnTo>
                        <a:pt x="1554483" y="1424321"/>
                      </a:lnTo>
                      <a:lnTo>
                        <a:pt x="1553289" y="1425775"/>
                      </a:lnTo>
                      <a:cubicBezTo>
                        <a:pt x="1412328" y="1589103"/>
                        <a:pt x="1240626" y="1748738"/>
                        <a:pt x="1050130" y="1892061"/>
                      </a:cubicBezTo>
                      <a:cubicBezTo>
                        <a:pt x="1002506" y="1927892"/>
                        <a:pt x="954228" y="1962312"/>
                        <a:pt x="905537" y="1995196"/>
                      </a:cubicBezTo>
                      <a:lnTo>
                        <a:pt x="787845" y="2070354"/>
                      </a:lnTo>
                      <a:lnTo>
                        <a:pt x="788872" y="2008394"/>
                      </a:lnTo>
                      <a:cubicBezTo>
                        <a:pt x="790311" y="1903053"/>
                        <a:pt x="791477" y="1777620"/>
                        <a:pt x="792282" y="1638335"/>
                      </a:cubicBezTo>
                      <a:lnTo>
                        <a:pt x="792517" y="1582825"/>
                      </a:lnTo>
                      <a:lnTo>
                        <a:pt x="891427" y="1511791"/>
                      </a:lnTo>
                      <a:cubicBezTo>
                        <a:pt x="1062564" y="1383032"/>
                        <a:pt x="1210060" y="1248145"/>
                        <a:pt x="1322265" y="1122770"/>
                      </a:cubicBezTo>
                      <a:lnTo>
                        <a:pt x="1391581" y="1038470"/>
                      </a:lnTo>
                      <a:lnTo>
                        <a:pt x="1390297" y="1039804"/>
                      </a:lnTo>
                      <a:cubicBezTo>
                        <a:pt x="1240020" y="1190750"/>
                        <a:pt x="1063366" y="1343803"/>
                        <a:pt x="872870" y="1487126"/>
                      </a:cubicBezTo>
                      <a:lnTo>
                        <a:pt x="792676" y="1545375"/>
                      </a:lnTo>
                      <a:lnTo>
                        <a:pt x="793209" y="1419800"/>
                      </a:lnTo>
                      <a:cubicBezTo>
                        <a:pt x="793421" y="1344012"/>
                        <a:pt x="793532" y="1265542"/>
                        <a:pt x="793532" y="1185170"/>
                      </a:cubicBezTo>
                      <a:lnTo>
                        <a:pt x="793366" y="1064472"/>
                      </a:lnTo>
                      <a:lnTo>
                        <a:pt x="878372" y="991026"/>
                      </a:lnTo>
                      <a:cubicBezTo>
                        <a:pt x="950664" y="925538"/>
                        <a:pt x="1015590" y="860472"/>
                        <a:pt x="1071692" y="797784"/>
                      </a:cubicBezTo>
                      <a:lnTo>
                        <a:pt x="1141009" y="713485"/>
                      </a:lnTo>
                      <a:lnTo>
                        <a:pt x="1139724" y="714819"/>
                      </a:lnTo>
                      <a:cubicBezTo>
                        <a:pt x="1064586" y="790293"/>
                        <a:pt x="982853" y="866292"/>
                        <a:pt x="896093" y="941339"/>
                      </a:cubicBezTo>
                      <a:lnTo>
                        <a:pt x="793315" y="1027173"/>
                      </a:lnTo>
                      <a:lnTo>
                        <a:pt x="793209" y="950540"/>
                      </a:lnTo>
                      <a:cubicBezTo>
                        <a:pt x="792997" y="874753"/>
                        <a:pt x="792684" y="801648"/>
                        <a:pt x="792282" y="732005"/>
                      </a:cubicBezTo>
                      <a:lnTo>
                        <a:pt x="791782" y="664636"/>
                      </a:lnTo>
                      <a:lnTo>
                        <a:pt x="880885" y="579921"/>
                      </a:lnTo>
                      <a:cubicBezTo>
                        <a:pt x="913166" y="547633"/>
                        <a:pt x="943423" y="515694"/>
                        <a:pt x="971474" y="484350"/>
                      </a:cubicBezTo>
                      <a:lnTo>
                        <a:pt x="1040791" y="400051"/>
                      </a:lnTo>
                      <a:lnTo>
                        <a:pt x="1039506" y="401384"/>
                      </a:lnTo>
                      <a:cubicBezTo>
                        <a:pt x="964368" y="476858"/>
                        <a:pt x="882635" y="552858"/>
                        <a:pt x="795875" y="627905"/>
                      </a:cubicBezTo>
                      <a:lnTo>
                        <a:pt x="791536" y="631529"/>
                      </a:lnTo>
                      <a:lnTo>
                        <a:pt x="790815" y="534247"/>
                      </a:lnTo>
                      <a:lnTo>
                        <a:pt x="789559" y="422852"/>
                      </a:lnTo>
                      <a:lnTo>
                        <a:pt x="804685" y="408470"/>
                      </a:lnTo>
                      <a:cubicBezTo>
                        <a:pt x="836966" y="376182"/>
                        <a:pt x="867223" y="344243"/>
                        <a:pt x="895274" y="312899"/>
                      </a:cubicBezTo>
                      <a:lnTo>
                        <a:pt x="964591" y="228600"/>
                      </a:lnTo>
                      <a:lnTo>
                        <a:pt x="963306" y="229933"/>
                      </a:lnTo>
                      <a:cubicBezTo>
                        <a:pt x="925737" y="267670"/>
                        <a:pt x="886519" y="305539"/>
                        <a:pt x="845848" y="343353"/>
                      </a:cubicBezTo>
                      <a:lnTo>
                        <a:pt x="789234" y="394101"/>
                      </a:lnTo>
                      <a:lnTo>
                        <a:pt x="788872" y="361946"/>
                      </a:lnTo>
                      <a:lnTo>
                        <a:pt x="786530" y="220582"/>
                      </a:lnTo>
                      <a:lnTo>
                        <a:pt x="825424" y="179548"/>
                      </a:lnTo>
                      <a:lnTo>
                        <a:pt x="894741" y="95249"/>
                      </a:lnTo>
                      <a:lnTo>
                        <a:pt x="893457" y="96583"/>
                      </a:lnTo>
                      <a:lnTo>
                        <a:pt x="786027" y="200320"/>
                      </a:lnTo>
                      <a:lnTo>
                        <a:pt x="783814" y="112446"/>
                      </a:lnTo>
                      <a:lnTo>
                        <a:pt x="782786" y="89089"/>
                      </a:lnTo>
                      <a:lnTo>
                        <a:pt x="787326" y="84299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75A84835-2F50-464D-BA61-5135517A506C}"/>
                  </a:ext>
                </a:extLst>
              </p:cNvPr>
              <p:cNvGrpSpPr/>
              <p:nvPr/>
            </p:nvGrpSpPr>
            <p:grpSpPr>
              <a:xfrm>
                <a:off x="2696695" y="829409"/>
                <a:ext cx="966288" cy="3420934"/>
                <a:chOff x="2696695" y="829409"/>
                <a:chExt cx="966288" cy="3420934"/>
              </a:xfrm>
            </p:grpSpPr>
            <p:sp>
              <p:nvSpPr>
                <p:cNvPr id="597" name="台形 596">
                  <a:extLst>
                    <a:ext uri="{FF2B5EF4-FFF2-40B4-BE49-F238E27FC236}">
                      <a16:creationId xmlns:a16="http://schemas.microsoft.com/office/drawing/2014/main" id="{E42A957A-A972-4DE4-BB9D-03E706936A61}"/>
                    </a:ext>
                  </a:extLst>
                </p:cNvPr>
                <p:cNvSpPr/>
                <p:nvPr/>
              </p:nvSpPr>
              <p:spPr>
                <a:xfrm rot="21212543">
                  <a:off x="3382652" y="2241693"/>
                  <a:ext cx="105882" cy="2008650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E5749506-365A-4170-9358-4F2E41F88564}"/>
                    </a:ext>
                  </a:extLst>
                </p:cNvPr>
                <p:cNvGrpSpPr/>
                <p:nvPr/>
              </p:nvGrpSpPr>
              <p:grpSpPr>
                <a:xfrm rot="20991182">
                  <a:off x="2696695" y="829409"/>
                  <a:ext cx="966288" cy="1448191"/>
                  <a:chOff x="3944937" y="1390650"/>
                  <a:chExt cx="1855788" cy="2781300"/>
                </a:xfrm>
              </p:grpSpPr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49BA81DF-9BD7-4C8E-A351-1E8D0B535B3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482181" y="1853406"/>
                    <a:ext cx="2781300" cy="1855788"/>
                  </a:xfrm>
                  <a:custGeom>
                    <a:avLst/>
                    <a:gdLst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637144 w 2781300"/>
                      <a:gd name="connsiteY87" fmla="*/ 321068 h 1855788"/>
                      <a:gd name="connsiteX88" fmla="*/ 1757367 w 2781300"/>
                      <a:gd name="connsiteY88" fmla="*/ 311945 h 1855788"/>
                      <a:gd name="connsiteX89" fmla="*/ 1735914 w 2781300"/>
                      <a:gd name="connsiteY89" fmla="*/ 364629 h 1855788"/>
                      <a:gd name="connsiteX90" fmla="*/ 1808129 w 2781300"/>
                      <a:gd name="connsiteY90" fmla="*/ 359574 h 1855788"/>
                      <a:gd name="connsiteX91" fmla="*/ 1792112 w 2781300"/>
                      <a:gd name="connsiteY91" fmla="*/ 395862 h 1855788"/>
                      <a:gd name="connsiteX92" fmla="*/ 1908140 w 2781300"/>
                      <a:gd name="connsiteY92" fmla="*/ 388149 h 1855788"/>
                      <a:gd name="connsiteX93" fmla="*/ 1877411 w 2781300"/>
                      <a:gd name="connsiteY93" fmla="*/ 454261 h 1855788"/>
                      <a:gd name="connsiteX94" fmla="*/ 1882194 w 2781300"/>
                      <a:gd name="connsiteY94" fmla="*/ 456941 h 1855788"/>
                      <a:gd name="connsiteX95" fmla="*/ 1972435 w 2781300"/>
                      <a:gd name="connsiteY95" fmla="*/ 451649 h 1855788"/>
                      <a:gd name="connsiteX96" fmla="*/ 1949751 w 2781300"/>
                      <a:gd name="connsiteY96" fmla="*/ 494699 h 1855788"/>
                      <a:gd name="connsiteX97" fmla="*/ 2014323 w 2781300"/>
                      <a:gd name="connsiteY97" fmla="*/ 530563 h 1855788"/>
                      <a:gd name="connsiteX98" fmla="*/ 2100242 w 2781300"/>
                      <a:gd name="connsiteY98" fmla="*/ 524674 h 1855788"/>
                      <a:gd name="connsiteX99" fmla="*/ 2080914 w 2781300"/>
                      <a:gd name="connsiteY99" fmla="*/ 567549 h 1855788"/>
                      <a:gd name="connsiteX100" fmla="*/ 2107058 w 2781300"/>
                      <a:gd name="connsiteY100" fmla="*/ 582069 h 1855788"/>
                      <a:gd name="connsiteX101" fmla="*/ 2203928 w 2781300"/>
                      <a:gd name="connsiteY101" fmla="*/ 576262 h 1855788"/>
                      <a:gd name="connsiteX102" fmla="*/ 2180042 w 2781300"/>
                      <a:gd name="connsiteY102" fmla="*/ 622605 h 1855788"/>
                      <a:gd name="connsiteX103" fmla="*/ 2218414 w 2781300"/>
                      <a:gd name="connsiteY103" fmla="*/ 643918 h 1855788"/>
                      <a:gd name="connsiteX104" fmla="*/ 2254837 w 2781300"/>
                      <a:gd name="connsiteY104" fmla="*/ 636822 h 1855788"/>
                      <a:gd name="connsiteX105" fmla="*/ 2346339 w 2781300"/>
                      <a:gd name="connsiteY105" fmla="*/ 631032 h 1855788"/>
                      <a:gd name="connsiteX106" fmla="*/ 2319231 w 2781300"/>
                      <a:gd name="connsiteY106" fmla="*/ 696341 h 1855788"/>
                      <a:gd name="connsiteX107" fmla="*/ 2348431 w 2781300"/>
                      <a:gd name="connsiteY107" fmla="*/ 711403 h 1855788"/>
                      <a:gd name="connsiteX108" fmla="*/ 2438404 w 2781300"/>
                      <a:gd name="connsiteY108" fmla="*/ 707232 h 1855788"/>
                      <a:gd name="connsiteX109" fmla="*/ 2416227 w 2781300"/>
                      <a:gd name="connsiteY109" fmla="*/ 746374 h 1855788"/>
                      <a:gd name="connsiteX110" fmla="*/ 2435226 w 2781300"/>
                      <a:gd name="connsiteY110" fmla="*/ 756174 h 1855788"/>
                      <a:gd name="connsiteX111" fmla="*/ 2548297 w 2781300"/>
                      <a:gd name="connsiteY111" fmla="*/ 747713 h 1855788"/>
                      <a:gd name="connsiteX112" fmla="*/ 2513846 w 2781300"/>
                      <a:gd name="connsiteY112" fmla="*/ 796728 h 1855788"/>
                      <a:gd name="connsiteX113" fmla="*/ 2531059 w 2781300"/>
                      <a:gd name="connsiteY113" fmla="*/ 805607 h 1855788"/>
                      <a:gd name="connsiteX114" fmla="*/ 2534192 w 2781300"/>
                      <a:gd name="connsiteY114" fmla="*/ 804820 h 1855788"/>
                      <a:gd name="connsiteX115" fmla="*/ 2660245 w 2781300"/>
                      <a:gd name="connsiteY115" fmla="*/ 795338 h 1855788"/>
                      <a:gd name="connsiteX116" fmla="*/ 2629833 w 2781300"/>
                      <a:gd name="connsiteY116" fmla="*/ 852351 h 1855788"/>
                      <a:gd name="connsiteX117" fmla="*/ 2639870 w 2781300"/>
                      <a:gd name="connsiteY117" fmla="*/ 856988 h 1855788"/>
                      <a:gd name="connsiteX118" fmla="*/ 2710659 w 2781300"/>
                      <a:gd name="connsiteY118" fmla="*/ 852487 h 1855788"/>
                      <a:gd name="connsiteX119" fmla="*/ 2692412 w 2781300"/>
                      <a:gd name="connsiteY119" fmla="*/ 881266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014323 w 2781300"/>
                      <a:gd name="connsiteY96" fmla="*/ 530563 h 1855788"/>
                      <a:gd name="connsiteX97" fmla="*/ 2100242 w 2781300"/>
                      <a:gd name="connsiteY97" fmla="*/ 524674 h 1855788"/>
                      <a:gd name="connsiteX98" fmla="*/ 2080914 w 2781300"/>
                      <a:gd name="connsiteY98" fmla="*/ 567549 h 1855788"/>
                      <a:gd name="connsiteX99" fmla="*/ 2107058 w 2781300"/>
                      <a:gd name="connsiteY99" fmla="*/ 582069 h 1855788"/>
                      <a:gd name="connsiteX100" fmla="*/ 2203928 w 2781300"/>
                      <a:gd name="connsiteY100" fmla="*/ 576262 h 1855788"/>
                      <a:gd name="connsiteX101" fmla="*/ 2180042 w 2781300"/>
                      <a:gd name="connsiteY101" fmla="*/ 622605 h 1855788"/>
                      <a:gd name="connsiteX102" fmla="*/ 2218414 w 2781300"/>
                      <a:gd name="connsiteY102" fmla="*/ 643918 h 1855788"/>
                      <a:gd name="connsiteX103" fmla="*/ 2254837 w 2781300"/>
                      <a:gd name="connsiteY103" fmla="*/ 636822 h 1855788"/>
                      <a:gd name="connsiteX104" fmla="*/ 2346339 w 2781300"/>
                      <a:gd name="connsiteY104" fmla="*/ 631032 h 1855788"/>
                      <a:gd name="connsiteX105" fmla="*/ 2319231 w 2781300"/>
                      <a:gd name="connsiteY105" fmla="*/ 696341 h 1855788"/>
                      <a:gd name="connsiteX106" fmla="*/ 2348431 w 2781300"/>
                      <a:gd name="connsiteY106" fmla="*/ 711403 h 1855788"/>
                      <a:gd name="connsiteX107" fmla="*/ 2438404 w 2781300"/>
                      <a:gd name="connsiteY107" fmla="*/ 707232 h 1855788"/>
                      <a:gd name="connsiteX108" fmla="*/ 2416227 w 2781300"/>
                      <a:gd name="connsiteY108" fmla="*/ 746374 h 1855788"/>
                      <a:gd name="connsiteX109" fmla="*/ 2435226 w 2781300"/>
                      <a:gd name="connsiteY109" fmla="*/ 756174 h 1855788"/>
                      <a:gd name="connsiteX110" fmla="*/ 2548297 w 2781300"/>
                      <a:gd name="connsiteY110" fmla="*/ 747713 h 1855788"/>
                      <a:gd name="connsiteX111" fmla="*/ 2513846 w 2781300"/>
                      <a:gd name="connsiteY111" fmla="*/ 796728 h 1855788"/>
                      <a:gd name="connsiteX112" fmla="*/ 2531059 w 2781300"/>
                      <a:gd name="connsiteY112" fmla="*/ 805607 h 1855788"/>
                      <a:gd name="connsiteX113" fmla="*/ 2534192 w 2781300"/>
                      <a:gd name="connsiteY113" fmla="*/ 804820 h 1855788"/>
                      <a:gd name="connsiteX114" fmla="*/ 2660245 w 2781300"/>
                      <a:gd name="connsiteY114" fmla="*/ 795338 h 1855788"/>
                      <a:gd name="connsiteX115" fmla="*/ 2629833 w 2781300"/>
                      <a:gd name="connsiteY115" fmla="*/ 852351 h 1855788"/>
                      <a:gd name="connsiteX116" fmla="*/ 2639870 w 2781300"/>
                      <a:gd name="connsiteY116" fmla="*/ 856988 h 1855788"/>
                      <a:gd name="connsiteX117" fmla="*/ 2710659 w 2781300"/>
                      <a:gd name="connsiteY117" fmla="*/ 852487 h 1855788"/>
                      <a:gd name="connsiteX118" fmla="*/ 2692412 w 2781300"/>
                      <a:gd name="connsiteY118" fmla="*/ 881266 h 1855788"/>
                      <a:gd name="connsiteX119" fmla="*/ 2781300 w 2781300"/>
                      <a:gd name="connsiteY11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107058 w 2781300"/>
                      <a:gd name="connsiteY98" fmla="*/ 582069 h 1855788"/>
                      <a:gd name="connsiteX99" fmla="*/ 2203928 w 2781300"/>
                      <a:gd name="connsiteY99" fmla="*/ 576262 h 1855788"/>
                      <a:gd name="connsiteX100" fmla="*/ 2180042 w 2781300"/>
                      <a:gd name="connsiteY100" fmla="*/ 622605 h 1855788"/>
                      <a:gd name="connsiteX101" fmla="*/ 2218414 w 2781300"/>
                      <a:gd name="connsiteY101" fmla="*/ 643918 h 1855788"/>
                      <a:gd name="connsiteX102" fmla="*/ 2254837 w 2781300"/>
                      <a:gd name="connsiteY102" fmla="*/ 636822 h 1855788"/>
                      <a:gd name="connsiteX103" fmla="*/ 2346339 w 2781300"/>
                      <a:gd name="connsiteY103" fmla="*/ 631032 h 1855788"/>
                      <a:gd name="connsiteX104" fmla="*/ 2319231 w 2781300"/>
                      <a:gd name="connsiteY104" fmla="*/ 696341 h 1855788"/>
                      <a:gd name="connsiteX105" fmla="*/ 2348431 w 2781300"/>
                      <a:gd name="connsiteY105" fmla="*/ 711403 h 1855788"/>
                      <a:gd name="connsiteX106" fmla="*/ 2438404 w 2781300"/>
                      <a:gd name="connsiteY106" fmla="*/ 707232 h 1855788"/>
                      <a:gd name="connsiteX107" fmla="*/ 2416227 w 2781300"/>
                      <a:gd name="connsiteY107" fmla="*/ 746374 h 1855788"/>
                      <a:gd name="connsiteX108" fmla="*/ 2435226 w 2781300"/>
                      <a:gd name="connsiteY108" fmla="*/ 756174 h 1855788"/>
                      <a:gd name="connsiteX109" fmla="*/ 2548297 w 2781300"/>
                      <a:gd name="connsiteY109" fmla="*/ 747713 h 1855788"/>
                      <a:gd name="connsiteX110" fmla="*/ 2513846 w 2781300"/>
                      <a:gd name="connsiteY110" fmla="*/ 796728 h 1855788"/>
                      <a:gd name="connsiteX111" fmla="*/ 2531059 w 2781300"/>
                      <a:gd name="connsiteY111" fmla="*/ 805607 h 1855788"/>
                      <a:gd name="connsiteX112" fmla="*/ 2534192 w 2781300"/>
                      <a:gd name="connsiteY112" fmla="*/ 804820 h 1855788"/>
                      <a:gd name="connsiteX113" fmla="*/ 2660245 w 2781300"/>
                      <a:gd name="connsiteY113" fmla="*/ 795338 h 1855788"/>
                      <a:gd name="connsiteX114" fmla="*/ 2629833 w 2781300"/>
                      <a:gd name="connsiteY114" fmla="*/ 852351 h 1855788"/>
                      <a:gd name="connsiteX115" fmla="*/ 2639870 w 2781300"/>
                      <a:gd name="connsiteY115" fmla="*/ 856988 h 1855788"/>
                      <a:gd name="connsiteX116" fmla="*/ 2710659 w 2781300"/>
                      <a:gd name="connsiteY116" fmla="*/ 852487 h 1855788"/>
                      <a:gd name="connsiteX117" fmla="*/ 2692412 w 2781300"/>
                      <a:gd name="connsiteY117" fmla="*/ 881266 h 1855788"/>
                      <a:gd name="connsiteX118" fmla="*/ 2781300 w 2781300"/>
                      <a:gd name="connsiteY11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203928 w 2781300"/>
                      <a:gd name="connsiteY98" fmla="*/ 576262 h 1855788"/>
                      <a:gd name="connsiteX99" fmla="*/ 2180042 w 2781300"/>
                      <a:gd name="connsiteY99" fmla="*/ 622605 h 1855788"/>
                      <a:gd name="connsiteX100" fmla="*/ 2218414 w 2781300"/>
                      <a:gd name="connsiteY100" fmla="*/ 643918 h 1855788"/>
                      <a:gd name="connsiteX101" fmla="*/ 2254837 w 2781300"/>
                      <a:gd name="connsiteY101" fmla="*/ 636822 h 1855788"/>
                      <a:gd name="connsiteX102" fmla="*/ 2346339 w 2781300"/>
                      <a:gd name="connsiteY102" fmla="*/ 631032 h 1855788"/>
                      <a:gd name="connsiteX103" fmla="*/ 2319231 w 2781300"/>
                      <a:gd name="connsiteY103" fmla="*/ 696341 h 1855788"/>
                      <a:gd name="connsiteX104" fmla="*/ 2348431 w 2781300"/>
                      <a:gd name="connsiteY104" fmla="*/ 711403 h 1855788"/>
                      <a:gd name="connsiteX105" fmla="*/ 2438404 w 2781300"/>
                      <a:gd name="connsiteY105" fmla="*/ 707232 h 1855788"/>
                      <a:gd name="connsiteX106" fmla="*/ 2416227 w 2781300"/>
                      <a:gd name="connsiteY106" fmla="*/ 746374 h 1855788"/>
                      <a:gd name="connsiteX107" fmla="*/ 2435226 w 2781300"/>
                      <a:gd name="connsiteY107" fmla="*/ 756174 h 1855788"/>
                      <a:gd name="connsiteX108" fmla="*/ 2548297 w 2781300"/>
                      <a:gd name="connsiteY108" fmla="*/ 747713 h 1855788"/>
                      <a:gd name="connsiteX109" fmla="*/ 2513846 w 2781300"/>
                      <a:gd name="connsiteY109" fmla="*/ 796728 h 1855788"/>
                      <a:gd name="connsiteX110" fmla="*/ 2531059 w 2781300"/>
                      <a:gd name="connsiteY110" fmla="*/ 805607 h 1855788"/>
                      <a:gd name="connsiteX111" fmla="*/ 2534192 w 2781300"/>
                      <a:gd name="connsiteY111" fmla="*/ 804820 h 1855788"/>
                      <a:gd name="connsiteX112" fmla="*/ 2660245 w 2781300"/>
                      <a:gd name="connsiteY112" fmla="*/ 795338 h 1855788"/>
                      <a:gd name="connsiteX113" fmla="*/ 2629833 w 2781300"/>
                      <a:gd name="connsiteY113" fmla="*/ 852351 h 1855788"/>
                      <a:gd name="connsiteX114" fmla="*/ 2639870 w 2781300"/>
                      <a:gd name="connsiteY114" fmla="*/ 856988 h 1855788"/>
                      <a:gd name="connsiteX115" fmla="*/ 2710659 w 2781300"/>
                      <a:gd name="connsiteY115" fmla="*/ 852487 h 1855788"/>
                      <a:gd name="connsiteX116" fmla="*/ 2692412 w 2781300"/>
                      <a:gd name="connsiteY116" fmla="*/ 881266 h 1855788"/>
                      <a:gd name="connsiteX117" fmla="*/ 2781300 w 2781300"/>
                      <a:gd name="connsiteY11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203928 w 2781300"/>
                      <a:gd name="connsiteY98" fmla="*/ 576262 h 1855788"/>
                      <a:gd name="connsiteX99" fmla="*/ 2180042 w 2781300"/>
                      <a:gd name="connsiteY99" fmla="*/ 622605 h 1855788"/>
                      <a:gd name="connsiteX100" fmla="*/ 2254837 w 2781300"/>
                      <a:gd name="connsiteY100" fmla="*/ 636822 h 1855788"/>
                      <a:gd name="connsiteX101" fmla="*/ 2346339 w 2781300"/>
                      <a:gd name="connsiteY101" fmla="*/ 631032 h 1855788"/>
                      <a:gd name="connsiteX102" fmla="*/ 2319231 w 2781300"/>
                      <a:gd name="connsiteY102" fmla="*/ 696341 h 1855788"/>
                      <a:gd name="connsiteX103" fmla="*/ 2348431 w 2781300"/>
                      <a:gd name="connsiteY103" fmla="*/ 711403 h 1855788"/>
                      <a:gd name="connsiteX104" fmla="*/ 2438404 w 2781300"/>
                      <a:gd name="connsiteY104" fmla="*/ 707232 h 1855788"/>
                      <a:gd name="connsiteX105" fmla="*/ 2416227 w 2781300"/>
                      <a:gd name="connsiteY105" fmla="*/ 746374 h 1855788"/>
                      <a:gd name="connsiteX106" fmla="*/ 2435226 w 2781300"/>
                      <a:gd name="connsiteY106" fmla="*/ 756174 h 1855788"/>
                      <a:gd name="connsiteX107" fmla="*/ 2548297 w 2781300"/>
                      <a:gd name="connsiteY107" fmla="*/ 747713 h 1855788"/>
                      <a:gd name="connsiteX108" fmla="*/ 2513846 w 2781300"/>
                      <a:gd name="connsiteY108" fmla="*/ 796728 h 1855788"/>
                      <a:gd name="connsiteX109" fmla="*/ 2531059 w 2781300"/>
                      <a:gd name="connsiteY109" fmla="*/ 805607 h 1855788"/>
                      <a:gd name="connsiteX110" fmla="*/ 2534192 w 2781300"/>
                      <a:gd name="connsiteY110" fmla="*/ 804820 h 1855788"/>
                      <a:gd name="connsiteX111" fmla="*/ 2660245 w 2781300"/>
                      <a:gd name="connsiteY111" fmla="*/ 795338 h 1855788"/>
                      <a:gd name="connsiteX112" fmla="*/ 2629833 w 2781300"/>
                      <a:gd name="connsiteY112" fmla="*/ 852351 h 1855788"/>
                      <a:gd name="connsiteX113" fmla="*/ 2639870 w 2781300"/>
                      <a:gd name="connsiteY113" fmla="*/ 856988 h 1855788"/>
                      <a:gd name="connsiteX114" fmla="*/ 2710659 w 2781300"/>
                      <a:gd name="connsiteY114" fmla="*/ 852487 h 1855788"/>
                      <a:gd name="connsiteX115" fmla="*/ 2692412 w 2781300"/>
                      <a:gd name="connsiteY115" fmla="*/ 881266 h 1855788"/>
                      <a:gd name="connsiteX116" fmla="*/ 2781300 w 2781300"/>
                      <a:gd name="connsiteY11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203928 w 2781300"/>
                      <a:gd name="connsiteY98" fmla="*/ 576262 h 1855788"/>
                      <a:gd name="connsiteX99" fmla="*/ 2180042 w 2781300"/>
                      <a:gd name="connsiteY99" fmla="*/ 622605 h 1855788"/>
                      <a:gd name="connsiteX100" fmla="*/ 2346339 w 2781300"/>
                      <a:gd name="connsiteY100" fmla="*/ 631032 h 1855788"/>
                      <a:gd name="connsiteX101" fmla="*/ 2319231 w 2781300"/>
                      <a:gd name="connsiteY101" fmla="*/ 696341 h 1855788"/>
                      <a:gd name="connsiteX102" fmla="*/ 2348431 w 2781300"/>
                      <a:gd name="connsiteY102" fmla="*/ 711403 h 1855788"/>
                      <a:gd name="connsiteX103" fmla="*/ 2438404 w 2781300"/>
                      <a:gd name="connsiteY103" fmla="*/ 707232 h 1855788"/>
                      <a:gd name="connsiteX104" fmla="*/ 2416227 w 2781300"/>
                      <a:gd name="connsiteY104" fmla="*/ 746374 h 1855788"/>
                      <a:gd name="connsiteX105" fmla="*/ 2435226 w 2781300"/>
                      <a:gd name="connsiteY105" fmla="*/ 756174 h 1855788"/>
                      <a:gd name="connsiteX106" fmla="*/ 2548297 w 2781300"/>
                      <a:gd name="connsiteY106" fmla="*/ 747713 h 1855788"/>
                      <a:gd name="connsiteX107" fmla="*/ 2513846 w 2781300"/>
                      <a:gd name="connsiteY107" fmla="*/ 796728 h 1855788"/>
                      <a:gd name="connsiteX108" fmla="*/ 2531059 w 2781300"/>
                      <a:gd name="connsiteY108" fmla="*/ 805607 h 1855788"/>
                      <a:gd name="connsiteX109" fmla="*/ 2534192 w 2781300"/>
                      <a:gd name="connsiteY109" fmla="*/ 804820 h 1855788"/>
                      <a:gd name="connsiteX110" fmla="*/ 2660245 w 2781300"/>
                      <a:gd name="connsiteY110" fmla="*/ 795338 h 1855788"/>
                      <a:gd name="connsiteX111" fmla="*/ 2629833 w 2781300"/>
                      <a:gd name="connsiteY111" fmla="*/ 852351 h 1855788"/>
                      <a:gd name="connsiteX112" fmla="*/ 2639870 w 2781300"/>
                      <a:gd name="connsiteY112" fmla="*/ 856988 h 1855788"/>
                      <a:gd name="connsiteX113" fmla="*/ 2710659 w 2781300"/>
                      <a:gd name="connsiteY113" fmla="*/ 852487 h 1855788"/>
                      <a:gd name="connsiteX114" fmla="*/ 2692412 w 2781300"/>
                      <a:gd name="connsiteY114" fmla="*/ 881266 h 1855788"/>
                      <a:gd name="connsiteX115" fmla="*/ 2781300 w 2781300"/>
                      <a:gd name="connsiteY11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182115 w 2781300"/>
                      <a:gd name="connsiteY16" fmla="*/ 1237205 h 1855788"/>
                      <a:gd name="connsiteX17" fmla="*/ 2203928 w 2781300"/>
                      <a:gd name="connsiteY17" fmla="*/ 1279526 h 1855788"/>
                      <a:gd name="connsiteX18" fmla="*/ 2115908 w 2781300"/>
                      <a:gd name="connsiteY18" fmla="*/ 1274250 h 1855788"/>
                      <a:gd name="connsiteX19" fmla="*/ 2083782 w 2781300"/>
                      <a:gd name="connsiteY19" fmla="*/ 1292225 h 1855788"/>
                      <a:gd name="connsiteX20" fmla="*/ 2100242 w 2781300"/>
                      <a:gd name="connsiteY20" fmla="*/ 1328738 h 1855788"/>
                      <a:gd name="connsiteX21" fmla="*/ 2027443 w 2781300"/>
                      <a:gd name="connsiteY21" fmla="*/ 1323749 h 1855788"/>
                      <a:gd name="connsiteX22" fmla="*/ 1953212 w 2781300"/>
                      <a:gd name="connsiteY22" fmla="*/ 1365283 h 1855788"/>
                      <a:gd name="connsiteX23" fmla="*/ 1972435 w 2781300"/>
                      <a:gd name="connsiteY23" fmla="*/ 1401763 h 1855788"/>
                      <a:gd name="connsiteX24" fmla="*/ 1896025 w 2781300"/>
                      <a:gd name="connsiteY24" fmla="*/ 1397283 h 1855788"/>
                      <a:gd name="connsiteX25" fmla="*/ 1880564 w 2781300"/>
                      <a:gd name="connsiteY25" fmla="*/ 1405935 h 1855788"/>
                      <a:gd name="connsiteX26" fmla="*/ 1908140 w 2781300"/>
                      <a:gd name="connsiteY26" fmla="*/ 1465263 h 1855788"/>
                      <a:gd name="connsiteX27" fmla="*/ 1792112 w 2781300"/>
                      <a:gd name="connsiteY27" fmla="*/ 1457550 h 1855788"/>
                      <a:gd name="connsiteX28" fmla="*/ 1808129 w 2781300"/>
                      <a:gd name="connsiteY28" fmla="*/ 1493838 h 1855788"/>
                      <a:gd name="connsiteX29" fmla="*/ 1735915 w 2781300"/>
                      <a:gd name="connsiteY29" fmla="*/ 1488783 h 1855788"/>
                      <a:gd name="connsiteX30" fmla="*/ 1757367 w 2781300"/>
                      <a:gd name="connsiteY30" fmla="*/ 1541467 h 1855788"/>
                      <a:gd name="connsiteX31" fmla="*/ 1652019 w 2781300"/>
                      <a:gd name="connsiteY31" fmla="*/ 1533474 h 1855788"/>
                      <a:gd name="connsiteX32" fmla="*/ 1603174 w 2781300"/>
                      <a:gd name="connsiteY32" fmla="*/ 1559366 h 1855788"/>
                      <a:gd name="connsiteX33" fmla="*/ 1620474 w 2781300"/>
                      <a:gd name="connsiteY33" fmla="*/ 1605760 h 1855788"/>
                      <a:gd name="connsiteX34" fmla="*/ 1620474 w 2781300"/>
                      <a:gd name="connsiteY34" fmla="*/ 1605761 h 1855788"/>
                      <a:gd name="connsiteX35" fmla="*/ 1538878 w 2781300"/>
                      <a:gd name="connsiteY35" fmla="*/ 1599000 h 1855788"/>
                      <a:gd name="connsiteX36" fmla="*/ 1558931 w 2781300"/>
                      <a:gd name="connsiteY36" fmla="*/ 1655763 h 1855788"/>
                      <a:gd name="connsiteX37" fmla="*/ 1473151 w 2781300"/>
                      <a:gd name="connsiteY37" fmla="*/ 1652005 h 1855788"/>
                      <a:gd name="connsiteX38" fmla="*/ 1434815 w 2781300"/>
                      <a:gd name="connsiteY38" fmla="*/ 1646929 h 1855788"/>
                      <a:gd name="connsiteX39" fmla="*/ 1416069 w 2781300"/>
                      <a:gd name="connsiteY39" fmla="*/ 1655838 h 1855788"/>
                      <a:gd name="connsiteX40" fmla="*/ 1430344 w 2781300"/>
                      <a:gd name="connsiteY40" fmla="*/ 1698626 h 1855788"/>
                      <a:gd name="connsiteX41" fmla="*/ 1344564 w 2781300"/>
                      <a:gd name="connsiteY41" fmla="*/ 1694647 h 1855788"/>
                      <a:gd name="connsiteX42" fmla="*/ 1336720 w 2781300"/>
                      <a:gd name="connsiteY42" fmla="*/ 1693547 h 1855788"/>
                      <a:gd name="connsiteX43" fmla="*/ 1333007 w 2781300"/>
                      <a:gd name="connsiteY43" fmla="*/ 1695312 h 1855788"/>
                      <a:gd name="connsiteX44" fmla="*/ 1346173 w 2781300"/>
                      <a:gd name="connsiteY44" fmla="*/ 1736726 h 1855788"/>
                      <a:gd name="connsiteX45" fmla="*/ 1260393 w 2781300"/>
                      <a:gd name="connsiteY45" fmla="*/ 1732550 h 1855788"/>
                      <a:gd name="connsiteX46" fmla="*/ 1252800 w 2781300"/>
                      <a:gd name="connsiteY46" fmla="*/ 1731433 h 1855788"/>
                      <a:gd name="connsiteX47" fmla="*/ 1209062 w 2781300"/>
                      <a:gd name="connsiteY47" fmla="*/ 1749131 h 1855788"/>
                      <a:gd name="connsiteX48" fmla="*/ 1222348 w 2781300"/>
                      <a:gd name="connsiteY48" fmla="*/ 1793876 h 1855788"/>
                      <a:gd name="connsiteX49" fmla="*/ 1136568 w 2781300"/>
                      <a:gd name="connsiteY49" fmla="*/ 1789405 h 1855788"/>
                      <a:gd name="connsiteX50" fmla="*/ 1107314 w 2781300"/>
                      <a:gd name="connsiteY50" fmla="*/ 1784797 h 1855788"/>
                      <a:gd name="connsiteX51" fmla="*/ 1098822 w 2781300"/>
                      <a:gd name="connsiteY51" fmla="*/ 1787442 h 1855788"/>
                      <a:gd name="connsiteX52" fmla="*/ 1108885 w 2781300"/>
                      <a:gd name="connsiteY52" fmla="*/ 1822451 h 1855788"/>
                      <a:gd name="connsiteX53" fmla="*/ 1023105 w 2781300"/>
                      <a:gd name="connsiteY53" fmla="*/ 1817833 h 1855788"/>
                      <a:gd name="connsiteX54" fmla="*/ 1003642 w 2781300"/>
                      <a:gd name="connsiteY54" fmla="*/ 1814666 h 1855788"/>
                      <a:gd name="connsiteX55" fmla="*/ 997790 w 2781300"/>
                      <a:gd name="connsiteY55" fmla="*/ 1815797 h 1855788"/>
                      <a:gd name="connsiteX56" fmla="*/ 1008873 w 2781300"/>
                      <a:gd name="connsiteY56" fmla="*/ 1855788 h 1855788"/>
                      <a:gd name="connsiteX57" fmla="*/ 839790 w 2781300"/>
                      <a:gd name="connsiteY57" fmla="*/ 1836937 h 1855788"/>
                      <a:gd name="connsiteX58" fmla="*/ 821133 w 2781300"/>
                      <a:gd name="connsiteY58" fmla="*/ 1831631 h 1855788"/>
                      <a:gd name="connsiteX59" fmla="*/ 775540 w 2781300"/>
                      <a:gd name="connsiteY59" fmla="*/ 1828957 h 1855788"/>
                      <a:gd name="connsiteX60" fmla="*/ 0 w 2781300"/>
                      <a:gd name="connsiteY60" fmla="*/ 941388 h 1855788"/>
                      <a:gd name="connsiteX61" fmla="*/ 626400 w 2781300"/>
                      <a:gd name="connsiteY61" fmla="*/ 93223 h 1855788"/>
                      <a:gd name="connsiteX62" fmla="*/ 667074 w 2781300"/>
                      <a:gd name="connsiteY62" fmla="*/ 81034 h 1855788"/>
                      <a:gd name="connsiteX63" fmla="*/ 682305 w 2781300"/>
                      <a:gd name="connsiteY63" fmla="*/ 72919 h 1855788"/>
                      <a:gd name="connsiteX64" fmla="*/ 1008873 w 2781300"/>
                      <a:gd name="connsiteY64" fmla="*/ 0 h 1855788"/>
                      <a:gd name="connsiteX65" fmla="*/ 997186 w 2781300"/>
                      <a:gd name="connsiteY65" fmla="*/ 42173 h 1855788"/>
                      <a:gd name="connsiteX66" fmla="*/ 1023105 w 2781300"/>
                      <a:gd name="connsiteY66" fmla="*/ 37956 h 1855788"/>
                      <a:gd name="connsiteX67" fmla="*/ 1108885 w 2781300"/>
                      <a:gd name="connsiteY67" fmla="*/ 33337 h 1855788"/>
                      <a:gd name="connsiteX68" fmla="*/ 1097623 w 2781300"/>
                      <a:gd name="connsiteY68" fmla="*/ 72518 h 1855788"/>
                      <a:gd name="connsiteX69" fmla="*/ 1136568 w 2781300"/>
                      <a:gd name="connsiteY69" fmla="*/ 66383 h 1855788"/>
                      <a:gd name="connsiteX70" fmla="*/ 1222348 w 2781300"/>
                      <a:gd name="connsiteY70" fmla="*/ 61912 h 1855788"/>
                      <a:gd name="connsiteX71" fmla="*/ 1206030 w 2781300"/>
                      <a:gd name="connsiteY71" fmla="*/ 116866 h 1855788"/>
                      <a:gd name="connsiteX72" fmla="*/ 1232453 w 2781300"/>
                      <a:gd name="connsiteY72" fmla="*/ 127349 h 1855788"/>
                      <a:gd name="connsiteX73" fmla="*/ 1260393 w 2781300"/>
                      <a:gd name="connsiteY73" fmla="*/ 123238 h 1855788"/>
                      <a:gd name="connsiteX74" fmla="*/ 1346173 w 2781300"/>
                      <a:gd name="connsiteY74" fmla="*/ 119062 h 1855788"/>
                      <a:gd name="connsiteX75" fmla="*/ 1332246 w 2781300"/>
                      <a:gd name="connsiteY75" fmla="*/ 162868 h 1855788"/>
                      <a:gd name="connsiteX76" fmla="*/ 1344564 w 2781300"/>
                      <a:gd name="connsiteY76" fmla="*/ 161141 h 1855788"/>
                      <a:gd name="connsiteX77" fmla="*/ 1430344 w 2781300"/>
                      <a:gd name="connsiteY77" fmla="*/ 157162 h 1855788"/>
                      <a:gd name="connsiteX78" fmla="*/ 1413731 w 2781300"/>
                      <a:gd name="connsiteY78" fmla="*/ 206956 h 1855788"/>
                      <a:gd name="connsiteX79" fmla="*/ 1421485 w 2781300"/>
                      <a:gd name="connsiteY79" fmla="*/ 210624 h 1855788"/>
                      <a:gd name="connsiteX80" fmla="*/ 1473151 w 2781300"/>
                      <a:gd name="connsiteY80" fmla="*/ 203783 h 1855788"/>
                      <a:gd name="connsiteX81" fmla="*/ 1558931 w 2781300"/>
                      <a:gd name="connsiteY81" fmla="*/ 200025 h 1855788"/>
                      <a:gd name="connsiteX82" fmla="*/ 1535305 w 2781300"/>
                      <a:gd name="connsiteY82" fmla="*/ 266902 h 1855788"/>
                      <a:gd name="connsiteX83" fmla="*/ 1540646 w 2781300"/>
                      <a:gd name="connsiteY83" fmla="*/ 269743 h 1855788"/>
                      <a:gd name="connsiteX84" fmla="*/ 1620474 w 2781300"/>
                      <a:gd name="connsiteY84" fmla="*/ 263128 h 1855788"/>
                      <a:gd name="connsiteX85" fmla="*/ 1605204 w 2781300"/>
                      <a:gd name="connsiteY85" fmla="*/ 304079 h 1855788"/>
                      <a:gd name="connsiteX86" fmla="*/ 1757367 w 2781300"/>
                      <a:gd name="connsiteY86" fmla="*/ 311945 h 1855788"/>
                      <a:gd name="connsiteX87" fmla="*/ 1735914 w 2781300"/>
                      <a:gd name="connsiteY87" fmla="*/ 364629 h 1855788"/>
                      <a:gd name="connsiteX88" fmla="*/ 1808129 w 2781300"/>
                      <a:gd name="connsiteY88" fmla="*/ 359574 h 1855788"/>
                      <a:gd name="connsiteX89" fmla="*/ 1792112 w 2781300"/>
                      <a:gd name="connsiteY89" fmla="*/ 395862 h 1855788"/>
                      <a:gd name="connsiteX90" fmla="*/ 1908140 w 2781300"/>
                      <a:gd name="connsiteY90" fmla="*/ 388149 h 1855788"/>
                      <a:gd name="connsiteX91" fmla="*/ 1877411 w 2781300"/>
                      <a:gd name="connsiteY91" fmla="*/ 454261 h 1855788"/>
                      <a:gd name="connsiteX92" fmla="*/ 1882194 w 2781300"/>
                      <a:gd name="connsiteY92" fmla="*/ 456941 h 1855788"/>
                      <a:gd name="connsiteX93" fmla="*/ 1972435 w 2781300"/>
                      <a:gd name="connsiteY93" fmla="*/ 451649 h 1855788"/>
                      <a:gd name="connsiteX94" fmla="*/ 1949751 w 2781300"/>
                      <a:gd name="connsiteY94" fmla="*/ 494699 h 1855788"/>
                      <a:gd name="connsiteX95" fmla="*/ 2100242 w 2781300"/>
                      <a:gd name="connsiteY95" fmla="*/ 524674 h 1855788"/>
                      <a:gd name="connsiteX96" fmla="*/ 2080914 w 2781300"/>
                      <a:gd name="connsiteY96" fmla="*/ 567549 h 1855788"/>
                      <a:gd name="connsiteX97" fmla="*/ 2203928 w 2781300"/>
                      <a:gd name="connsiteY97" fmla="*/ 576262 h 1855788"/>
                      <a:gd name="connsiteX98" fmla="*/ 2180042 w 2781300"/>
                      <a:gd name="connsiteY98" fmla="*/ 622605 h 1855788"/>
                      <a:gd name="connsiteX99" fmla="*/ 2346339 w 2781300"/>
                      <a:gd name="connsiteY99" fmla="*/ 631032 h 1855788"/>
                      <a:gd name="connsiteX100" fmla="*/ 2319231 w 2781300"/>
                      <a:gd name="connsiteY100" fmla="*/ 696341 h 1855788"/>
                      <a:gd name="connsiteX101" fmla="*/ 2348431 w 2781300"/>
                      <a:gd name="connsiteY101" fmla="*/ 711403 h 1855788"/>
                      <a:gd name="connsiteX102" fmla="*/ 2438404 w 2781300"/>
                      <a:gd name="connsiteY102" fmla="*/ 707232 h 1855788"/>
                      <a:gd name="connsiteX103" fmla="*/ 2416227 w 2781300"/>
                      <a:gd name="connsiteY103" fmla="*/ 746374 h 1855788"/>
                      <a:gd name="connsiteX104" fmla="*/ 2435226 w 2781300"/>
                      <a:gd name="connsiteY104" fmla="*/ 756174 h 1855788"/>
                      <a:gd name="connsiteX105" fmla="*/ 2548297 w 2781300"/>
                      <a:gd name="connsiteY105" fmla="*/ 747713 h 1855788"/>
                      <a:gd name="connsiteX106" fmla="*/ 2513846 w 2781300"/>
                      <a:gd name="connsiteY106" fmla="*/ 796728 h 1855788"/>
                      <a:gd name="connsiteX107" fmla="*/ 2531059 w 2781300"/>
                      <a:gd name="connsiteY107" fmla="*/ 805607 h 1855788"/>
                      <a:gd name="connsiteX108" fmla="*/ 2534192 w 2781300"/>
                      <a:gd name="connsiteY108" fmla="*/ 804820 h 1855788"/>
                      <a:gd name="connsiteX109" fmla="*/ 2660245 w 2781300"/>
                      <a:gd name="connsiteY109" fmla="*/ 795338 h 1855788"/>
                      <a:gd name="connsiteX110" fmla="*/ 2629833 w 2781300"/>
                      <a:gd name="connsiteY110" fmla="*/ 852351 h 1855788"/>
                      <a:gd name="connsiteX111" fmla="*/ 2639870 w 2781300"/>
                      <a:gd name="connsiteY111" fmla="*/ 856988 h 1855788"/>
                      <a:gd name="connsiteX112" fmla="*/ 2710659 w 2781300"/>
                      <a:gd name="connsiteY112" fmla="*/ 852487 h 1855788"/>
                      <a:gd name="connsiteX113" fmla="*/ 2692412 w 2781300"/>
                      <a:gd name="connsiteY113" fmla="*/ 881266 h 1855788"/>
                      <a:gd name="connsiteX114" fmla="*/ 2781300 w 2781300"/>
                      <a:gd name="connsiteY11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46339 w 2781300"/>
                      <a:gd name="connsiteY14" fmla="*/ 1200944 h 1855788"/>
                      <a:gd name="connsiteX15" fmla="*/ 2182115 w 2781300"/>
                      <a:gd name="connsiteY15" fmla="*/ 1237205 h 1855788"/>
                      <a:gd name="connsiteX16" fmla="*/ 2203928 w 2781300"/>
                      <a:gd name="connsiteY16" fmla="*/ 1279526 h 1855788"/>
                      <a:gd name="connsiteX17" fmla="*/ 2115908 w 2781300"/>
                      <a:gd name="connsiteY17" fmla="*/ 1274250 h 1855788"/>
                      <a:gd name="connsiteX18" fmla="*/ 2083782 w 2781300"/>
                      <a:gd name="connsiteY18" fmla="*/ 1292225 h 1855788"/>
                      <a:gd name="connsiteX19" fmla="*/ 2100242 w 2781300"/>
                      <a:gd name="connsiteY19" fmla="*/ 1328738 h 1855788"/>
                      <a:gd name="connsiteX20" fmla="*/ 2027443 w 2781300"/>
                      <a:gd name="connsiteY20" fmla="*/ 1323749 h 1855788"/>
                      <a:gd name="connsiteX21" fmla="*/ 1953212 w 2781300"/>
                      <a:gd name="connsiteY21" fmla="*/ 1365283 h 1855788"/>
                      <a:gd name="connsiteX22" fmla="*/ 1972435 w 2781300"/>
                      <a:gd name="connsiteY22" fmla="*/ 1401763 h 1855788"/>
                      <a:gd name="connsiteX23" fmla="*/ 1896025 w 2781300"/>
                      <a:gd name="connsiteY23" fmla="*/ 1397283 h 1855788"/>
                      <a:gd name="connsiteX24" fmla="*/ 1880564 w 2781300"/>
                      <a:gd name="connsiteY24" fmla="*/ 1405935 h 1855788"/>
                      <a:gd name="connsiteX25" fmla="*/ 1908140 w 2781300"/>
                      <a:gd name="connsiteY25" fmla="*/ 1465263 h 1855788"/>
                      <a:gd name="connsiteX26" fmla="*/ 1792112 w 2781300"/>
                      <a:gd name="connsiteY26" fmla="*/ 1457550 h 1855788"/>
                      <a:gd name="connsiteX27" fmla="*/ 1808129 w 2781300"/>
                      <a:gd name="connsiteY27" fmla="*/ 1493838 h 1855788"/>
                      <a:gd name="connsiteX28" fmla="*/ 1735915 w 2781300"/>
                      <a:gd name="connsiteY28" fmla="*/ 1488783 h 1855788"/>
                      <a:gd name="connsiteX29" fmla="*/ 1757367 w 2781300"/>
                      <a:gd name="connsiteY29" fmla="*/ 1541467 h 1855788"/>
                      <a:gd name="connsiteX30" fmla="*/ 1652019 w 2781300"/>
                      <a:gd name="connsiteY30" fmla="*/ 1533474 h 1855788"/>
                      <a:gd name="connsiteX31" fmla="*/ 1603174 w 2781300"/>
                      <a:gd name="connsiteY31" fmla="*/ 1559366 h 1855788"/>
                      <a:gd name="connsiteX32" fmla="*/ 1620474 w 2781300"/>
                      <a:gd name="connsiteY32" fmla="*/ 1605760 h 1855788"/>
                      <a:gd name="connsiteX33" fmla="*/ 1620474 w 2781300"/>
                      <a:gd name="connsiteY33" fmla="*/ 1605761 h 1855788"/>
                      <a:gd name="connsiteX34" fmla="*/ 1538878 w 2781300"/>
                      <a:gd name="connsiteY34" fmla="*/ 1599000 h 1855788"/>
                      <a:gd name="connsiteX35" fmla="*/ 1558931 w 2781300"/>
                      <a:gd name="connsiteY35" fmla="*/ 1655763 h 1855788"/>
                      <a:gd name="connsiteX36" fmla="*/ 1473151 w 2781300"/>
                      <a:gd name="connsiteY36" fmla="*/ 1652005 h 1855788"/>
                      <a:gd name="connsiteX37" fmla="*/ 1434815 w 2781300"/>
                      <a:gd name="connsiteY37" fmla="*/ 1646929 h 1855788"/>
                      <a:gd name="connsiteX38" fmla="*/ 1416069 w 2781300"/>
                      <a:gd name="connsiteY38" fmla="*/ 1655838 h 1855788"/>
                      <a:gd name="connsiteX39" fmla="*/ 1430344 w 2781300"/>
                      <a:gd name="connsiteY39" fmla="*/ 1698626 h 1855788"/>
                      <a:gd name="connsiteX40" fmla="*/ 1344564 w 2781300"/>
                      <a:gd name="connsiteY40" fmla="*/ 1694647 h 1855788"/>
                      <a:gd name="connsiteX41" fmla="*/ 1336720 w 2781300"/>
                      <a:gd name="connsiteY41" fmla="*/ 1693547 h 1855788"/>
                      <a:gd name="connsiteX42" fmla="*/ 1333007 w 2781300"/>
                      <a:gd name="connsiteY42" fmla="*/ 1695312 h 1855788"/>
                      <a:gd name="connsiteX43" fmla="*/ 1346173 w 2781300"/>
                      <a:gd name="connsiteY43" fmla="*/ 1736726 h 1855788"/>
                      <a:gd name="connsiteX44" fmla="*/ 1260393 w 2781300"/>
                      <a:gd name="connsiteY44" fmla="*/ 1732550 h 1855788"/>
                      <a:gd name="connsiteX45" fmla="*/ 1252800 w 2781300"/>
                      <a:gd name="connsiteY45" fmla="*/ 1731433 h 1855788"/>
                      <a:gd name="connsiteX46" fmla="*/ 1209062 w 2781300"/>
                      <a:gd name="connsiteY46" fmla="*/ 1749131 h 1855788"/>
                      <a:gd name="connsiteX47" fmla="*/ 1222348 w 2781300"/>
                      <a:gd name="connsiteY47" fmla="*/ 1793876 h 1855788"/>
                      <a:gd name="connsiteX48" fmla="*/ 1136568 w 2781300"/>
                      <a:gd name="connsiteY48" fmla="*/ 1789405 h 1855788"/>
                      <a:gd name="connsiteX49" fmla="*/ 1107314 w 2781300"/>
                      <a:gd name="connsiteY49" fmla="*/ 1784797 h 1855788"/>
                      <a:gd name="connsiteX50" fmla="*/ 1098822 w 2781300"/>
                      <a:gd name="connsiteY50" fmla="*/ 1787442 h 1855788"/>
                      <a:gd name="connsiteX51" fmla="*/ 1108885 w 2781300"/>
                      <a:gd name="connsiteY51" fmla="*/ 1822451 h 1855788"/>
                      <a:gd name="connsiteX52" fmla="*/ 1023105 w 2781300"/>
                      <a:gd name="connsiteY52" fmla="*/ 1817833 h 1855788"/>
                      <a:gd name="connsiteX53" fmla="*/ 1003642 w 2781300"/>
                      <a:gd name="connsiteY53" fmla="*/ 1814666 h 1855788"/>
                      <a:gd name="connsiteX54" fmla="*/ 997790 w 2781300"/>
                      <a:gd name="connsiteY54" fmla="*/ 1815797 h 1855788"/>
                      <a:gd name="connsiteX55" fmla="*/ 1008873 w 2781300"/>
                      <a:gd name="connsiteY55" fmla="*/ 1855788 h 1855788"/>
                      <a:gd name="connsiteX56" fmla="*/ 839790 w 2781300"/>
                      <a:gd name="connsiteY56" fmla="*/ 1836937 h 1855788"/>
                      <a:gd name="connsiteX57" fmla="*/ 821133 w 2781300"/>
                      <a:gd name="connsiteY57" fmla="*/ 1831631 h 1855788"/>
                      <a:gd name="connsiteX58" fmla="*/ 775540 w 2781300"/>
                      <a:gd name="connsiteY58" fmla="*/ 1828957 h 1855788"/>
                      <a:gd name="connsiteX59" fmla="*/ 0 w 2781300"/>
                      <a:gd name="connsiteY59" fmla="*/ 941388 h 1855788"/>
                      <a:gd name="connsiteX60" fmla="*/ 626400 w 2781300"/>
                      <a:gd name="connsiteY60" fmla="*/ 93223 h 1855788"/>
                      <a:gd name="connsiteX61" fmla="*/ 667074 w 2781300"/>
                      <a:gd name="connsiteY61" fmla="*/ 81034 h 1855788"/>
                      <a:gd name="connsiteX62" fmla="*/ 682305 w 2781300"/>
                      <a:gd name="connsiteY62" fmla="*/ 72919 h 1855788"/>
                      <a:gd name="connsiteX63" fmla="*/ 1008873 w 2781300"/>
                      <a:gd name="connsiteY63" fmla="*/ 0 h 1855788"/>
                      <a:gd name="connsiteX64" fmla="*/ 997186 w 2781300"/>
                      <a:gd name="connsiteY64" fmla="*/ 42173 h 1855788"/>
                      <a:gd name="connsiteX65" fmla="*/ 1023105 w 2781300"/>
                      <a:gd name="connsiteY65" fmla="*/ 37956 h 1855788"/>
                      <a:gd name="connsiteX66" fmla="*/ 1108885 w 2781300"/>
                      <a:gd name="connsiteY66" fmla="*/ 33337 h 1855788"/>
                      <a:gd name="connsiteX67" fmla="*/ 1097623 w 2781300"/>
                      <a:gd name="connsiteY67" fmla="*/ 72518 h 1855788"/>
                      <a:gd name="connsiteX68" fmla="*/ 1136568 w 2781300"/>
                      <a:gd name="connsiteY68" fmla="*/ 66383 h 1855788"/>
                      <a:gd name="connsiteX69" fmla="*/ 1222348 w 2781300"/>
                      <a:gd name="connsiteY69" fmla="*/ 61912 h 1855788"/>
                      <a:gd name="connsiteX70" fmla="*/ 1206030 w 2781300"/>
                      <a:gd name="connsiteY70" fmla="*/ 116866 h 1855788"/>
                      <a:gd name="connsiteX71" fmla="*/ 1232453 w 2781300"/>
                      <a:gd name="connsiteY71" fmla="*/ 127349 h 1855788"/>
                      <a:gd name="connsiteX72" fmla="*/ 1260393 w 2781300"/>
                      <a:gd name="connsiteY72" fmla="*/ 123238 h 1855788"/>
                      <a:gd name="connsiteX73" fmla="*/ 1346173 w 2781300"/>
                      <a:gd name="connsiteY73" fmla="*/ 119062 h 1855788"/>
                      <a:gd name="connsiteX74" fmla="*/ 1332246 w 2781300"/>
                      <a:gd name="connsiteY74" fmla="*/ 162868 h 1855788"/>
                      <a:gd name="connsiteX75" fmla="*/ 1344564 w 2781300"/>
                      <a:gd name="connsiteY75" fmla="*/ 161141 h 1855788"/>
                      <a:gd name="connsiteX76" fmla="*/ 1430344 w 2781300"/>
                      <a:gd name="connsiteY76" fmla="*/ 157162 h 1855788"/>
                      <a:gd name="connsiteX77" fmla="*/ 1413731 w 2781300"/>
                      <a:gd name="connsiteY77" fmla="*/ 206956 h 1855788"/>
                      <a:gd name="connsiteX78" fmla="*/ 1421485 w 2781300"/>
                      <a:gd name="connsiteY78" fmla="*/ 210624 h 1855788"/>
                      <a:gd name="connsiteX79" fmla="*/ 1473151 w 2781300"/>
                      <a:gd name="connsiteY79" fmla="*/ 203783 h 1855788"/>
                      <a:gd name="connsiteX80" fmla="*/ 1558931 w 2781300"/>
                      <a:gd name="connsiteY80" fmla="*/ 200025 h 1855788"/>
                      <a:gd name="connsiteX81" fmla="*/ 1535305 w 2781300"/>
                      <a:gd name="connsiteY81" fmla="*/ 266902 h 1855788"/>
                      <a:gd name="connsiteX82" fmla="*/ 1540646 w 2781300"/>
                      <a:gd name="connsiteY82" fmla="*/ 269743 h 1855788"/>
                      <a:gd name="connsiteX83" fmla="*/ 1620474 w 2781300"/>
                      <a:gd name="connsiteY83" fmla="*/ 263128 h 1855788"/>
                      <a:gd name="connsiteX84" fmla="*/ 1605204 w 2781300"/>
                      <a:gd name="connsiteY84" fmla="*/ 304079 h 1855788"/>
                      <a:gd name="connsiteX85" fmla="*/ 1757367 w 2781300"/>
                      <a:gd name="connsiteY85" fmla="*/ 311945 h 1855788"/>
                      <a:gd name="connsiteX86" fmla="*/ 1735914 w 2781300"/>
                      <a:gd name="connsiteY86" fmla="*/ 364629 h 1855788"/>
                      <a:gd name="connsiteX87" fmla="*/ 1808129 w 2781300"/>
                      <a:gd name="connsiteY87" fmla="*/ 359574 h 1855788"/>
                      <a:gd name="connsiteX88" fmla="*/ 1792112 w 2781300"/>
                      <a:gd name="connsiteY88" fmla="*/ 395862 h 1855788"/>
                      <a:gd name="connsiteX89" fmla="*/ 1908140 w 2781300"/>
                      <a:gd name="connsiteY89" fmla="*/ 388149 h 1855788"/>
                      <a:gd name="connsiteX90" fmla="*/ 1877411 w 2781300"/>
                      <a:gd name="connsiteY90" fmla="*/ 454261 h 1855788"/>
                      <a:gd name="connsiteX91" fmla="*/ 1882194 w 2781300"/>
                      <a:gd name="connsiteY91" fmla="*/ 456941 h 1855788"/>
                      <a:gd name="connsiteX92" fmla="*/ 1972435 w 2781300"/>
                      <a:gd name="connsiteY92" fmla="*/ 451649 h 1855788"/>
                      <a:gd name="connsiteX93" fmla="*/ 1949751 w 2781300"/>
                      <a:gd name="connsiteY93" fmla="*/ 494699 h 1855788"/>
                      <a:gd name="connsiteX94" fmla="*/ 2100242 w 2781300"/>
                      <a:gd name="connsiteY94" fmla="*/ 524674 h 1855788"/>
                      <a:gd name="connsiteX95" fmla="*/ 2080914 w 2781300"/>
                      <a:gd name="connsiteY95" fmla="*/ 567549 h 1855788"/>
                      <a:gd name="connsiteX96" fmla="*/ 2203928 w 2781300"/>
                      <a:gd name="connsiteY96" fmla="*/ 576262 h 1855788"/>
                      <a:gd name="connsiteX97" fmla="*/ 2180042 w 2781300"/>
                      <a:gd name="connsiteY97" fmla="*/ 622605 h 1855788"/>
                      <a:gd name="connsiteX98" fmla="*/ 2346339 w 2781300"/>
                      <a:gd name="connsiteY98" fmla="*/ 631032 h 1855788"/>
                      <a:gd name="connsiteX99" fmla="*/ 2319231 w 2781300"/>
                      <a:gd name="connsiteY99" fmla="*/ 696341 h 1855788"/>
                      <a:gd name="connsiteX100" fmla="*/ 2348431 w 2781300"/>
                      <a:gd name="connsiteY100" fmla="*/ 711403 h 1855788"/>
                      <a:gd name="connsiteX101" fmla="*/ 2438404 w 2781300"/>
                      <a:gd name="connsiteY101" fmla="*/ 707232 h 1855788"/>
                      <a:gd name="connsiteX102" fmla="*/ 2416227 w 2781300"/>
                      <a:gd name="connsiteY102" fmla="*/ 746374 h 1855788"/>
                      <a:gd name="connsiteX103" fmla="*/ 2435226 w 2781300"/>
                      <a:gd name="connsiteY103" fmla="*/ 756174 h 1855788"/>
                      <a:gd name="connsiteX104" fmla="*/ 2548297 w 2781300"/>
                      <a:gd name="connsiteY104" fmla="*/ 747713 h 1855788"/>
                      <a:gd name="connsiteX105" fmla="*/ 2513846 w 2781300"/>
                      <a:gd name="connsiteY105" fmla="*/ 796728 h 1855788"/>
                      <a:gd name="connsiteX106" fmla="*/ 2531059 w 2781300"/>
                      <a:gd name="connsiteY106" fmla="*/ 805607 h 1855788"/>
                      <a:gd name="connsiteX107" fmla="*/ 2534192 w 2781300"/>
                      <a:gd name="connsiteY107" fmla="*/ 804820 h 1855788"/>
                      <a:gd name="connsiteX108" fmla="*/ 2660245 w 2781300"/>
                      <a:gd name="connsiteY108" fmla="*/ 795338 h 1855788"/>
                      <a:gd name="connsiteX109" fmla="*/ 2629833 w 2781300"/>
                      <a:gd name="connsiteY109" fmla="*/ 852351 h 1855788"/>
                      <a:gd name="connsiteX110" fmla="*/ 2639870 w 2781300"/>
                      <a:gd name="connsiteY110" fmla="*/ 856988 h 1855788"/>
                      <a:gd name="connsiteX111" fmla="*/ 2710659 w 2781300"/>
                      <a:gd name="connsiteY111" fmla="*/ 852487 h 1855788"/>
                      <a:gd name="connsiteX112" fmla="*/ 2692412 w 2781300"/>
                      <a:gd name="connsiteY112" fmla="*/ 881266 h 1855788"/>
                      <a:gd name="connsiteX113" fmla="*/ 2781300 w 2781300"/>
                      <a:gd name="connsiteY11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348431 w 2781300"/>
                      <a:gd name="connsiteY99" fmla="*/ 711403 h 1855788"/>
                      <a:gd name="connsiteX100" fmla="*/ 2438404 w 2781300"/>
                      <a:gd name="connsiteY100" fmla="*/ 707232 h 1855788"/>
                      <a:gd name="connsiteX101" fmla="*/ 2416227 w 2781300"/>
                      <a:gd name="connsiteY101" fmla="*/ 746374 h 1855788"/>
                      <a:gd name="connsiteX102" fmla="*/ 2435226 w 2781300"/>
                      <a:gd name="connsiteY102" fmla="*/ 756174 h 1855788"/>
                      <a:gd name="connsiteX103" fmla="*/ 2548297 w 2781300"/>
                      <a:gd name="connsiteY103" fmla="*/ 747713 h 1855788"/>
                      <a:gd name="connsiteX104" fmla="*/ 2513846 w 2781300"/>
                      <a:gd name="connsiteY104" fmla="*/ 796728 h 1855788"/>
                      <a:gd name="connsiteX105" fmla="*/ 2531059 w 2781300"/>
                      <a:gd name="connsiteY105" fmla="*/ 805607 h 1855788"/>
                      <a:gd name="connsiteX106" fmla="*/ 2534192 w 2781300"/>
                      <a:gd name="connsiteY106" fmla="*/ 804820 h 1855788"/>
                      <a:gd name="connsiteX107" fmla="*/ 2660245 w 2781300"/>
                      <a:gd name="connsiteY107" fmla="*/ 795338 h 1855788"/>
                      <a:gd name="connsiteX108" fmla="*/ 2629833 w 2781300"/>
                      <a:gd name="connsiteY108" fmla="*/ 852351 h 1855788"/>
                      <a:gd name="connsiteX109" fmla="*/ 2639870 w 2781300"/>
                      <a:gd name="connsiteY109" fmla="*/ 856988 h 1855788"/>
                      <a:gd name="connsiteX110" fmla="*/ 2710659 w 2781300"/>
                      <a:gd name="connsiteY110" fmla="*/ 852487 h 1855788"/>
                      <a:gd name="connsiteX111" fmla="*/ 2692412 w 2781300"/>
                      <a:gd name="connsiteY111" fmla="*/ 881266 h 1855788"/>
                      <a:gd name="connsiteX112" fmla="*/ 2781300 w 2781300"/>
                      <a:gd name="connsiteY11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435226 w 2781300"/>
                      <a:gd name="connsiteY101" fmla="*/ 756174 h 1855788"/>
                      <a:gd name="connsiteX102" fmla="*/ 2548297 w 2781300"/>
                      <a:gd name="connsiteY102" fmla="*/ 747713 h 1855788"/>
                      <a:gd name="connsiteX103" fmla="*/ 2513846 w 2781300"/>
                      <a:gd name="connsiteY103" fmla="*/ 796728 h 1855788"/>
                      <a:gd name="connsiteX104" fmla="*/ 2531059 w 2781300"/>
                      <a:gd name="connsiteY104" fmla="*/ 805607 h 1855788"/>
                      <a:gd name="connsiteX105" fmla="*/ 2534192 w 2781300"/>
                      <a:gd name="connsiteY105" fmla="*/ 804820 h 1855788"/>
                      <a:gd name="connsiteX106" fmla="*/ 2660245 w 2781300"/>
                      <a:gd name="connsiteY106" fmla="*/ 795338 h 1855788"/>
                      <a:gd name="connsiteX107" fmla="*/ 2629833 w 2781300"/>
                      <a:gd name="connsiteY107" fmla="*/ 852351 h 1855788"/>
                      <a:gd name="connsiteX108" fmla="*/ 2639870 w 2781300"/>
                      <a:gd name="connsiteY108" fmla="*/ 856988 h 1855788"/>
                      <a:gd name="connsiteX109" fmla="*/ 2710659 w 2781300"/>
                      <a:gd name="connsiteY109" fmla="*/ 852487 h 1855788"/>
                      <a:gd name="connsiteX110" fmla="*/ 2692412 w 2781300"/>
                      <a:gd name="connsiteY110" fmla="*/ 881266 h 1855788"/>
                      <a:gd name="connsiteX111" fmla="*/ 2781300 w 2781300"/>
                      <a:gd name="connsiteY11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531059 w 2781300"/>
                      <a:gd name="connsiteY103" fmla="*/ 805607 h 1855788"/>
                      <a:gd name="connsiteX104" fmla="*/ 2534192 w 2781300"/>
                      <a:gd name="connsiteY104" fmla="*/ 804820 h 1855788"/>
                      <a:gd name="connsiteX105" fmla="*/ 2660245 w 2781300"/>
                      <a:gd name="connsiteY105" fmla="*/ 795338 h 1855788"/>
                      <a:gd name="connsiteX106" fmla="*/ 2629833 w 2781300"/>
                      <a:gd name="connsiteY106" fmla="*/ 852351 h 1855788"/>
                      <a:gd name="connsiteX107" fmla="*/ 2639870 w 2781300"/>
                      <a:gd name="connsiteY107" fmla="*/ 856988 h 1855788"/>
                      <a:gd name="connsiteX108" fmla="*/ 2710659 w 2781300"/>
                      <a:gd name="connsiteY108" fmla="*/ 852487 h 1855788"/>
                      <a:gd name="connsiteX109" fmla="*/ 2692412 w 2781300"/>
                      <a:gd name="connsiteY109" fmla="*/ 881266 h 1855788"/>
                      <a:gd name="connsiteX110" fmla="*/ 2781300 w 2781300"/>
                      <a:gd name="connsiteY11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531059 w 2781300"/>
                      <a:gd name="connsiteY103" fmla="*/ 805607 h 1855788"/>
                      <a:gd name="connsiteX104" fmla="*/ 2660245 w 2781300"/>
                      <a:gd name="connsiteY104" fmla="*/ 795338 h 1855788"/>
                      <a:gd name="connsiteX105" fmla="*/ 2629833 w 2781300"/>
                      <a:gd name="connsiteY105" fmla="*/ 852351 h 1855788"/>
                      <a:gd name="connsiteX106" fmla="*/ 2639870 w 2781300"/>
                      <a:gd name="connsiteY106" fmla="*/ 856988 h 1855788"/>
                      <a:gd name="connsiteX107" fmla="*/ 2710659 w 2781300"/>
                      <a:gd name="connsiteY107" fmla="*/ 852487 h 1855788"/>
                      <a:gd name="connsiteX108" fmla="*/ 2692412 w 2781300"/>
                      <a:gd name="connsiteY108" fmla="*/ 881266 h 1855788"/>
                      <a:gd name="connsiteX109" fmla="*/ 2781300 w 2781300"/>
                      <a:gd name="connsiteY10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660245 w 2781300"/>
                      <a:gd name="connsiteY103" fmla="*/ 795338 h 1855788"/>
                      <a:gd name="connsiteX104" fmla="*/ 2629833 w 2781300"/>
                      <a:gd name="connsiteY104" fmla="*/ 852351 h 1855788"/>
                      <a:gd name="connsiteX105" fmla="*/ 2639870 w 2781300"/>
                      <a:gd name="connsiteY105" fmla="*/ 856988 h 1855788"/>
                      <a:gd name="connsiteX106" fmla="*/ 2710659 w 2781300"/>
                      <a:gd name="connsiteY106" fmla="*/ 852487 h 1855788"/>
                      <a:gd name="connsiteX107" fmla="*/ 2692412 w 2781300"/>
                      <a:gd name="connsiteY107" fmla="*/ 881266 h 1855788"/>
                      <a:gd name="connsiteX108" fmla="*/ 2781300 w 2781300"/>
                      <a:gd name="connsiteY10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660245 w 2781300"/>
                      <a:gd name="connsiteY103" fmla="*/ 795338 h 1855788"/>
                      <a:gd name="connsiteX104" fmla="*/ 2629833 w 2781300"/>
                      <a:gd name="connsiteY104" fmla="*/ 852351 h 1855788"/>
                      <a:gd name="connsiteX105" fmla="*/ 2710659 w 2781300"/>
                      <a:gd name="connsiteY105" fmla="*/ 852487 h 1855788"/>
                      <a:gd name="connsiteX106" fmla="*/ 2692412 w 2781300"/>
                      <a:gd name="connsiteY106" fmla="*/ 881266 h 1855788"/>
                      <a:gd name="connsiteX107" fmla="*/ 2781300 w 2781300"/>
                      <a:gd name="connsiteY10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76829 w 2781300"/>
                      <a:gd name="connsiteY8" fmla="*/ 1078916 h 1855788"/>
                      <a:gd name="connsiteX9" fmla="*/ 2426967 w 2781300"/>
                      <a:gd name="connsiteY9" fmla="*/ 1104558 h 1855788"/>
                      <a:gd name="connsiteX10" fmla="*/ 2438404 w 2781300"/>
                      <a:gd name="connsiteY10" fmla="*/ 1124744 h 1855788"/>
                      <a:gd name="connsiteX11" fmla="*/ 2330762 w 2781300"/>
                      <a:gd name="connsiteY11" fmla="*/ 1154032 h 1855788"/>
                      <a:gd name="connsiteX12" fmla="*/ 2346339 w 2781300"/>
                      <a:gd name="connsiteY12" fmla="*/ 1200944 h 1855788"/>
                      <a:gd name="connsiteX13" fmla="*/ 2182115 w 2781300"/>
                      <a:gd name="connsiteY13" fmla="*/ 1237205 h 1855788"/>
                      <a:gd name="connsiteX14" fmla="*/ 2203928 w 2781300"/>
                      <a:gd name="connsiteY14" fmla="*/ 1279526 h 1855788"/>
                      <a:gd name="connsiteX15" fmla="*/ 2115908 w 2781300"/>
                      <a:gd name="connsiteY15" fmla="*/ 1274250 h 1855788"/>
                      <a:gd name="connsiteX16" fmla="*/ 2083782 w 2781300"/>
                      <a:gd name="connsiteY16" fmla="*/ 1292225 h 1855788"/>
                      <a:gd name="connsiteX17" fmla="*/ 2100242 w 2781300"/>
                      <a:gd name="connsiteY17" fmla="*/ 1328738 h 1855788"/>
                      <a:gd name="connsiteX18" fmla="*/ 2027443 w 2781300"/>
                      <a:gd name="connsiteY18" fmla="*/ 1323749 h 1855788"/>
                      <a:gd name="connsiteX19" fmla="*/ 1953212 w 2781300"/>
                      <a:gd name="connsiteY19" fmla="*/ 1365283 h 1855788"/>
                      <a:gd name="connsiteX20" fmla="*/ 1972435 w 2781300"/>
                      <a:gd name="connsiteY20" fmla="*/ 1401763 h 1855788"/>
                      <a:gd name="connsiteX21" fmla="*/ 1896025 w 2781300"/>
                      <a:gd name="connsiteY21" fmla="*/ 1397283 h 1855788"/>
                      <a:gd name="connsiteX22" fmla="*/ 1880564 w 2781300"/>
                      <a:gd name="connsiteY22" fmla="*/ 1405935 h 1855788"/>
                      <a:gd name="connsiteX23" fmla="*/ 1908140 w 2781300"/>
                      <a:gd name="connsiteY23" fmla="*/ 1465263 h 1855788"/>
                      <a:gd name="connsiteX24" fmla="*/ 1792112 w 2781300"/>
                      <a:gd name="connsiteY24" fmla="*/ 1457550 h 1855788"/>
                      <a:gd name="connsiteX25" fmla="*/ 1808129 w 2781300"/>
                      <a:gd name="connsiteY25" fmla="*/ 1493838 h 1855788"/>
                      <a:gd name="connsiteX26" fmla="*/ 1735915 w 2781300"/>
                      <a:gd name="connsiteY26" fmla="*/ 1488783 h 1855788"/>
                      <a:gd name="connsiteX27" fmla="*/ 1757367 w 2781300"/>
                      <a:gd name="connsiteY27" fmla="*/ 1541467 h 1855788"/>
                      <a:gd name="connsiteX28" fmla="*/ 1652019 w 2781300"/>
                      <a:gd name="connsiteY28" fmla="*/ 1533474 h 1855788"/>
                      <a:gd name="connsiteX29" fmla="*/ 1603174 w 2781300"/>
                      <a:gd name="connsiteY29" fmla="*/ 1559366 h 1855788"/>
                      <a:gd name="connsiteX30" fmla="*/ 1620474 w 2781300"/>
                      <a:gd name="connsiteY30" fmla="*/ 1605760 h 1855788"/>
                      <a:gd name="connsiteX31" fmla="*/ 1620474 w 2781300"/>
                      <a:gd name="connsiteY31" fmla="*/ 1605761 h 1855788"/>
                      <a:gd name="connsiteX32" fmla="*/ 1538878 w 2781300"/>
                      <a:gd name="connsiteY32" fmla="*/ 1599000 h 1855788"/>
                      <a:gd name="connsiteX33" fmla="*/ 1558931 w 2781300"/>
                      <a:gd name="connsiteY33" fmla="*/ 1655763 h 1855788"/>
                      <a:gd name="connsiteX34" fmla="*/ 1473151 w 2781300"/>
                      <a:gd name="connsiteY34" fmla="*/ 1652005 h 1855788"/>
                      <a:gd name="connsiteX35" fmla="*/ 1434815 w 2781300"/>
                      <a:gd name="connsiteY35" fmla="*/ 1646929 h 1855788"/>
                      <a:gd name="connsiteX36" fmla="*/ 1416069 w 2781300"/>
                      <a:gd name="connsiteY36" fmla="*/ 1655838 h 1855788"/>
                      <a:gd name="connsiteX37" fmla="*/ 1430344 w 2781300"/>
                      <a:gd name="connsiteY37" fmla="*/ 1698626 h 1855788"/>
                      <a:gd name="connsiteX38" fmla="*/ 1344564 w 2781300"/>
                      <a:gd name="connsiteY38" fmla="*/ 1694647 h 1855788"/>
                      <a:gd name="connsiteX39" fmla="*/ 1336720 w 2781300"/>
                      <a:gd name="connsiteY39" fmla="*/ 1693547 h 1855788"/>
                      <a:gd name="connsiteX40" fmla="*/ 1333007 w 2781300"/>
                      <a:gd name="connsiteY40" fmla="*/ 1695312 h 1855788"/>
                      <a:gd name="connsiteX41" fmla="*/ 1346173 w 2781300"/>
                      <a:gd name="connsiteY41" fmla="*/ 1736726 h 1855788"/>
                      <a:gd name="connsiteX42" fmla="*/ 1260393 w 2781300"/>
                      <a:gd name="connsiteY42" fmla="*/ 1732550 h 1855788"/>
                      <a:gd name="connsiteX43" fmla="*/ 1252800 w 2781300"/>
                      <a:gd name="connsiteY43" fmla="*/ 1731433 h 1855788"/>
                      <a:gd name="connsiteX44" fmla="*/ 1209062 w 2781300"/>
                      <a:gd name="connsiteY44" fmla="*/ 1749131 h 1855788"/>
                      <a:gd name="connsiteX45" fmla="*/ 1222348 w 2781300"/>
                      <a:gd name="connsiteY45" fmla="*/ 1793876 h 1855788"/>
                      <a:gd name="connsiteX46" fmla="*/ 1136568 w 2781300"/>
                      <a:gd name="connsiteY46" fmla="*/ 1789405 h 1855788"/>
                      <a:gd name="connsiteX47" fmla="*/ 1107314 w 2781300"/>
                      <a:gd name="connsiteY47" fmla="*/ 1784797 h 1855788"/>
                      <a:gd name="connsiteX48" fmla="*/ 1098822 w 2781300"/>
                      <a:gd name="connsiteY48" fmla="*/ 1787442 h 1855788"/>
                      <a:gd name="connsiteX49" fmla="*/ 1108885 w 2781300"/>
                      <a:gd name="connsiteY49" fmla="*/ 1822451 h 1855788"/>
                      <a:gd name="connsiteX50" fmla="*/ 1023105 w 2781300"/>
                      <a:gd name="connsiteY50" fmla="*/ 1817833 h 1855788"/>
                      <a:gd name="connsiteX51" fmla="*/ 1003642 w 2781300"/>
                      <a:gd name="connsiteY51" fmla="*/ 1814666 h 1855788"/>
                      <a:gd name="connsiteX52" fmla="*/ 997790 w 2781300"/>
                      <a:gd name="connsiteY52" fmla="*/ 1815797 h 1855788"/>
                      <a:gd name="connsiteX53" fmla="*/ 1008873 w 2781300"/>
                      <a:gd name="connsiteY53" fmla="*/ 1855788 h 1855788"/>
                      <a:gd name="connsiteX54" fmla="*/ 839790 w 2781300"/>
                      <a:gd name="connsiteY54" fmla="*/ 1836937 h 1855788"/>
                      <a:gd name="connsiteX55" fmla="*/ 821133 w 2781300"/>
                      <a:gd name="connsiteY55" fmla="*/ 1831631 h 1855788"/>
                      <a:gd name="connsiteX56" fmla="*/ 775540 w 2781300"/>
                      <a:gd name="connsiteY56" fmla="*/ 1828957 h 1855788"/>
                      <a:gd name="connsiteX57" fmla="*/ 0 w 2781300"/>
                      <a:gd name="connsiteY57" fmla="*/ 941388 h 1855788"/>
                      <a:gd name="connsiteX58" fmla="*/ 626400 w 2781300"/>
                      <a:gd name="connsiteY58" fmla="*/ 93223 h 1855788"/>
                      <a:gd name="connsiteX59" fmla="*/ 667074 w 2781300"/>
                      <a:gd name="connsiteY59" fmla="*/ 81034 h 1855788"/>
                      <a:gd name="connsiteX60" fmla="*/ 682305 w 2781300"/>
                      <a:gd name="connsiteY60" fmla="*/ 72919 h 1855788"/>
                      <a:gd name="connsiteX61" fmla="*/ 1008873 w 2781300"/>
                      <a:gd name="connsiteY61" fmla="*/ 0 h 1855788"/>
                      <a:gd name="connsiteX62" fmla="*/ 997186 w 2781300"/>
                      <a:gd name="connsiteY62" fmla="*/ 42173 h 1855788"/>
                      <a:gd name="connsiteX63" fmla="*/ 1023105 w 2781300"/>
                      <a:gd name="connsiteY63" fmla="*/ 37956 h 1855788"/>
                      <a:gd name="connsiteX64" fmla="*/ 1108885 w 2781300"/>
                      <a:gd name="connsiteY64" fmla="*/ 33337 h 1855788"/>
                      <a:gd name="connsiteX65" fmla="*/ 1097623 w 2781300"/>
                      <a:gd name="connsiteY65" fmla="*/ 72518 h 1855788"/>
                      <a:gd name="connsiteX66" fmla="*/ 1136568 w 2781300"/>
                      <a:gd name="connsiteY66" fmla="*/ 66383 h 1855788"/>
                      <a:gd name="connsiteX67" fmla="*/ 1222348 w 2781300"/>
                      <a:gd name="connsiteY67" fmla="*/ 61912 h 1855788"/>
                      <a:gd name="connsiteX68" fmla="*/ 1206030 w 2781300"/>
                      <a:gd name="connsiteY68" fmla="*/ 116866 h 1855788"/>
                      <a:gd name="connsiteX69" fmla="*/ 1232453 w 2781300"/>
                      <a:gd name="connsiteY69" fmla="*/ 127349 h 1855788"/>
                      <a:gd name="connsiteX70" fmla="*/ 1260393 w 2781300"/>
                      <a:gd name="connsiteY70" fmla="*/ 123238 h 1855788"/>
                      <a:gd name="connsiteX71" fmla="*/ 1346173 w 2781300"/>
                      <a:gd name="connsiteY71" fmla="*/ 119062 h 1855788"/>
                      <a:gd name="connsiteX72" fmla="*/ 1332246 w 2781300"/>
                      <a:gd name="connsiteY72" fmla="*/ 162868 h 1855788"/>
                      <a:gd name="connsiteX73" fmla="*/ 1344564 w 2781300"/>
                      <a:gd name="connsiteY73" fmla="*/ 161141 h 1855788"/>
                      <a:gd name="connsiteX74" fmla="*/ 1430344 w 2781300"/>
                      <a:gd name="connsiteY74" fmla="*/ 157162 h 1855788"/>
                      <a:gd name="connsiteX75" fmla="*/ 1413731 w 2781300"/>
                      <a:gd name="connsiteY75" fmla="*/ 206956 h 1855788"/>
                      <a:gd name="connsiteX76" fmla="*/ 1421485 w 2781300"/>
                      <a:gd name="connsiteY76" fmla="*/ 210624 h 1855788"/>
                      <a:gd name="connsiteX77" fmla="*/ 1473151 w 2781300"/>
                      <a:gd name="connsiteY77" fmla="*/ 203783 h 1855788"/>
                      <a:gd name="connsiteX78" fmla="*/ 1558931 w 2781300"/>
                      <a:gd name="connsiteY78" fmla="*/ 200025 h 1855788"/>
                      <a:gd name="connsiteX79" fmla="*/ 1535305 w 2781300"/>
                      <a:gd name="connsiteY79" fmla="*/ 266902 h 1855788"/>
                      <a:gd name="connsiteX80" fmla="*/ 1540646 w 2781300"/>
                      <a:gd name="connsiteY80" fmla="*/ 269743 h 1855788"/>
                      <a:gd name="connsiteX81" fmla="*/ 1620474 w 2781300"/>
                      <a:gd name="connsiteY81" fmla="*/ 263128 h 1855788"/>
                      <a:gd name="connsiteX82" fmla="*/ 1605204 w 2781300"/>
                      <a:gd name="connsiteY82" fmla="*/ 304079 h 1855788"/>
                      <a:gd name="connsiteX83" fmla="*/ 1757367 w 2781300"/>
                      <a:gd name="connsiteY83" fmla="*/ 311945 h 1855788"/>
                      <a:gd name="connsiteX84" fmla="*/ 1735914 w 2781300"/>
                      <a:gd name="connsiteY84" fmla="*/ 364629 h 1855788"/>
                      <a:gd name="connsiteX85" fmla="*/ 1808129 w 2781300"/>
                      <a:gd name="connsiteY85" fmla="*/ 359574 h 1855788"/>
                      <a:gd name="connsiteX86" fmla="*/ 1792112 w 2781300"/>
                      <a:gd name="connsiteY86" fmla="*/ 395862 h 1855788"/>
                      <a:gd name="connsiteX87" fmla="*/ 1908140 w 2781300"/>
                      <a:gd name="connsiteY87" fmla="*/ 388149 h 1855788"/>
                      <a:gd name="connsiteX88" fmla="*/ 1877411 w 2781300"/>
                      <a:gd name="connsiteY88" fmla="*/ 454261 h 1855788"/>
                      <a:gd name="connsiteX89" fmla="*/ 1882194 w 2781300"/>
                      <a:gd name="connsiteY89" fmla="*/ 456941 h 1855788"/>
                      <a:gd name="connsiteX90" fmla="*/ 1972435 w 2781300"/>
                      <a:gd name="connsiteY90" fmla="*/ 451649 h 1855788"/>
                      <a:gd name="connsiteX91" fmla="*/ 1949751 w 2781300"/>
                      <a:gd name="connsiteY91" fmla="*/ 494699 h 1855788"/>
                      <a:gd name="connsiteX92" fmla="*/ 2100242 w 2781300"/>
                      <a:gd name="connsiteY92" fmla="*/ 524674 h 1855788"/>
                      <a:gd name="connsiteX93" fmla="*/ 2080914 w 2781300"/>
                      <a:gd name="connsiteY93" fmla="*/ 567549 h 1855788"/>
                      <a:gd name="connsiteX94" fmla="*/ 2203928 w 2781300"/>
                      <a:gd name="connsiteY94" fmla="*/ 576262 h 1855788"/>
                      <a:gd name="connsiteX95" fmla="*/ 2180042 w 2781300"/>
                      <a:gd name="connsiteY95" fmla="*/ 622605 h 1855788"/>
                      <a:gd name="connsiteX96" fmla="*/ 2346339 w 2781300"/>
                      <a:gd name="connsiteY96" fmla="*/ 631032 h 1855788"/>
                      <a:gd name="connsiteX97" fmla="*/ 2319231 w 2781300"/>
                      <a:gd name="connsiteY97" fmla="*/ 696341 h 1855788"/>
                      <a:gd name="connsiteX98" fmla="*/ 2438404 w 2781300"/>
                      <a:gd name="connsiteY98" fmla="*/ 707232 h 1855788"/>
                      <a:gd name="connsiteX99" fmla="*/ 2416227 w 2781300"/>
                      <a:gd name="connsiteY99" fmla="*/ 746374 h 1855788"/>
                      <a:gd name="connsiteX100" fmla="*/ 2548297 w 2781300"/>
                      <a:gd name="connsiteY100" fmla="*/ 747713 h 1855788"/>
                      <a:gd name="connsiteX101" fmla="*/ 2513846 w 2781300"/>
                      <a:gd name="connsiteY101" fmla="*/ 796728 h 1855788"/>
                      <a:gd name="connsiteX102" fmla="*/ 2660245 w 2781300"/>
                      <a:gd name="connsiteY102" fmla="*/ 795338 h 1855788"/>
                      <a:gd name="connsiteX103" fmla="*/ 2629833 w 2781300"/>
                      <a:gd name="connsiteY103" fmla="*/ 852351 h 1855788"/>
                      <a:gd name="connsiteX104" fmla="*/ 2710659 w 2781300"/>
                      <a:gd name="connsiteY104" fmla="*/ 852487 h 1855788"/>
                      <a:gd name="connsiteX105" fmla="*/ 2692412 w 2781300"/>
                      <a:gd name="connsiteY105" fmla="*/ 881266 h 1855788"/>
                      <a:gd name="connsiteX106" fmla="*/ 2781300 w 2781300"/>
                      <a:gd name="connsiteY10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115908 w 2781300"/>
                      <a:gd name="connsiteY14" fmla="*/ 1274250 h 1855788"/>
                      <a:gd name="connsiteX15" fmla="*/ 2083782 w 2781300"/>
                      <a:gd name="connsiteY15" fmla="*/ 1292225 h 1855788"/>
                      <a:gd name="connsiteX16" fmla="*/ 2100242 w 2781300"/>
                      <a:gd name="connsiteY16" fmla="*/ 1328738 h 1855788"/>
                      <a:gd name="connsiteX17" fmla="*/ 2027443 w 2781300"/>
                      <a:gd name="connsiteY17" fmla="*/ 1323749 h 1855788"/>
                      <a:gd name="connsiteX18" fmla="*/ 1953212 w 2781300"/>
                      <a:gd name="connsiteY18" fmla="*/ 1365283 h 1855788"/>
                      <a:gd name="connsiteX19" fmla="*/ 1972435 w 2781300"/>
                      <a:gd name="connsiteY19" fmla="*/ 1401763 h 1855788"/>
                      <a:gd name="connsiteX20" fmla="*/ 1896025 w 2781300"/>
                      <a:gd name="connsiteY20" fmla="*/ 1397283 h 1855788"/>
                      <a:gd name="connsiteX21" fmla="*/ 1880564 w 2781300"/>
                      <a:gd name="connsiteY21" fmla="*/ 1405935 h 1855788"/>
                      <a:gd name="connsiteX22" fmla="*/ 1908140 w 2781300"/>
                      <a:gd name="connsiteY22" fmla="*/ 1465263 h 1855788"/>
                      <a:gd name="connsiteX23" fmla="*/ 1792112 w 2781300"/>
                      <a:gd name="connsiteY23" fmla="*/ 1457550 h 1855788"/>
                      <a:gd name="connsiteX24" fmla="*/ 1808129 w 2781300"/>
                      <a:gd name="connsiteY24" fmla="*/ 1493838 h 1855788"/>
                      <a:gd name="connsiteX25" fmla="*/ 1735915 w 2781300"/>
                      <a:gd name="connsiteY25" fmla="*/ 1488783 h 1855788"/>
                      <a:gd name="connsiteX26" fmla="*/ 1757367 w 2781300"/>
                      <a:gd name="connsiteY26" fmla="*/ 1541467 h 1855788"/>
                      <a:gd name="connsiteX27" fmla="*/ 1652019 w 2781300"/>
                      <a:gd name="connsiteY27" fmla="*/ 1533474 h 1855788"/>
                      <a:gd name="connsiteX28" fmla="*/ 1603174 w 2781300"/>
                      <a:gd name="connsiteY28" fmla="*/ 1559366 h 1855788"/>
                      <a:gd name="connsiteX29" fmla="*/ 1620474 w 2781300"/>
                      <a:gd name="connsiteY29" fmla="*/ 1605760 h 1855788"/>
                      <a:gd name="connsiteX30" fmla="*/ 1620474 w 2781300"/>
                      <a:gd name="connsiteY30" fmla="*/ 1605761 h 1855788"/>
                      <a:gd name="connsiteX31" fmla="*/ 1538878 w 2781300"/>
                      <a:gd name="connsiteY31" fmla="*/ 1599000 h 1855788"/>
                      <a:gd name="connsiteX32" fmla="*/ 1558931 w 2781300"/>
                      <a:gd name="connsiteY32" fmla="*/ 1655763 h 1855788"/>
                      <a:gd name="connsiteX33" fmla="*/ 1473151 w 2781300"/>
                      <a:gd name="connsiteY33" fmla="*/ 1652005 h 1855788"/>
                      <a:gd name="connsiteX34" fmla="*/ 1434815 w 2781300"/>
                      <a:gd name="connsiteY34" fmla="*/ 1646929 h 1855788"/>
                      <a:gd name="connsiteX35" fmla="*/ 1416069 w 2781300"/>
                      <a:gd name="connsiteY35" fmla="*/ 1655838 h 1855788"/>
                      <a:gd name="connsiteX36" fmla="*/ 1430344 w 2781300"/>
                      <a:gd name="connsiteY36" fmla="*/ 1698626 h 1855788"/>
                      <a:gd name="connsiteX37" fmla="*/ 1344564 w 2781300"/>
                      <a:gd name="connsiteY37" fmla="*/ 1694647 h 1855788"/>
                      <a:gd name="connsiteX38" fmla="*/ 1336720 w 2781300"/>
                      <a:gd name="connsiteY38" fmla="*/ 1693547 h 1855788"/>
                      <a:gd name="connsiteX39" fmla="*/ 1333007 w 2781300"/>
                      <a:gd name="connsiteY39" fmla="*/ 1695312 h 1855788"/>
                      <a:gd name="connsiteX40" fmla="*/ 1346173 w 2781300"/>
                      <a:gd name="connsiteY40" fmla="*/ 1736726 h 1855788"/>
                      <a:gd name="connsiteX41" fmla="*/ 1260393 w 2781300"/>
                      <a:gd name="connsiteY41" fmla="*/ 1732550 h 1855788"/>
                      <a:gd name="connsiteX42" fmla="*/ 1252800 w 2781300"/>
                      <a:gd name="connsiteY42" fmla="*/ 1731433 h 1855788"/>
                      <a:gd name="connsiteX43" fmla="*/ 1209062 w 2781300"/>
                      <a:gd name="connsiteY43" fmla="*/ 1749131 h 1855788"/>
                      <a:gd name="connsiteX44" fmla="*/ 1222348 w 2781300"/>
                      <a:gd name="connsiteY44" fmla="*/ 1793876 h 1855788"/>
                      <a:gd name="connsiteX45" fmla="*/ 1136568 w 2781300"/>
                      <a:gd name="connsiteY45" fmla="*/ 1789405 h 1855788"/>
                      <a:gd name="connsiteX46" fmla="*/ 1107314 w 2781300"/>
                      <a:gd name="connsiteY46" fmla="*/ 1784797 h 1855788"/>
                      <a:gd name="connsiteX47" fmla="*/ 1098822 w 2781300"/>
                      <a:gd name="connsiteY47" fmla="*/ 1787442 h 1855788"/>
                      <a:gd name="connsiteX48" fmla="*/ 1108885 w 2781300"/>
                      <a:gd name="connsiteY48" fmla="*/ 1822451 h 1855788"/>
                      <a:gd name="connsiteX49" fmla="*/ 1023105 w 2781300"/>
                      <a:gd name="connsiteY49" fmla="*/ 1817833 h 1855788"/>
                      <a:gd name="connsiteX50" fmla="*/ 1003642 w 2781300"/>
                      <a:gd name="connsiteY50" fmla="*/ 1814666 h 1855788"/>
                      <a:gd name="connsiteX51" fmla="*/ 997790 w 2781300"/>
                      <a:gd name="connsiteY51" fmla="*/ 1815797 h 1855788"/>
                      <a:gd name="connsiteX52" fmla="*/ 1008873 w 2781300"/>
                      <a:gd name="connsiteY52" fmla="*/ 1855788 h 1855788"/>
                      <a:gd name="connsiteX53" fmla="*/ 839790 w 2781300"/>
                      <a:gd name="connsiteY53" fmla="*/ 1836937 h 1855788"/>
                      <a:gd name="connsiteX54" fmla="*/ 821133 w 2781300"/>
                      <a:gd name="connsiteY54" fmla="*/ 1831631 h 1855788"/>
                      <a:gd name="connsiteX55" fmla="*/ 775540 w 2781300"/>
                      <a:gd name="connsiteY55" fmla="*/ 1828957 h 1855788"/>
                      <a:gd name="connsiteX56" fmla="*/ 0 w 2781300"/>
                      <a:gd name="connsiteY56" fmla="*/ 941388 h 1855788"/>
                      <a:gd name="connsiteX57" fmla="*/ 626400 w 2781300"/>
                      <a:gd name="connsiteY57" fmla="*/ 93223 h 1855788"/>
                      <a:gd name="connsiteX58" fmla="*/ 667074 w 2781300"/>
                      <a:gd name="connsiteY58" fmla="*/ 81034 h 1855788"/>
                      <a:gd name="connsiteX59" fmla="*/ 682305 w 2781300"/>
                      <a:gd name="connsiteY59" fmla="*/ 72919 h 1855788"/>
                      <a:gd name="connsiteX60" fmla="*/ 1008873 w 2781300"/>
                      <a:gd name="connsiteY60" fmla="*/ 0 h 1855788"/>
                      <a:gd name="connsiteX61" fmla="*/ 997186 w 2781300"/>
                      <a:gd name="connsiteY61" fmla="*/ 42173 h 1855788"/>
                      <a:gd name="connsiteX62" fmla="*/ 1023105 w 2781300"/>
                      <a:gd name="connsiteY62" fmla="*/ 37956 h 1855788"/>
                      <a:gd name="connsiteX63" fmla="*/ 1108885 w 2781300"/>
                      <a:gd name="connsiteY63" fmla="*/ 33337 h 1855788"/>
                      <a:gd name="connsiteX64" fmla="*/ 1097623 w 2781300"/>
                      <a:gd name="connsiteY64" fmla="*/ 72518 h 1855788"/>
                      <a:gd name="connsiteX65" fmla="*/ 1136568 w 2781300"/>
                      <a:gd name="connsiteY65" fmla="*/ 66383 h 1855788"/>
                      <a:gd name="connsiteX66" fmla="*/ 1222348 w 2781300"/>
                      <a:gd name="connsiteY66" fmla="*/ 61912 h 1855788"/>
                      <a:gd name="connsiteX67" fmla="*/ 1206030 w 2781300"/>
                      <a:gd name="connsiteY67" fmla="*/ 116866 h 1855788"/>
                      <a:gd name="connsiteX68" fmla="*/ 1232453 w 2781300"/>
                      <a:gd name="connsiteY68" fmla="*/ 127349 h 1855788"/>
                      <a:gd name="connsiteX69" fmla="*/ 1260393 w 2781300"/>
                      <a:gd name="connsiteY69" fmla="*/ 123238 h 1855788"/>
                      <a:gd name="connsiteX70" fmla="*/ 1346173 w 2781300"/>
                      <a:gd name="connsiteY70" fmla="*/ 119062 h 1855788"/>
                      <a:gd name="connsiteX71" fmla="*/ 1332246 w 2781300"/>
                      <a:gd name="connsiteY71" fmla="*/ 162868 h 1855788"/>
                      <a:gd name="connsiteX72" fmla="*/ 1344564 w 2781300"/>
                      <a:gd name="connsiteY72" fmla="*/ 161141 h 1855788"/>
                      <a:gd name="connsiteX73" fmla="*/ 1430344 w 2781300"/>
                      <a:gd name="connsiteY73" fmla="*/ 157162 h 1855788"/>
                      <a:gd name="connsiteX74" fmla="*/ 1413731 w 2781300"/>
                      <a:gd name="connsiteY74" fmla="*/ 206956 h 1855788"/>
                      <a:gd name="connsiteX75" fmla="*/ 1421485 w 2781300"/>
                      <a:gd name="connsiteY75" fmla="*/ 210624 h 1855788"/>
                      <a:gd name="connsiteX76" fmla="*/ 1473151 w 2781300"/>
                      <a:gd name="connsiteY76" fmla="*/ 203783 h 1855788"/>
                      <a:gd name="connsiteX77" fmla="*/ 1558931 w 2781300"/>
                      <a:gd name="connsiteY77" fmla="*/ 200025 h 1855788"/>
                      <a:gd name="connsiteX78" fmla="*/ 1535305 w 2781300"/>
                      <a:gd name="connsiteY78" fmla="*/ 266902 h 1855788"/>
                      <a:gd name="connsiteX79" fmla="*/ 1540646 w 2781300"/>
                      <a:gd name="connsiteY79" fmla="*/ 269743 h 1855788"/>
                      <a:gd name="connsiteX80" fmla="*/ 1620474 w 2781300"/>
                      <a:gd name="connsiteY80" fmla="*/ 263128 h 1855788"/>
                      <a:gd name="connsiteX81" fmla="*/ 1605204 w 2781300"/>
                      <a:gd name="connsiteY81" fmla="*/ 304079 h 1855788"/>
                      <a:gd name="connsiteX82" fmla="*/ 1757367 w 2781300"/>
                      <a:gd name="connsiteY82" fmla="*/ 311945 h 1855788"/>
                      <a:gd name="connsiteX83" fmla="*/ 1735914 w 2781300"/>
                      <a:gd name="connsiteY83" fmla="*/ 364629 h 1855788"/>
                      <a:gd name="connsiteX84" fmla="*/ 1808129 w 2781300"/>
                      <a:gd name="connsiteY84" fmla="*/ 359574 h 1855788"/>
                      <a:gd name="connsiteX85" fmla="*/ 1792112 w 2781300"/>
                      <a:gd name="connsiteY85" fmla="*/ 395862 h 1855788"/>
                      <a:gd name="connsiteX86" fmla="*/ 1908140 w 2781300"/>
                      <a:gd name="connsiteY86" fmla="*/ 388149 h 1855788"/>
                      <a:gd name="connsiteX87" fmla="*/ 1877411 w 2781300"/>
                      <a:gd name="connsiteY87" fmla="*/ 454261 h 1855788"/>
                      <a:gd name="connsiteX88" fmla="*/ 1882194 w 2781300"/>
                      <a:gd name="connsiteY88" fmla="*/ 456941 h 1855788"/>
                      <a:gd name="connsiteX89" fmla="*/ 1972435 w 2781300"/>
                      <a:gd name="connsiteY89" fmla="*/ 451649 h 1855788"/>
                      <a:gd name="connsiteX90" fmla="*/ 1949751 w 2781300"/>
                      <a:gd name="connsiteY90" fmla="*/ 494699 h 1855788"/>
                      <a:gd name="connsiteX91" fmla="*/ 2100242 w 2781300"/>
                      <a:gd name="connsiteY91" fmla="*/ 524674 h 1855788"/>
                      <a:gd name="connsiteX92" fmla="*/ 2080914 w 2781300"/>
                      <a:gd name="connsiteY92" fmla="*/ 567549 h 1855788"/>
                      <a:gd name="connsiteX93" fmla="*/ 2203928 w 2781300"/>
                      <a:gd name="connsiteY93" fmla="*/ 576262 h 1855788"/>
                      <a:gd name="connsiteX94" fmla="*/ 2180042 w 2781300"/>
                      <a:gd name="connsiteY94" fmla="*/ 622605 h 1855788"/>
                      <a:gd name="connsiteX95" fmla="*/ 2346339 w 2781300"/>
                      <a:gd name="connsiteY95" fmla="*/ 631032 h 1855788"/>
                      <a:gd name="connsiteX96" fmla="*/ 2319231 w 2781300"/>
                      <a:gd name="connsiteY96" fmla="*/ 696341 h 1855788"/>
                      <a:gd name="connsiteX97" fmla="*/ 2438404 w 2781300"/>
                      <a:gd name="connsiteY97" fmla="*/ 707232 h 1855788"/>
                      <a:gd name="connsiteX98" fmla="*/ 2416227 w 2781300"/>
                      <a:gd name="connsiteY98" fmla="*/ 746374 h 1855788"/>
                      <a:gd name="connsiteX99" fmla="*/ 2548297 w 2781300"/>
                      <a:gd name="connsiteY99" fmla="*/ 747713 h 1855788"/>
                      <a:gd name="connsiteX100" fmla="*/ 2513846 w 2781300"/>
                      <a:gd name="connsiteY100" fmla="*/ 796728 h 1855788"/>
                      <a:gd name="connsiteX101" fmla="*/ 2660245 w 2781300"/>
                      <a:gd name="connsiteY101" fmla="*/ 795338 h 1855788"/>
                      <a:gd name="connsiteX102" fmla="*/ 2629833 w 2781300"/>
                      <a:gd name="connsiteY102" fmla="*/ 852351 h 1855788"/>
                      <a:gd name="connsiteX103" fmla="*/ 2710659 w 2781300"/>
                      <a:gd name="connsiteY103" fmla="*/ 852487 h 1855788"/>
                      <a:gd name="connsiteX104" fmla="*/ 2692412 w 2781300"/>
                      <a:gd name="connsiteY104" fmla="*/ 881266 h 1855788"/>
                      <a:gd name="connsiteX105" fmla="*/ 2781300 w 2781300"/>
                      <a:gd name="connsiteY10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115908 w 2781300"/>
                      <a:gd name="connsiteY14" fmla="*/ 1274250 h 1855788"/>
                      <a:gd name="connsiteX15" fmla="*/ 2083782 w 2781300"/>
                      <a:gd name="connsiteY15" fmla="*/ 1292225 h 1855788"/>
                      <a:gd name="connsiteX16" fmla="*/ 2100242 w 2781300"/>
                      <a:gd name="connsiteY16" fmla="*/ 1328738 h 1855788"/>
                      <a:gd name="connsiteX17" fmla="*/ 1953212 w 2781300"/>
                      <a:gd name="connsiteY17" fmla="*/ 1365283 h 1855788"/>
                      <a:gd name="connsiteX18" fmla="*/ 1972435 w 2781300"/>
                      <a:gd name="connsiteY18" fmla="*/ 1401763 h 1855788"/>
                      <a:gd name="connsiteX19" fmla="*/ 1896025 w 2781300"/>
                      <a:gd name="connsiteY19" fmla="*/ 1397283 h 1855788"/>
                      <a:gd name="connsiteX20" fmla="*/ 1880564 w 2781300"/>
                      <a:gd name="connsiteY20" fmla="*/ 1405935 h 1855788"/>
                      <a:gd name="connsiteX21" fmla="*/ 1908140 w 2781300"/>
                      <a:gd name="connsiteY21" fmla="*/ 1465263 h 1855788"/>
                      <a:gd name="connsiteX22" fmla="*/ 1792112 w 2781300"/>
                      <a:gd name="connsiteY22" fmla="*/ 1457550 h 1855788"/>
                      <a:gd name="connsiteX23" fmla="*/ 1808129 w 2781300"/>
                      <a:gd name="connsiteY23" fmla="*/ 1493838 h 1855788"/>
                      <a:gd name="connsiteX24" fmla="*/ 1735915 w 2781300"/>
                      <a:gd name="connsiteY24" fmla="*/ 1488783 h 1855788"/>
                      <a:gd name="connsiteX25" fmla="*/ 1757367 w 2781300"/>
                      <a:gd name="connsiteY25" fmla="*/ 1541467 h 1855788"/>
                      <a:gd name="connsiteX26" fmla="*/ 1652019 w 2781300"/>
                      <a:gd name="connsiteY26" fmla="*/ 1533474 h 1855788"/>
                      <a:gd name="connsiteX27" fmla="*/ 1603174 w 2781300"/>
                      <a:gd name="connsiteY27" fmla="*/ 1559366 h 1855788"/>
                      <a:gd name="connsiteX28" fmla="*/ 1620474 w 2781300"/>
                      <a:gd name="connsiteY28" fmla="*/ 1605760 h 1855788"/>
                      <a:gd name="connsiteX29" fmla="*/ 1620474 w 2781300"/>
                      <a:gd name="connsiteY29" fmla="*/ 1605761 h 1855788"/>
                      <a:gd name="connsiteX30" fmla="*/ 1538878 w 2781300"/>
                      <a:gd name="connsiteY30" fmla="*/ 1599000 h 1855788"/>
                      <a:gd name="connsiteX31" fmla="*/ 1558931 w 2781300"/>
                      <a:gd name="connsiteY31" fmla="*/ 1655763 h 1855788"/>
                      <a:gd name="connsiteX32" fmla="*/ 1473151 w 2781300"/>
                      <a:gd name="connsiteY32" fmla="*/ 1652005 h 1855788"/>
                      <a:gd name="connsiteX33" fmla="*/ 1434815 w 2781300"/>
                      <a:gd name="connsiteY33" fmla="*/ 1646929 h 1855788"/>
                      <a:gd name="connsiteX34" fmla="*/ 1416069 w 2781300"/>
                      <a:gd name="connsiteY34" fmla="*/ 1655838 h 1855788"/>
                      <a:gd name="connsiteX35" fmla="*/ 1430344 w 2781300"/>
                      <a:gd name="connsiteY35" fmla="*/ 1698626 h 1855788"/>
                      <a:gd name="connsiteX36" fmla="*/ 1344564 w 2781300"/>
                      <a:gd name="connsiteY36" fmla="*/ 1694647 h 1855788"/>
                      <a:gd name="connsiteX37" fmla="*/ 1336720 w 2781300"/>
                      <a:gd name="connsiteY37" fmla="*/ 1693547 h 1855788"/>
                      <a:gd name="connsiteX38" fmla="*/ 1333007 w 2781300"/>
                      <a:gd name="connsiteY38" fmla="*/ 1695312 h 1855788"/>
                      <a:gd name="connsiteX39" fmla="*/ 1346173 w 2781300"/>
                      <a:gd name="connsiteY39" fmla="*/ 1736726 h 1855788"/>
                      <a:gd name="connsiteX40" fmla="*/ 1260393 w 2781300"/>
                      <a:gd name="connsiteY40" fmla="*/ 1732550 h 1855788"/>
                      <a:gd name="connsiteX41" fmla="*/ 1252800 w 2781300"/>
                      <a:gd name="connsiteY41" fmla="*/ 1731433 h 1855788"/>
                      <a:gd name="connsiteX42" fmla="*/ 1209062 w 2781300"/>
                      <a:gd name="connsiteY42" fmla="*/ 1749131 h 1855788"/>
                      <a:gd name="connsiteX43" fmla="*/ 1222348 w 2781300"/>
                      <a:gd name="connsiteY43" fmla="*/ 1793876 h 1855788"/>
                      <a:gd name="connsiteX44" fmla="*/ 1136568 w 2781300"/>
                      <a:gd name="connsiteY44" fmla="*/ 1789405 h 1855788"/>
                      <a:gd name="connsiteX45" fmla="*/ 1107314 w 2781300"/>
                      <a:gd name="connsiteY45" fmla="*/ 1784797 h 1855788"/>
                      <a:gd name="connsiteX46" fmla="*/ 1098822 w 2781300"/>
                      <a:gd name="connsiteY46" fmla="*/ 1787442 h 1855788"/>
                      <a:gd name="connsiteX47" fmla="*/ 1108885 w 2781300"/>
                      <a:gd name="connsiteY47" fmla="*/ 1822451 h 1855788"/>
                      <a:gd name="connsiteX48" fmla="*/ 1023105 w 2781300"/>
                      <a:gd name="connsiteY48" fmla="*/ 1817833 h 1855788"/>
                      <a:gd name="connsiteX49" fmla="*/ 1003642 w 2781300"/>
                      <a:gd name="connsiteY49" fmla="*/ 1814666 h 1855788"/>
                      <a:gd name="connsiteX50" fmla="*/ 997790 w 2781300"/>
                      <a:gd name="connsiteY50" fmla="*/ 1815797 h 1855788"/>
                      <a:gd name="connsiteX51" fmla="*/ 1008873 w 2781300"/>
                      <a:gd name="connsiteY51" fmla="*/ 1855788 h 1855788"/>
                      <a:gd name="connsiteX52" fmla="*/ 839790 w 2781300"/>
                      <a:gd name="connsiteY52" fmla="*/ 1836937 h 1855788"/>
                      <a:gd name="connsiteX53" fmla="*/ 821133 w 2781300"/>
                      <a:gd name="connsiteY53" fmla="*/ 1831631 h 1855788"/>
                      <a:gd name="connsiteX54" fmla="*/ 775540 w 2781300"/>
                      <a:gd name="connsiteY54" fmla="*/ 1828957 h 1855788"/>
                      <a:gd name="connsiteX55" fmla="*/ 0 w 2781300"/>
                      <a:gd name="connsiteY55" fmla="*/ 941388 h 1855788"/>
                      <a:gd name="connsiteX56" fmla="*/ 626400 w 2781300"/>
                      <a:gd name="connsiteY56" fmla="*/ 93223 h 1855788"/>
                      <a:gd name="connsiteX57" fmla="*/ 667074 w 2781300"/>
                      <a:gd name="connsiteY57" fmla="*/ 81034 h 1855788"/>
                      <a:gd name="connsiteX58" fmla="*/ 682305 w 2781300"/>
                      <a:gd name="connsiteY58" fmla="*/ 72919 h 1855788"/>
                      <a:gd name="connsiteX59" fmla="*/ 1008873 w 2781300"/>
                      <a:gd name="connsiteY59" fmla="*/ 0 h 1855788"/>
                      <a:gd name="connsiteX60" fmla="*/ 997186 w 2781300"/>
                      <a:gd name="connsiteY60" fmla="*/ 42173 h 1855788"/>
                      <a:gd name="connsiteX61" fmla="*/ 1023105 w 2781300"/>
                      <a:gd name="connsiteY61" fmla="*/ 37956 h 1855788"/>
                      <a:gd name="connsiteX62" fmla="*/ 1108885 w 2781300"/>
                      <a:gd name="connsiteY62" fmla="*/ 33337 h 1855788"/>
                      <a:gd name="connsiteX63" fmla="*/ 1097623 w 2781300"/>
                      <a:gd name="connsiteY63" fmla="*/ 72518 h 1855788"/>
                      <a:gd name="connsiteX64" fmla="*/ 1136568 w 2781300"/>
                      <a:gd name="connsiteY64" fmla="*/ 66383 h 1855788"/>
                      <a:gd name="connsiteX65" fmla="*/ 1222348 w 2781300"/>
                      <a:gd name="connsiteY65" fmla="*/ 61912 h 1855788"/>
                      <a:gd name="connsiteX66" fmla="*/ 1206030 w 2781300"/>
                      <a:gd name="connsiteY66" fmla="*/ 116866 h 1855788"/>
                      <a:gd name="connsiteX67" fmla="*/ 1232453 w 2781300"/>
                      <a:gd name="connsiteY67" fmla="*/ 127349 h 1855788"/>
                      <a:gd name="connsiteX68" fmla="*/ 1260393 w 2781300"/>
                      <a:gd name="connsiteY68" fmla="*/ 123238 h 1855788"/>
                      <a:gd name="connsiteX69" fmla="*/ 1346173 w 2781300"/>
                      <a:gd name="connsiteY69" fmla="*/ 119062 h 1855788"/>
                      <a:gd name="connsiteX70" fmla="*/ 1332246 w 2781300"/>
                      <a:gd name="connsiteY70" fmla="*/ 162868 h 1855788"/>
                      <a:gd name="connsiteX71" fmla="*/ 1344564 w 2781300"/>
                      <a:gd name="connsiteY71" fmla="*/ 161141 h 1855788"/>
                      <a:gd name="connsiteX72" fmla="*/ 1430344 w 2781300"/>
                      <a:gd name="connsiteY72" fmla="*/ 157162 h 1855788"/>
                      <a:gd name="connsiteX73" fmla="*/ 1413731 w 2781300"/>
                      <a:gd name="connsiteY73" fmla="*/ 206956 h 1855788"/>
                      <a:gd name="connsiteX74" fmla="*/ 1421485 w 2781300"/>
                      <a:gd name="connsiteY74" fmla="*/ 210624 h 1855788"/>
                      <a:gd name="connsiteX75" fmla="*/ 1473151 w 2781300"/>
                      <a:gd name="connsiteY75" fmla="*/ 203783 h 1855788"/>
                      <a:gd name="connsiteX76" fmla="*/ 1558931 w 2781300"/>
                      <a:gd name="connsiteY76" fmla="*/ 200025 h 1855788"/>
                      <a:gd name="connsiteX77" fmla="*/ 1535305 w 2781300"/>
                      <a:gd name="connsiteY77" fmla="*/ 266902 h 1855788"/>
                      <a:gd name="connsiteX78" fmla="*/ 1540646 w 2781300"/>
                      <a:gd name="connsiteY78" fmla="*/ 269743 h 1855788"/>
                      <a:gd name="connsiteX79" fmla="*/ 1620474 w 2781300"/>
                      <a:gd name="connsiteY79" fmla="*/ 263128 h 1855788"/>
                      <a:gd name="connsiteX80" fmla="*/ 1605204 w 2781300"/>
                      <a:gd name="connsiteY80" fmla="*/ 304079 h 1855788"/>
                      <a:gd name="connsiteX81" fmla="*/ 1757367 w 2781300"/>
                      <a:gd name="connsiteY81" fmla="*/ 311945 h 1855788"/>
                      <a:gd name="connsiteX82" fmla="*/ 1735914 w 2781300"/>
                      <a:gd name="connsiteY82" fmla="*/ 364629 h 1855788"/>
                      <a:gd name="connsiteX83" fmla="*/ 1808129 w 2781300"/>
                      <a:gd name="connsiteY83" fmla="*/ 359574 h 1855788"/>
                      <a:gd name="connsiteX84" fmla="*/ 1792112 w 2781300"/>
                      <a:gd name="connsiteY84" fmla="*/ 395862 h 1855788"/>
                      <a:gd name="connsiteX85" fmla="*/ 1908140 w 2781300"/>
                      <a:gd name="connsiteY85" fmla="*/ 388149 h 1855788"/>
                      <a:gd name="connsiteX86" fmla="*/ 1877411 w 2781300"/>
                      <a:gd name="connsiteY86" fmla="*/ 454261 h 1855788"/>
                      <a:gd name="connsiteX87" fmla="*/ 1882194 w 2781300"/>
                      <a:gd name="connsiteY87" fmla="*/ 456941 h 1855788"/>
                      <a:gd name="connsiteX88" fmla="*/ 1972435 w 2781300"/>
                      <a:gd name="connsiteY88" fmla="*/ 451649 h 1855788"/>
                      <a:gd name="connsiteX89" fmla="*/ 1949751 w 2781300"/>
                      <a:gd name="connsiteY89" fmla="*/ 494699 h 1855788"/>
                      <a:gd name="connsiteX90" fmla="*/ 2100242 w 2781300"/>
                      <a:gd name="connsiteY90" fmla="*/ 524674 h 1855788"/>
                      <a:gd name="connsiteX91" fmla="*/ 2080914 w 2781300"/>
                      <a:gd name="connsiteY91" fmla="*/ 567549 h 1855788"/>
                      <a:gd name="connsiteX92" fmla="*/ 2203928 w 2781300"/>
                      <a:gd name="connsiteY92" fmla="*/ 576262 h 1855788"/>
                      <a:gd name="connsiteX93" fmla="*/ 2180042 w 2781300"/>
                      <a:gd name="connsiteY93" fmla="*/ 622605 h 1855788"/>
                      <a:gd name="connsiteX94" fmla="*/ 2346339 w 2781300"/>
                      <a:gd name="connsiteY94" fmla="*/ 631032 h 1855788"/>
                      <a:gd name="connsiteX95" fmla="*/ 2319231 w 2781300"/>
                      <a:gd name="connsiteY95" fmla="*/ 696341 h 1855788"/>
                      <a:gd name="connsiteX96" fmla="*/ 2438404 w 2781300"/>
                      <a:gd name="connsiteY96" fmla="*/ 707232 h 1855788"/>
                      <a:gd name="connsiteX97" fmla="*/ 2416227 w 2781300"/>
                      <a:gd name="connsiteY97" fmla="*/ 746374 h 1855788"/>
                      <a:gd name="connsiteX98" fmla="*/ 2548297 w 2781300"/>
                      <a:gd name="connsiteY98" fmla="*/ 747713 h 1855788"/>
                      <a:gd name="connsiteX99" fmla="*/ 2513846 w 2781300"/>
                      <a:gd name="connsiteY99" fmla="*/ 796728 h 1855788"/>
                      <a:gd name="connsiteX100" fmla="*/ 2660245 w 2781300"/>
                      <a:gd name="connsiteY100" fmla="*/ 795338 h 1855788"/>
                      <a:gd name="connsiteX101" fmla="*/ 2629833 w 2781300"/>
                      <a:gd name="connsiteY101" fmla="*/ 852351 h 1855788"/>
                      <a:gd name="connsiteX102" fmla="*/ 2710659 w 2781300"/>
                      <a:gd name="connsiteY102" fmla="*/ 852487 h 1855788"/>
                      <a:gd name="connsiteX103" fmla="*/ 2692412 w 2781300"/>
                      <a:gd name="connsiteY103" fmla="*/ 881266 h 1855788"/>
                      <a:gd name="connsiteX104" fmla="*/ 2781300 w 2781300"/>
                      <a:gd name="connsiteY10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96025 w 2781300"/>
                      <a:gd name="connsiteY18" fmla="*/ 1397283 h 1855788"/>
                      <a:gd name="connsiteX19" fmla="*/ 1880564 w 2781300"/>
                      <a:gd name="connsiteY19" fmla="*/ 1405935 h 1855788"/>
                      <a:gd name="connsiteX20" fmla="*/ 1908140 w 2781300"/>
                      <a:gd name="connsiteY20" fmla="*/ 1465263 h 1855788"/>
                      <a:gd name="connsiteX21" fmla="*/ 1792112 w 2781300"/>
                      <a:gd name="connsiteY21" fmla="*/ 1457550 h 1855788"/>
                      <a:gd name="connsiteX22" fmla="*/ 1808129 w 2781300"/>
                      <a:gd name="connsiteY22" fmla="*/ 1493838 h 1855788"/>
                      <a:gd name="connsiteX23" fmla="*/ 1735915 w 2781300"/>
                      <a:gd name="connsiteY23" fmla="*/ 1488783 h 1855788"/>
                      <a:gd name="connsiteX24" fmla="*/ 1757367 w 2781300"/>
                      <a:gd name="connsiteY24" fmla="*/ 1541467 h 1855788"/>
                      <a:gd name="connsiteX25" fmla="*/ 1652019 w 2781300"/>
                      <a:gd name="connsiteY25" fmla="*/ 1533474 h 1855788"/>
                      <a:gd name="connsiteX26" fmla="*/ 1603174 w 2781300"/>
                      <a:gd name="connsiteY26" fmla="*/ 1559366 h 1855788"/>
                      <a:gd name="connsiteX27" fmla="*/ 1620474 w 2781300"/>
                      <a:gd name="connsiteY27" fmla="*/ 1605760 h 1855788"/>
                      <a:gd name="connsiteX28" fmla="*/ 1620474 w 2781300"/>
                      <a:gd name="connsiteY28" fmla="*/ 1605761 h 1855788"/>
                      <a:gd name="connsiteX29" fmla="*/ 1538878 w 2781300"/>
                      <a:gd name="connsiteY29" fmla="*/ 1599000 h 1855788"/>
                      <a:gd name="connsiteX30" fmla="*/ 1558931 w 2781300"/>
                      <a:gd name="connsiteY30" fmla="*/ 1655763 h 1855788"/>
                      <a:gd name="connsiteX31" fmla="*/ 1473151 w 2781300"/>
                      <a:gd name="connsiteY31" fmla="*/ 1652005 h 1855788"/>
                      <a:gd name="connsiteX32" fmla="*/ 1434815 w 2781300"/>
                      <a:gd name="connsiteY32" fmla="*/ 1646929 h 1855788"/>
                      <a:gd name="connsiteX33" fmla="*/ 1416069 w 2781300"/>
                      <a:gd name="connsiteY33" fmla="*/ 1655838 h 1855788"/>
                      <a:gd name="connsiteX34" fmla="*/ 1430344 w 2781300"/>
                      <a:gd name="connsiteY34" fmla="*/ 1698626 h 1855788"/>
                      <a:gd name="connsiteX35" fmla="*/ 1344564 w 2781300"/>
                      <a:gd name="connsiteY35" fmla="*/ 1694647 h 1855788"/>
                      <a:gd name="connsiteX36" fmla="*/ 1336720 w 2781300"/>
                      <a:gd name="connsiteY36" fmla="*/ 1693547 h 1855788"/>
                      <a:gd name="connsiteX37" fmla="*/ 1333007 w 2781300"/>
                      <a:gd name="connsiteY37" fmla="*/ 1695312 h 1855788"/>
                      <a:gd name="connsiteX38" fmla="*/ 1346173 w 2781300"/>
                      <a:gd name="connsiteY38" fmla="*/ 1736726 h 1855788"/>
                      <a:gd name="connsiteX39" fmla="*/ 1260393 w 2781300"/>
                      <a:gd name="connsiteY39" fmla="*/ 1732550 h 1855788"/>
                      <a:gd name="connsiteX40" fmla="*/ 1252800 w 2781300"/>
                      <a:gd name="connsiteY40" fmla="*/ 1731433 h 1855788"/>
                      <a:gd name="connsiteX41" fmla="*/ 1209062 w 2781300"/>
                      <a:gd name="connsiteY41" fmla="*/ 1749131 h 1855788"/>
                      <a:gd name="connsiteX42" fmla="*/ 1222348 w 2781300"/>
                      <a:gd name="connsiteY42" fmla="*/ 1793876 h 1855788"/>
                      <a:gd name="connsiteX43" fmla="*/ 1136568 w 2781300"/>
                      <a:gd name="connsiteY43" fmla="*/ 1789405 h 1855788"/>
                      <a:gd name="connsiteX44" fmla="*/ 1107314 w 2781300"/>
                      <a:gd name="connsiteY44" fmla="*/ 1784797 h 1855788"/>
                      <a:gd name="connsiteX45" fmla="*/ 1098822 w 2781300"/>
                      <a:gd name="connsiteY45" fmla="*/ 1787442 h 1855788"/>
                      <a:gd name="connsiteX46" fmla="*/ 1108885 w 2781300"/>
                      <a:gd name="connsiteY46" fmla="*/ 1822451 h 1855788"/>
                      <a:gd name="connsiteX47" fmla="*/ 1023105 w 2781300"/>
                      <a:gd name="connsiteY47" fmla="*/ 1817833 h 1855788"/>
                      <a:gd name="connsiteX48" fmla="*/ 1003642 w 2781300"/>
                      <a:gd name="connsiteY48" fmla="*/ 1814666 h 1855788"/>
                      <a:gd name="connsiteX49" fmla="*/ 997790 w 2781300"/>
                      <a:gd name="connsiteY49" fmla="*/ 1815797 h 1855788"/>
                      <a:gd name="connsiteX50" fmla="*/ 1008873 w 2781300"/>
                      <a:gd name="connsiteY50" fmla="*/ 1855788 h 1855788"/>
                      <a:gd name="connsiteX51" fmla="*/ 839790 w 2781300"/>
                      <a:gd name="connsiteY51" fmla="*/ 1836937 h 1855788"/>
                      <a:gd name="connsiteX52" fmla="*/ 821133 w 2781300"/>
                      <a:gd name="connsiteY52" fmla="*/ 1831631 h 1855788"/>
                      <a:gd name="connsiteX53" fmla="*/ 775540 w 2781300"/>
                      <a:gd name="connsiteY53" fmla="*/ 1828957 h 1855788"/>
                      <a:gd name="connsiteX54" fmla="*/ 0 w 2781300"/>
                      <a:gd name="connsiteY54" fmla="*/ 941388 h 1855788"/>
                      <a:gd name="connsiteX55" fmla="*/ 626400 w 2781300"/>
                      <a:gd name="connsiteY55" fmla="*/ 93223 h 1855788"/>
                      <a:gd name="connsiteX56" fmla="*/ 667074 w 2781300"/>
                      <a:gd name="connsiteY56" fmla="*/ 81034 h 1855788"/>
                      <a:gd name="connsiteX57" fmla="*/ 682305 w 2781300"/>
                      <a:gd name="connsiteY57" fmla="*/ 72919 h 1855788"/>
                      <a:gd name="connsiteX58" fmla="*/ 1008873 w 2781300"/>
                      <a:gd name="connsiteY58" fmla="*/ 0 h 1855788"/>
                      <a:gd name="connsiteX59" fmla="*/ 997186 w 2781300"/>
                      <a:gd name="connsiteY59" fmla="*/ 42173 h 1855788"/>
                      <a:gd name="connsiteX60" fmla="*/ 1023105 w 2781300"/>
                      <a:gd name="connsiteY60" fmla="*/ 37956 h 1855788"/>
                      <a:gd name="connsiteX61" fmla="*/ 1108885 w 2781300"/>
                      <a:gd name="connsiteY61" fmla="*/ 33337 h 1855788"/>
                      <a:gd name="connsiteX62" fmla="*/ 1097623 w 2781300"/>
                      <a:gd name="connsiteY62" fmla="*/ 72518 h 1855788"/>
                      <a:gd name="connsiteX63" fmla="*/ 1136568 w 2781300"/>
                      <a:gd name="connsiteY63" fmla="*/ 66383 h 1855788"/>
                      <a:gd name="connsiteX64" fmla="*/ 1222348 w 2781300"/>
                      <a:gd name="connsiteY64" fmla="*/ 61912 h 1855788"/>
                      <a:gd name="connsiteX65" fmla="*/ 1206030 w 2781300"/>
                      <a:gd name="connsiteY65" fmla="*/ 116866 h 1855788"/>
                      <a:gd name="connsiteX66" fmla="*/ 1232453 w 2781300"/>
                      <a:gd name="connsiteY66" fmla="*/ 127349 h 1855788"/>
                      <a:gd name="connsiteX67" fmla="*/ 1260393 w 2781300"/>
                      <a:gd name="connsiteY67" fmla="*/ 123238 h 1855788"/>
                      <a:gd name="connsiteX68" fmla="*/ 1346173 w 2781300"/>
                      <a:gd name="connsiteY68" fmla="*/ 119062 h 1855788"/>
                      <a:gd name="connsiteX69" fmla="*/ 1332246 w 2781300"/>
                      <a:gd name="connsiteY69" fmla="*/ 162868 h 1855788"/>
                      <a:gd name="connsiteX70" fmla="*/ 1344564 w 2781300"/>
                      <a:gd name="connsiteY70" fmla="*/ 161141 h 1855788"/>
                      <a:gd name="connsiteX71" fmla="*/ 1430344 w 2781300"/>
                      <a:gd name="connsiteY71" fmla="*/ 157162 h 1855788"/>
                      <a:gd name="connsiteX72" fmla="*/ 1413731 w 2781300"/>
                      <a:gd name="connsiteY72" fmla="*/ 206956 h 1855788"/>
                      <a:gd name="connsiteX73" fmla="*/ 1421485 w 2781300"/>
                      <a:gd name="connsiteY73" fmla="*/ 210624 h 1855788"/>
                      <a:gd name="connsiteX74" fmla="*/ 1473151 w 2781300"/>
                      <a:gd name="connsiteY74" fmla="*/ 203783 h 1855788"/>
                      <a:gd name="connsiteX75" fmla="*/ 1558931 w 2781300"/>
                      <a:gd name="connsiteY75" fmla="*/ 200025 h 1855788"/>
                      <a:gd name="connsiteX76" fmla="*/ 1535305 w 2781300"/>
                      <a:gd name="connsiteY76" fmla="*/ 266902 h 1855788"/>
                      <a:gd name="connsiteX77" fmla="*/ 1540646 w 2781300"/>
                      <a:gd name="connsiteY77" fmla="*/ 269743 h 1855788"/>
                      <a:gd name="connsiteX78" fmla="*/ 1620474 w 2781300"/>
                      <a:gd name="connsiteY78" fmla="*/ 263128 h 1855788"/>
                      <a:gd name="connsiteX79" fmla="*/ 1605204 w 2781300"/>
                      <a:gd name="connsiteY79" fmla="*/ 304079 h 1855788"/>
                      <a:gd name="connsiteX80" fmla="*/ 1757367 w 2781300"/>
                      <a:gd name="connsiteY80" fmla="*/ 311945 h 1855788"/>
                      <a:gd name="connsiteX81" fmla="*/ 1735914 w 2781300"/>
                      <a:gd name="connsiteY81" fmla="*/ 364629 h 1855788"/>
                      <a:gd name="connsiteX82" fmla="*/ 1808129 w 2781300"/>
                      <a:gd name="connsiteY82" fmla="*/ 359574 h 1855788"/>
                      <a:gd name="connsiteX83" fmla="*/ 1792112 w 2781300"/>
                      <a:gd name="connsiteY83" fmla="*/ 395862 h 1855788"/>
                      <a:gd name="connsiteX84" fmla="*/ 1908140 w 2781300"/>
                      <a:gd name="connsiteY84" fmla="*/ 388149 h 1855788"/>
                      <a:gd name="connsiteX85" fmla="*/ 1877411 w 2781300"/>
                      <a:gd name="connsiteY85" fmla="*/ 454261 h 1855788"/>
                      <a:gd name="connsiteX86" fmla="*/ 1882194 w 2781300"/>
                      <a:gd name="connsiteY86" fmla="*/ 456941 h 1855788"/>
                      <a:gd name="connsiteX87" fmla="*/ 1972435 w 2781300"/>
                      <a:gd name="connsiteY87" fmla="*/ 451649 h 1855788"/>
                      <a:gd name="connsiteX88" fmla="*/ 1949751 w 2781300"/>
                      <a:gd name="connsiteY88" fmla="*/ 494699 h 1855788"/>
                      <a:gd name="connsiteX89" fmla="*/ 2100242 w 2781300"/>
                      <a:gd name="connsiteY89" fmla="*/ 524674 h 1855788"/>
                      <a:gd name="connsiteX90" fmla="*/ 2080914 w 2781300"/>
                      <a:gd name="connsiteY90" fmla="*/ 567549 h 1855788"/>
                      <a:gd name="connsiteX91" fmla="*/ 2203928 w 2781300"/>
                      <a:gd name="connsiteY91" fmla="*/ 576262 h 1855788"/>
                      <a:gd name="connsiteX92" fmla="*/ 2180042 w 2781300"/>
                      <a:gd name="connsiteY92" fmla="*/ 622605 h 1855788"/>
                      <a:gd name="connsiteX93" fmla="*/ 2346339 w 2781300"/>
                      <a:gd name="connsiteY93" fmla="*/ 631032 h 1855788"/>
                      <a:gd name="connsiteX94" fmla="*/ 2319231 w 2781300"/>
                      <a:gd name="connsiteY94" fmla="*/ 696341 h 1855788"/>
                      <a:gd name="connsiteX95" fmla="*/ 2438404 w 2781300"/>
                      <a:gd name="connsiteY95" fmla="*/ 707232 h 1855788"/>
                      <a:gd name="connsiteX96" fmla="*/ 2416227 w 2781300"/>
                      <a:gd name="connsiteY96" fmla="*/ 746374 h 1855788"/>
                      <a:gd name="connsiteX97" fmla="*/ 2548297 w 2781300"/>
                      <a:gd name="connsiteY97" fmla="*/ 747713 h 1855788"/>
                      <a:gd name="connsiteX98" fmla="*/ 2513846 w 2781300"/>
                      <a:gd name="connsiteY98" fmla="*/ 796728 h 1855788"/>
                      <a:gd name="connsiteX99" fmla="*/ 2660245 w 2781300"/>
                      <a:gd name="connsiteY99" fmla="*/ 795338 h 1855788"/>
                      <a:gd name="connsiteX100" fmla="*/ 2629833 w 2781300"/>
                      <a:gd name="connsiteY100" fmla="*/ 852351 h 1855788"/>
                      <a:gd name="connsiteX101" fmla="*/ 2710659 w 2781300"/>
                      <a:gd name="connsiteY101" fmla="*/ 852487 h 1855788"/>
                      <a:gd name="connsiteX102" fmla="*/ 2692412 w 2781300"/>
                      <a:gd name="connsiteY102" fmla="*/ 881266 h 1855788"/>
                      <a:gd name="connsiteX103" fmla="*/ 2781300 w 2781300"/>
                      <a:gd name="connsiteY10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73151 w 2781300"/>
                      <a:gd name="connsiteY30" fmla="*/ 1652005 h 1855788"/>
                      <a:gd name="connsiteX31" fmla="*/ 1434815 w 2781300"/>
                      <a:gd name="connsiteY31" fmla="*/ 1646929 h 1855788"/>
                      <a:gd name="connsiteX32" fmla="*/ 1416069 w 2781300"/>
                      <a:gd name="connsiteY32" fmla="*/ 1655838 h 1855788"/>
                      <a:gd name="connsiteX33" fmla="*/ 1430344 w 2781300"/>
                      <a:gd name="connsiteY33" fmla="*/ 1698626 h 1855788"/>
                      <a:gd name="connsiteX34" fmla="*/ 1344564 w 2781300"/>
                      <a:gd name="connsiteY34" fmla="*/ 1694647 h 1855788"/>
                      <a:gd name="connsiteX35" fmla="*/ 1336720 w 2781300"/>
                      <a:gd name="connsiteY35" fmla="*/ 1693547 h 1855788"/>
                      <a:gd name="connsiteX36" fmla="*/ 1333007 w 2781300"/>
                      <a:gd name="connsiteY36" fmla="*/ 1695312 h 1855788"/>
                      <a:gd name="connsiteX37" fmla="*/ 1346173 w 2781300"/>
                      <a:gd name="connsiteY37" fmla="*/ 1736726 h 1855788"/>
                      <a:gd name="connsiteX38" fmla="*/ 1260393 w 2781300"/>
                      <a:gd name="connsiteY38" fmla="*/ 1732550 h 1855788"/>
                      <a:gd name="connsiteX39" fmla="*/ 1252800 w 2781300"/>
                      <a:gd name="connsiteY39" fmla="*/ 1731433 h 1855788"/>
                      <a:gd name="connsiteX40" fmla="*/ 1209062 w 2781300"/>
                      <a:gd name="connsiteY40" fmla="*/ 1749131 h 1855788"/>
                      <a:gd name="connsiteX41" fmla="*/ 1222348 w 2781300"/>
                      <a:gd name="connsiteY41" fmla="*/ 1793876 h 1855788"/>
                      <a:gd name="connsiteX42" fmla="*/ 1136568 w 2781300"/>
                      <a:gd name="connsiteY42" fmla="*/ 1789405 h 1855788"/>
                      <a:gd name="connsiteX43" fmla="*/ 1107314 w 2781300"/>
                      <a:gd name="connsiteY43" fmla="*/ 1784797 h 1855788"/>
                      <a:gd name="connsiteX44" fmla="*/ 1098822 w 2781300"/>
                      <a:gd name="connsiteY44" fmla="*/ 1787442 h 1855788"/>
                      <a:gd name="connsiteX45" fmla="*/ 1108885 w 2781300"/>
                      <a:gd name="connsiteY45" fmla="*/ 1822451 h 1855788"/>
                      <a:gd name="connsiteX46" fmla="*/ 1023105 w 2781300"/>
                      <a:gd name="connsiteY46" fmla="*/ 1817833 h 1855788"/>
                      <a:gd name="connsiteX47" fmla="*/ 1003642 w 2781300"/>
                      <a:gd name="connsiteY47" fmla="*/ 1814666 h 1855788"/>
                      <a:gd name="connsiteX48" fmla="*/ 997790 w 2781300"/>
                      <a:gd name="connsiteY48" fmla="*/ 1815797 h 1855788"/>
                      <a:gd name="connsiteX49" fmla="*/ 1008873 w 2781300"/>
                      <a:gd name="connsiteY49" fmla="*/ 1855788 h 1855788"/>
                      <a:gd name="connsiteX50" fmla="*/ 839790 w 2781300"/>
                      <a:gd name="connsiteY50" fmla="*/ 1836937 h 1855788"/>
                      <a:gd name="connsiteX51" fmla="*/ 821133 w 2781300"/>
                      <a:gd name="connsiteY51" fmla="*/ 1831631 h 1855788"/>
                      <a:gd name="connsiteX52" fmla="*/ 775540 w 2781300"/>
                      <a:gd name="connsiteY52" fmla="*/ 1828957 h 1855788"/>
                      <a:gd name="connsiteX53" fmla="*/ 0 w 2781300"/>
                      <a:gd name="connsiteY53" fmla="*/ 941388 h 1855788"/>
                      <a:gd name="connsiteX54" fmla="*/ 626400 w 2781300"/>
                      <a:gd name="connsiteY54" fmla="*/ 93223 h 1855788"/>
                      <a:gd name="connsiteX55" fmla="*/ 667074 w 2781300"/>
                      <a:gd name="connsiteY55" fmla="*/ 81034 h 1855788"/>
                      <a:gd name="connsiteX56" fmla="*/ 682305 w 2781300"/>
                      <a:gd name="connsiteY56" fmla="*/ 72919 h 1855788"/>
                      <a:gd name="connsiteX57" fmla="*/ 1008873 w 2781300"/>
                      <a:gd name="connsiteY57" fmla="*/ 0 h 1855788"/>
                      <a:gd name="connsiteX58" fmla="*/ 997186 w 2781300"/>
                      <a:gd name="connsiteY58" fmla="*/ 42173 h 1855788"/>
                      <a:gd name="connsiteX59" fmla="*/ 1023105 w 2781300"/>
                      <a:gd name="connsiteY59" fmla="*/ 37956 h 1855788"/>
                      <a:gd name="connsiteX60" fmla="*/ 1108885 w 2781300"/>
                      <a:gd name="connsiteY60" fmla="*/ 33337 h 1855788"/>
                      <a:gd name="connsiteX61" fmla="*/ 1097623 w 2781300"/>
                      <a:gd name="connsiteY61" fmla="*/ 72518 h 1855788"/>
                      <a:gd name="connsiteX62" fmla="*/ 1136568 w 2781300"/>
                      <a:gd name="connsiteY62" fmla="*/ 66383 h 1855788"/>
                      <a:gd name="connsiteX63" fmla="*/ 1222348 w 2781300"/>
                      <a:gd name="connsiteY63" fmla="*/ 61912 h 1855788"/>
                      <a:gd name="connsiteX64" fmla="*/ 1206030 w 2781300"/>
                      <a:gd name="connsiteY64" fmla="*/ 116866 h 1855788"/>
                      <a:gd name="connsiteX65" fmla="*/ 1232453 w 2781300"/>
                      <a:gd name="connsiteY65" fmla="*/ 127349 h 1855788"/>
                      <a:gd name="connsiteX66" fmla="*/ 1260393 w 2781300"/>
                      <a:gd name="connsiteY66" fmla="*/ 123238 h 1855788"/>
                      <a:gd name="connsiteX67" fmla="*/ 1346173 w 2781300"/>
                      <a:gd name="connsiteY67" fmla="*/ 119062 h 1855788"/>
                      <a:gd name="connsiteX68" fmla="*/ 1332246 w 2781300"/>
                      <a:gd name="connsiteY68" fmla="*/ 162868 h 1855788"/>
                      <a:gd name="connsiteX69" fmla="*/ 1344564 w 2781300"/>
                      <a:gd name="connsiteY69" fmla="*/ 161141 h 1855788"/>
                      <a:gd name="connsiteX70" fmla="*/ 1430344 w 2781300"/>
                      <a:gd name="connsiteY70" fmla="*/ 157162 h 1855788"/>
                      <a:gd name="connsiteX71" fmla="*/ 1413731 w 2781300"/>
                      <a:gd name="connsiteY71" fmla="*/ 206956 h 1855788"/>
                      <a:gd name="connsiteX72" fmla="*/ 1421485 w 2781300"/>
                      <a:gd name="connsiteY72" fmla="*/ 210624 h 1855788"/>
                      <a:gd name="connsiteX73" fmla="*/ 1473151 w 2781300"/>
                      <a:gd name="connsiteY73" fmla="*/ 203783 h 1855788"/>
                      <a:gd name="connsiteX74" fmla="*/ 1558931 w 2781300"/>
                      <a:gd name="connsiteY74" fmla="*/ 200025 h 1855788"/>
                      <a:gd name="connsiteX75" fmla="*/ 1535305 w 2781300"/>
                      <a:gd name="connsiteY75" fmla="*/ 266902 h 1855788"/>
                      <a:gd name="connsiteX76" fmla="*/ 1540646 w 2781300"/>
                      <a:gd name="connsiteY76" fmla="*/ 269743 h 1855788"/>
                      <a:gd name="connsiteX77" fmla="*/ 1620474 w 2781300"/>
                      <a:gd name="connsiteY77" fmla="*/ 263128 h 1855788"/>
                      <a:gd name="connsiteX78" fmla="*/ 1605204 w 2781300"/>
                      <a:gd name="connsiteY78" fmla="*/ 304079 h 1855788"/>
                      <a:gd name="connsiteX79" fmla="*/ 1757367 w 2781300"/>
                      <a:gd name="connsiteY79" fmla="*/ 311945 h 1855788"/>
                      <a:gd name="connsiteX80" fmla="*/ 1735914 w 2781300"/>
                      <a:gd name="connsiteY80" fmla="*/ 364629 h 1855788"/>
                      <a:gd name="connsiteX81" fmla="*/ 1808129 w 2781300"/>
                      <a:gd name="connsiteY81" fmla="*/ 359574 h 1855788"/>
                      <a:gd name="connsiteX82" fmla="*/ 1792112 w 2781300"/>
                      <a:gd name="connsiteY82" fmla="*/ 395862 h 1855788"/>
                      <a:gd name="connsiteX83" fmla="*/ 1908140 w 2781300"/>
                      <a:gd name="connsiteY83" fmla="*/ 388149 h 1855788"/>
                      <a:gd name="connsiteX84" fmla="*/ 1877411 w 2781300"/>
                      <a:gd name="connsiteY84" fmla="*/ 454261 h 1855788"/>
                      <a:gd name="connsiteX85" fmla="*/ 1882194 w 2781300"/>
                      <a:gd name="connsiteY85" fmla="*/ 456941 h 1855788"/>
                      <a:gd name="connsiteX86" fmla="*/ 1972435 w 2781300"/>
                      <a:gd name="connsiteY86" fmla="*/ 451649 h 1855788"/>
                      <a:gd name="connsiteX87" fmla="*/ 1949751 w 2781300"/>
                      <a:gd name="connsiteY87" fmla="*/ 494699 h 1855788"/>
                      <a:gd name="connsiteX88" fmla="*/ 2100242 w 2781300"/>
                      <a:gd name="connsiteY88" fmla="*/ 524674 h 1855788"/>
                      <a:gd name="connsiteX89" fmla="*/ 2080914 w 2781300"/>
                      <a:gd name="connsiteY89" fmla="*/ 567549 h 1855788"/>
                      <a:gd name="connsiteX90" fmla="*/ 2203928 w 2781300"/>
                      <a:gd name="connsiteY90" fmla="*/ 576262 h 1855788"/>
                      <a:gd name="connsiteX91" fmla="*/ 2180042 w 2781300"/>
                      <a:gd name="connsiteY91" fmla="*/ 622605 h 1855788"/>
                      <a:gd name="connsiteX92" fmla="*/ 2346339 w 2781300"/>
                      <a:gd name="connsiteY92" fmla="*/ 631032 h 1855788"/>
                      <a:gd name="connsiteX93" fmla="*/ 2319231 w 2781300"/>
                      <a:gd name="connsiteY93" fmla="*/ 696341 h 1855788"/>
                      <a:gd name="connsiteX94" fmla="*/ 2438404 w 2781300"/>
                      <a:gd name="connsiteY94" fmla="*/ 707232 h 1855788"/>
                      <a:gd name="connsiteX95" fmla="*/ 2416227 w 2781300"/>
                      <a:gd name="connsiteY95" fmla="*/ 746374 h 1855788"/>
                      <a:gd name="connsiteX96" fmla="*/ 2548297 w 2781300"/>
                      <a:gd name="connsiteY96" fmla="*/ 747713 h 1855788"/>
                      <a:gd name="connsiteX97" fmla="*/ 2513846 w 2781300"/>
                      <a:gd name="connsiteY97" fmla="*/ 796728 h 1855788"/>
                      <a:gd name="connsiteX98" fmla="*/ 2660245 w 2781300"/>
                      <a:gd name="connsiteY98" fmla="*/ 795338 h 1855788"/>
                      <a:gd name="connsiteX99" fmla="*/ 2629833 w 2781300"/>
                      <a:gd name="connsiteY99" fmla="*/ 852351 h 1855788"/>
                      <a:gd name="connsiteX100" fmla="*/ 2710659 w 2781300"/>
                      <a:gd name="connsiteY100" fmla="*/ 852487 h 1855788"/>
                      <a:gd name="connsiteX101" fmla="*/ 2692412 w 2781300"/>
                      <a:gd name="connsiteY101" fmla="*/ 881266 h 1855788"/>
                      <a:gd name="connsiteX102" fmla="*/ 2781300 w 2781300"/>
                      <a:gd name="connsiteY10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66007 w 2781300"/>
                      <a:gd name="connsiteY30" fmla="*/ 1649624 h 1855788"/>
                      <a:gd name="connsiteX31" fmla="*/ 1434815 w 2781300"/>
                      <a:gd name="connsiteY31" fmla="*/ 1646929 h 1855788"/>
                      <a:gd name="connsiteX32" fmla="*/ 1416069 w 2781300"/>
                      <a:gd name="connsiteY32" fmla="*/ 1655838 h 1855788"/>
                      <a:gd name="connsiteX33" fmla="*/ 1430344 w 2781300"/>
                      <a:gd name="connsiteY33" fmla="*/ 1698626 h 1855788"/>
                      <a:gd name="connsiteX34" fmla="*/ 1344564 w 2781300"/>
                      <a:gd name="connsiteY34" fmla="*/ 1694647 h 1855788"/>
                      <a:gd name="connsiteX35" fmla="*/ 1336720 w 2781300"/>
                      <a:gd name="connsiteY35" fmla="*/ 1693547 h 1855788"/>
                      <a:gd name="connsiteX36" fmla="*/ 1333007 w 2781300"/>
                      <a:gd name="connsiteY36" fmla="*/ 1695312 h 1855788"/>
                      <a:gd name="connsiteX37" fmla="*/ 1346173 w 2781300"/>
                      <a:gd name="connsiteY37" fmla="*/ 1736726 h 1855788"/>
                      <a:gd name="connsiteX38" fmla="*/ 1260393 w 2781300"/>
                      <a:gd name="connsiteY38" fmla="*/ 1732550 h 1855788"/>
                      <a:gd name="connsiteX39" fmla="*/ 1252800 w 2781300"/>
                      <a:gd name="connsiteY39" fmla="*/ 1731433 h 1855788"/>
                      <a:gd name="connsiteX40" fmla="*/ 1209062 w 2781300"/>
                      <a:gd name="connsiteY40" fmla="*/ 1749131 h 1855788"/>
                      <a:gd name="connsiteX41" fmla="*/ 1222348 w 2781300"/>
                      <a:gd name="connsiteY41" fmla="*/ 1793876 h 1855788"/>
                      <a:gd name="connsiteX42" fmla="*/ 1136568 w 2781300"/>
                      <a:gd name="connsiteY42" fmla="*/ 1789405 h 1855788"/>
                      <a:gd name="connsiteX43" fmla="*/ 1107314 w 2781300"/>
                      <a:gd name="connsiteY43" fmla="*/ 1784797 h 1855788"/>
                      <a:gd name="connsiteX44" fmla="*/ 1098822 w 2781300"/>
                      <a:gd name="connsiteY44" fmla="*/ 1787442 h 1855788"/>
                      <a:gd name="connsiteX45" fmla="*/ 1108885 w 2781300"/>
                      <a:gd name="connsiteY45" fmla="*/ 1822451 h 1855788"/>
                      <a:gd name="connsiteX46" fmla="*/ 1023105 w 2781300"/>
                      <a:gd name="connsiteY46" fmla="*/ 1817833 h 1855788"/>
                      <a:gd name="connsiteX47" fmla="*/ 1003642 w 2781300"/>
                      <a:gd name="connsiteY47" fmla="*/ 1814666 h 1855788"/>
                      <a:gd name="connsiteX48" fmla="*/ 997790 w 2781300"/>
                      <a:gd name="connsiteY48" fmla="*/ 1815797 h 1855788"/>
                      <a:gd name="connsiteX49" fmla="*/ 1008873 w 2781300"/>
                      <a:gd name="connsiteY49" fmla="*/ 1855788 h 1855788"/>
                      <a:gd name="connsiteX50" fmla="*/ 839790 w 2781300"/>
                      <a:gd name="connsiteY50" fmla="*/ 1836937 h 1855788"/>
                      <a:gd name="connsiteX51" fmla="*/ 821133 w 2781300"/>
                      <a:gd name="connsiteY51" fmla="*/ 1831631 h 1855788"/>
                      <a:gd name="connsiteX52" fmla="*/ 775540 w 2781300"/>
                      <a:gd name="connsiteY52" fmla="*/ 1828957 h 1855788"/>
                      <a:gd name="connsiteX53" fmla="*/ 0 w 2781300"/>
                      <a:gd name="connsiteY53" fmla="*/ 941388 h 1855788"/>
                      <a:gd name="connsiteX54" fmla="*/ 626400 w 2781300"/>
                      <a:gd name="connsiteY54" fmla="*/ 93223 h 1855788"/>
                      <a:gd name="connsiteX55" fmla="*/ 667074 w 2781300"/>
                      <a:gd name="connsiteY55" fmla="*/ 81034 h 1855788"/>
                      <a:gd name="connsiteX56" fmla="*/ 682305 w 2781300"/>
                      <a:gd name="connsiteY56" fmla="*/ 72919 h 1855788"/>
                      <a:gd name="connsiteX57" fmla="*/ 1008873 w 2781300"/>
                      <a:gd name="connsiteY57" fmla="*/ 0 h 1855788"/>
                      <a:gd name="connsiteX58" fmla="*/ 997186 w 2781300"/>
                      <a:gd name="connsiteY58" fmla="*/ 42173 h 1855788"/>
                      <a:gd name="connsiteX59" fmla="*/ 1023105 w 2781300"/>
                      <a:gd name="connsiteY59" fmla="*/ 37956 h 1855788"/>
                      <a:gd name="connsiteX60" fmla="*/ 1108885 w 2781300"/>
                      <a:gd name="connsiteY60" fmla="*/ 33337 h 1855788"/>
                      <a:gd name="connsiteX61" fmla="*/ 1097623 w 2781300"/>
                      <a:gd name="connsiteY61" fmla="*/ 72518 h 1855788"/>
                      <a:gd name="connsiteX62" fmla="*/ 1136568 w 2781300"/>
                      <a:gd name="connsiteY62" fmla="*/ 66383 h 1855788"/>
                      <a:gd name="connsiteX63" fmla="*/ 1222348 w 2781300"/>
                      <a:gd name="connsiteY63" fmla="*/ 61912 h 1855788"/>
                      <a:gd name="connsiteX64" fmla="*/ 1206030 w 2781300"/>
                      <a:gd name="connsiteY64" fmla="*/ 116866 h 1855788"/>
                      <a:gd name="connsiteX65" fmla="*/ 1232453 w 2781300"/>
                      <a:gd name="connsiteY65" fmla="*/ 127349 h 1855788"/>
                      <a:gd name="connsiteX66" fmla="*/ 1260393 w 2781300"/>
                      <a:gd name="connsiteY66" fmla="*/ 123238 h 1855788"/>
                      <a:gd name="connsiteX67" fmla="*/ 1346173 w 2781300"/>
                      <a:gd name="connsiteY67" fmla="*/ 119062 h 1855788"/>
                      <a:gd name="connsiteX68" fmla="*/ 1332246 w 2781300"/>
                      <a:gd name="connsiteY68" fmla="*/ 162868 h 1855788"/>
                      <a:gd name="connsiteX69" fmla="*/ 1344564 w 2781300"/>
                      <a:gd name="connsiteY69" fmla="*/ 161141 h 1855788"/>
                      <a:gd name="connsiteX70" fmla="*/ 1430344 w 2781300"/>
                      <a:gd name="connsiteY70" fmla="*/ 157162 h 1855788"/>
                      <a:gd name="connsiteX71" fmla="*/ 1413731 w 2781300"/>
                      <a:gd name="connsiteY71" fmla="*/ 206956 h 1855788"/>
                      <a:gd name="connsiteX72" fmla="*/ 1421485 w 2781300"/>
                      <a:gd name="connsiteY72" fmla="*/ 210624 h 1855788"/>
                      <a:gd name="connsiteX73" fmla="*/ 1473151 w 2781300"/>
                      <a:gd name="connsiteY73" fmla="*/ 203783 h 1855788"/>
                      <a:gd name="connsiteX74" fmla="*/ 1558931 w 2781300"/>
                      <a:gd name="connsiteY74" fmla="*/ 200025 h 1855788"/>
                      <a:gd name="connsiteX75" fmla="*/ 1535305 w 2781300"/>
                      <a:gd name="connsiteY75" fmla="*/ 266902 h 1855788"/>
                      <a:gd name="connsiteX76" fmla="*/ 1540646 w 2781300"/>
                      <a:gd name="connsiteY76" fmla="*/ 269743 h 1855788"/>
                      <a:gd name="connsiteX77" fmla="*/ 1620474 w 2781300"/>
                      <a:gd name="connsiteY77" fmla="*/ 263128 h 1855788"/>
                      <a:gd name="connsiteX78" fmla="*/ 1605204 w 2781300"/>
                      <a:gd name="connsiteY78" fmla="*/ 304079 h 1855788"/>
                      <a:gd name="connsiteX79" fmla="*/ 1757367 w 2781300"/>
                      <a:gd name="connsiteY79" fmla="*/ 311945 h 1855788"/>
                      <a:gd name="connsiteX80" fmla="*/ 1735914 w 2781300"/>
                      <a:gd name="connsiteY80" fmla="*/ 364629 h 1855788"/>
                      <a:gd name="connsiteX81" fmla="*/ 1808129 w 2781300"/>
                      <a:gd name="connsiteY81" fmla="*/ 359574 h 1855788"/>
                      <a:gd name="connsiteX82" fmla="*/ 1792112 w 2781300"/>
                      <a:gd name="connsiteY82" fmla="*/ 395862 h 1855788"/>
                      <a:gd name="connsiteX83" fmla="*/ 1908140 w 2781300"/>
                      <a:gd name="connsiteY83" fmla="*/ 388149 h 1855788"/>
                      <a:gd name="connsiteX84" fmla="*/ 1877411 w 2781300"/>
                      <a:gd name="connsiteY84" fmla="*/ 454261 h 1855788"/>
                      <a:gd name="connsiteX85" fmla="*/ 1882194 w 2781300"/>
                      <a:gd name="connsiteY85" fmla="*/ 456941 h 1855788"/>
                      <a:gd name="connsiteX86" fmla="*/ 1972435 w 2781300"/>
                      <a:gd name="connsiteY86" fmla="*/ 451649 h 1855788"/>
                      <a:gd name="connsiteX87" fmla="*/ 1949751 w 2781300"/>
                      <a:gd name="connsiteY87" fmla="*/ 494699 h 1855788"/>
                      <a:gd name="connsiteX88" fmla="*/ 2100242 w 2781300"/>
                      <a:gd name="connsiteY88" fmla="*/ 524674 h 1855788"/>
                      <a:gd name="connsiteX89" fmla="*/ 2080914 w 2781300"/>
                      <a:gd name="connsiteY89" fmla="*/ 567549 h 1855788"/>
                      <a:gd name="connsiteX90" fmla="*/ 2203928 w 2781300"/>
                      <a:gd name="connsiteY90" fmla="*/ 576262 h 1855788"/>
                      <a:gd name="connsiteX91" fmla="*/ 2180042 w 2781300"/>
                      <a:gd name="connsiteY91" fmla="*/ 622605 h 1855788"/>
                      <a:gd name="connsiteX92" fmla="*/ 2346339 w 2781300"/>
                      <a:gd name="connsiteY92" fmla="*/ 631032 h 1855788"/>
                      <a:gd name="connsiteX93" fmla="*/ 2319231 w 2781300"/>
                      <a:gd name="connsiteY93" fmla="*/ 696341 h 1855788"/>
                      <a:gd name="connsiteX94" fmla="*/ 2438404 w 2781300"/>
                      <a:gd name="connsiteY94" fmla="*/ 707232 h 1855788"/>
                      <a:gd name="connsiteX95" fmla="*/ 2416227 w 2781300"/>
                      <a:gd name="connsiteY95" fmla="*/ 746374 h 1855788"/>
                      <a:gd name="connsiteX96" fmla="*/ 2548297 w 2781300"/>
                      <a:gd name="connsiteY96" fmla="*/ 747713 h 1855788"/>
                      <a:gd name="connsiteX97" fmla="*/ 2513846 w 2781300"/>
                      <a:gd name="connsiteY97" fmla="*/ 796728 h 1855788"/>
                      <a:gd name="connsiteX98" fmla="*/ 2660245 w 2781300"/>
                      <a:gd name="connsiteY98" fmla="*/ 795338 h 1855788"/>
                      <a:gd name="connsiteX99" fmla="*/ 2629833 w 2781300"/>
                      <a:gd name="connsiteY99" fmla="*/ 852351 h 1855788"/>
                      <a:gd name="connsiteX100" fmla="*/ 2710659 w 2781300"/>
                      <a:gd name="connsiteY100" fmla="*/ 852487 h 1855788"/>
                      <a:gd name="connsiteX101" fmla="*/ 2692412 w 2781300"/>
                      <a:gd name="connsiteY101" fmla="*/ 881266 h 1855788"/>
                      <a:gd name="connsiteX102" fmla="*/ 2781300 w 2781300"/>
                      <a:gd name="connsiteY10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34815 w 2781300"/>
                      <a:gd name="connsiteY30" fmla="*/ 1646929 h 1855788"/>
                      <a:gd name="connsiteX31" fmla="*/ 1416069 w 2781300"/>
                      <a:gd name="connsiteY31" fmla="*/ 1655838 h 1855788"/>
                      <a:gd name="connsiteX32" fmla="*/ 1430344 w 2781300"/>
                      <a:gd name="connsiteY32" fmla="*/ 1698626 h 1855788"/>
                      <a:gd name="connsiteX33" fmla="*/ 1344564 w 2781300"/>
                      <a:gd name="connsiteY33" fmla="*/ 1694647 h 1855788"/>
                      <a:gd name="connsiteX34" fmla="*/ 1336720 w 2781300"/>
                      <a:gd name="connsiteY34" fmla="*/ 1693547 h 1855788"/>
                      <a:gd name="connsiteX35" fmla="*/ 1333007 w 2781300"/>
                      <a:gd name="connsiteY35" fmla="*/ 1695312 h 1855788"/>
                      <a:gd name="connsiteX36" fmla="*/ 1346173 w 2781300"/>
                      <a:gd name="connsiteY36" fmla="*/ 1736726 h 1855788"/>
                      <a:gd name="connsiteX37" fmla="*/ 1260393 w 2781300"/>
                      <a:gd name="connsiteY37" fmla="*/ 1732550 h 1855788"/>
                      <a:gd name="connsiteX38" fmla="*/ 1252800 w 2781300"/>
                      <a:gd name="connsiteY38" fmla="*/ 1731433 h 1855788"/>
                      <a:gd name="connsiteX39" fmla="*/ 1209062 w 2781300"/>
                      <a:gd name="connsiteY39" fmla="*/ 1749131 h 1855788"/>
                      <a:gd name="connsiteX40" fmla="*/ 1222348 w 2781300"/>
                      <a:gd name="connsiteY40" fmla="*/ 1793876 h 1855788"/>
                      <a:gd name="connsiteX41" fmla="*/ 1136568 w 2781300"/>
                      <a:gd name="connsiteY41" fmla="*/ 1789405 h 1855788"/>
                      <a:gd name="connsiteX42" fmla="*/ 1107314 w 2781300"/>
                      <a:gd name="connsiteY42" fmla="*/ 1784797 h 1855788"/>
                      <a:gd name="connsiteX43" fmla="*/ 1098822 w 2781300"/>
                      <a:gd name="connsiteY43" fmla="*/ 1787442 h 1855788"/>
                      <a:gd name="connsiteX44" fmla="*/ 1108885 w 2781300"/>
                      <a:gd name="connsiteY44" fmla="*/ 1822451 h 1855788"/>
                      <a:gd name="connsiteX45" fmla="*/ 1023105 w 2781300"/>
                      <a:gd name="connsiteY45" fmla="*/ 1817833 h 1855788"/>
                      <a:gd name="connsiteX46" fmla="*/ 1003642 w 2781300"/>
                      <a:gd name="connsiteY46" fmla="*/ 1814666 h 1855788"/>
                      <a:gd name="connsiteX47" fmla="*/ 997790 w 2781300"/>
                      <a:gd name="connsiteY47" fmla="*/ 1815797 h 1855788"/>
                      <a:gd name="connsiteX48" fmla="*/ 1008873 w 2781300"/>
                      <a:gd name="connsiteY48" fmla="*/ 1855788 h 1855788"/>
                      <a:gd name="connsiteX49" fmla="*/ 839790 w 2781300"/>
                      <a:gd name="connsiteY49" fmla="*/ 1836937 h 1855788"/>
                      <a:gd name="connsiteX50" fmla="*/ 821133 w 2781300"/>
                      <a:gd name="connsiteY50" fmla="*/ 1831631 h 1855788"/>
                      <a:gd name="connsiteX51" fmla="*/ 775540 w 2781300"/>
                      <a:gd name="connsiteY51" fmla="*/ 1828957 h 1855788"/>
                      <a:gd name="connsiteX52" fmla="*/ 0 w 2781300"/>
                      <a:gd name="connsiteY52" fmla="*/ 941388 h 1855788"/>
                      <a:gd name="connsiteX53" fmla="*/ 626400 w 2781300"/>
                      <a:gd name="connsiteY53" fmla="*/ 93223 h 1855788"/>
                      <a:gd name="connsiteX54" fmla="*/ 667074 w 2781300"/>
                      <a:gd name="connsiteY54" fmla="*/ 81034 h 1855788"/>
                      <a:gd name="connsiteX55" fmla="*/ 682305 w 2781300"/>
                      <a:gd name="connsiteY55" fmla="*/ 72919 h 1855788"/>
                      <a:gd name="connsiteX56" fmla="*/ 1008873 w 2781300"/>
                      <a:gd name="connsiteY56" fmla="*/ 0 h 1855788"/>
                      <a:gd name="connsiteX57" fmla="*/ 997186 w 2781300"/>
                      <a:gd name="connsiteY57" fmla="*/ 42173 h 1855788"/>
                      <a:gd name="connsiteX58" fmla="*/ 1023105 w 2781300"/>
                      <a:gd name="connsiteY58" fmla="*/ 37956 h 1855788"/>
                      <a:gd name="connsiteX59" fmla="*/ 1108885 w 2781300"/>
                      <a:gd name="connsiteY59" fmla="*/ 33337 h 1855788"/>
                      <a:gd name="connsiteX60" fmla="*/ 1097623 w 2781300"/>
                      <a:gd name="connsiteY60" fmla="*/ 72518 h 1855788"/>
                      <a:gd name="connsiteX61" fmla="*/ 1136568 w 2781300"/>
                      <a:gd name="connsiteY61" fmla="*/ 66383 h 1855788"/>
                      <a:gd name="connsiteX62" fmla="*/ 1222348 w 2781300"/>
                      <a:gd name="connsiteY62" fmla="*/ 61912 h 1855788"/>
                      <a:gd name="connsiteX63" fmla="*/ 1206030 w 2781300"/>
                      <a:gd name="connsiteY63" fmla="*/ 116866 h 1855788"/>
                      <a:gd name="connsiteX64" fmla="*/ 1232453 w 2781300"/>
                      <a:gd name="connsiteY64" fmla="*/ 127349 h 1855788"/>
                      <a:gd name="connsiteX65" fmla="*/ 1260393 w 2781300"/>
                      <a:gd name="connsiteY65" fmla="*/ 123238 h 1855788"/>
                      <a:gd name="connsiteX66" fmla="*/ 1346173 w 2781300"/>
                      <a:gd name="connsiteY66" fmla="*/ 119062 h 1855788"/>
                      <a:gd name="connsiteX67" fmla="*/ 1332246 w 2781300"/>
                      <a:gd name="connsiteY67" fmla="*/ 162868 h 1855788"/>
                      <a:gd name="connsiteX68" fmla="*/ 1344564 w 2781300"/>
                      <a:gd name="connsiteY68" fmla="*/ 161141 h 1855788"/>
                      <a:gd name="connsiteX69" fmla="*/ 1430344 w 2781300"/>
                      <a:gd name="connsiteY69" fmla="*/ 157162 h 1855788"/>
                      <a:gd name="connsiteX70" fmla="*/ 1413731 w 2781300"/>
                      <a:gd name="connsiteY70" fmla="*/ 206956 h 1855788"/>
                      <a:gd name="connsiteX71" fmla="*/ 1421485 w 2781300"/>
                      <a:gd name="connsiteY71" fmla="*/ 210624 h 1855788"/>
                      <a:gd name="connsiteX72" fmla="*/ 1473151 w 2781300"/>
                      <a:gd name="connsiteY72" fmla="*/ 203783 h 1855788"/>
                      <a:gd name="connsiteX73" fmla="*/ 1558931 w 2781300"/>
                      <a:gd name="connsiteY73" fmla="*/ 200025 h 1855788"/>
                      <a:gd name="connsiteX74" fmla="*/ 1535305 w 2781300"/>
                      <a:gd name="connsiteY74" fmla="*/ 266902 h 1855788"/>
                      <a:gd name="connsiteX75" fmla="*/ 1540646 w 2781300"/>
                      <a:gd name="connsiteY75" fmla="*/ 269743 h 1855788"/>
                      <a:gd name="connsiteX76" fmla="*/ 1620474 w 2781300"/>
                      <a:gd name="connsiteY76" fmla="*/ 263128 h 1855788"/>
                      <a:gd name="connsiteX77" fmla="*/ 1605204 w 2781300"/>
                      <a:gd name="connsiteY77" fmla="*/ 304079 h 1855788"/>
                      <a:gd name="connsiteX78" fmla="*/ 1757367 w 2781300"/>
                      <a:gd name="connsiteY78" fmla="*/ 311945 h 1855788"/>
                      <a:gd name="connsiteX79" fmla="*/ 1735914 w 2781300"/>
                      <a:gd name="connsiteY79" fmla="*/ 364629 h 1855788"/>
                      <a:gd name="connsiteX80" fmla="*/ 1808129 w 2781300"/>
                      <a:gd name="connsiteY80" fmla="*/ 359574 h 1855788"/>
                      <a:gd name="connsiteX81" fmla="*/ 1792112 w 2781300"/>
                      <a:gd name="connsiteY81" fmla="*/ 395862 h 1855788"/>
                      <a:gd name="connsiteX82" fmla="*/ 1908140 w 2781300"/>
                      <a:gd name="connsiteY82" fmla="*/ 388149 h 1855788"/>
                      <a:gd name="connsiteX83" fmla="*/ 1877411 w 2781300"/>
                      <a:gd name="connsiteY83" fmla="*/ 454261 h 1855788"/>
                      <a:gd name="connsiteX84" fmla="*/ 1882194 w 2781300"/>
                      <a:gd name="connsiteY84" fmla="*/ 456941 h 1855788"/>
                      <a:gd name="connsiteX85" fmla="*/ 1972435 w 2781300"/>
                      <a:gd name="connsiteY85" fmla="*/ 451649 h 1855788"/>
                      <a:gd name="connsiteX86" fmla="*/ 1949751 w 2781300"/>
                      <a:gd name="connsiteY86" fmla="*/ 494699 h 1855788"/>
                      <a:gd name="connsiteX87" fmla="*/ 2100242 w 2781300"/>
                      <a:gd name="connsiteY87" fmla="*/ 524674 h 1855788"/>
                      <a:gd name="connsiteX88" fmla="*/ 2080914 w 2781300"/>
                      <a:gd name="connsiteY88" fmla="*/ 567549 h 1855788"/>
                      <a:gd name="connsiteX89" fmla="*/ 2203928 w 2781300"/>
                      <a:gd name="connsiteY89" fmla="*/ 576262 h 1855788"/>
                      <a:gd name="connsiteX90" fmla="*/ 2180042 w 2781300"/>
                      <a:gd name="connsiteY90" fmla="*/ 622605 h 1855788"/>
                      <a:gd name="connsiteX91" fmla="*/ 2346339 w 2781300"/>
                      <a:gd name="connsiteY91" fmla="*/ 631032 h 1855788"/>
                      <a:gd name="connsiteX92" fmla="*/ 2319231 w 2781300"/>
                      <a:gd name="connsiteY92" fmla="*/ 696341 h 1855788"/>
                      <a:gd name="connsiteX93" fmla="*/ 2438404 w 2781300"/>
                      <a:gd name="connsiteY93" fmla="*/ 707232 h 1855788"/>
                      <a:gd name="connsiteX94" fmla="*/ 2416227 w 2781300"/>
                      <a:gd name="connsiteY94" fmla="*/ 746374 h 1855788"/>
                      <a:gd name="connsiteX95" fmla="*/ 2548297 w 2781300"/>
                      <a:gd name="connsiteY95" fmla="*/ 747713 h 1855788"/>
                      <a:gd name="connsiteX96" fmla="*/ 2513846 w 2781300"/>
                      <a:gd name="connsiteY96" fmla="*/ 796728 h 1855788"/>
                      <a:gd name="connsiteX97" fmla="*/ 2660245 w 2781300"/>
                      <a:gd name="connsiteY97" fmla="*/ 795338 h 1855788"/>
                      <a:gd name="connsiteX98" fmla="*/ 2629833 w 2781300"/>
                      <a:gd name="connsiteY98" fmla="*/ 852351 h 1855788"/>
                      <a:gd name="connsiteX99" fmla="*/ 2710659 w 2781300"/>
                      <a:gd name="connsiteY99" fmla="*/ 852487 h 1855788"/>
                      <a:gd name="connsiteX100" fmla="*/ 2692412 w 2781300"/>
                      <a:gd name="connsiteY100" fmla="*/ 881266 h 1855788"/>
                      <a:gd name="connsiteX101" fmla="*/ 2781300 w 2781300"/>
                      <a:gd name="connsiteY10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36720 w 2781300"/>
                      <a:gd name="connsiteY33" fmla="*/ 1693547 h 1855788"/>
                      <a:gd name="connsiteX34" fmla="*/ 1333007 w 2781300"/>
                      <a:gd name="connsiteY34" fmla="*/ 1695312 h 1855788"/>
                      <a:gd name="connsiteX35" fmla="*/ 1346173 w 2781300"/>
                      <a:gd name="connsiteY35" fmla="*/ 1736726 h 1855788"/>
                      <a:gd name="connsiteX36" fmla="*/ 1260393 w 2781300"/>
                      <a:gd name="connsiteY36" fmla="*/ 1732550 h 1855788"/>
                      <a:gd name="connsiteX37" fmla="*/ 1252800 w 2781300"/>
                      <a:gd name="connsiteY37" fmla="*/ 1731433 h 1855788"/>
                      <a:gd name="connsiteX38" fmla="*/ 1209062 w 2781300"/>
                      <a:gd name="connsiteY38" fmla="*/ 1749131 h 1855788"/>
                      <a:gd name="connsiteX39" fmla="*/ 1222348 w 2781300"/>
                      <a:gd name="connsiteY39" fmla="*/ 1793876 h 1855788"/>
                      <a:gd name="connsiteX40" fmla="*/ 1136568 w 2781300"/>
                      <a:gd name="connsiteY40" fmla="*/ 1789405 h 1855788"/>
                      <a:gd name="connsiteX41" fmla="*/ 1107314 w 2781300"/>
                      <a:gd name="connsiteY41" fmla="*/ 1784797 h 1855788"/>
                      <a:gd name="connsiteX42" fmla="*/ 1098822 w 2781300"/>
                      <a:gd name="connsiteY42" fmla="*/ 1787442 h 1855788"/>
                      <a:gd name="connsiteX43" fmla="*/ 1108885 w 2781300"/>
                      <a:gd name="connsiteY43" fmla="*/ 1822451 h 1855788"/>
                      <a:gd name="connsiteX44" fmla="*/ 1023105 w 2781300"/>
                      <a:gd name="connsiteY44" fmla="*/ 1817833 h 1855788"/>
                      <a:gd name="connsiteX45" fmla="*/ 1003642 w 2781300"/>
                      <a:gd name="connsiteY45" fmla="*/ 1814666 h 1855788"/>
                      <a:gd name="connsiteX46" fmla="*/ 997790 w 2781300"/>
                      <a:gd name="connsiteY46" fmla="*/ 1815797 h 1855788"/>
                      <a:gd name="connsiteX47" fmla="*/ 1008873 w 2781300"/>
                      <a:gd name="connsiteY47" fmla="*/ 1855788 h 1855788"/>
                      <a:gd name="connsiteX48" fmla="*/ 839790 w 2781300"/>
                      <a:gd name="connsiteY48" fmla="*/ 1836937 h 1855788"/>
                      <a:gd name="connsiteX49" fmla="*/ 821133 w 2781300"/>
                      <a:gd name="connsiteY49" fmla="*/ 1831631 h 1855788"/>
                      <a:gd name="connsiteX50" fmla="*/ 775540 w 2781300"/>
                      <a:gd name="connsiteY50" fmla="*/ 1828957 h 1855788"/>
                      <a:gd name="connsiteX51" fmla="*/ 0 w 2781300"/>
                      <a:gd name="connsiteY51" fmla="*/ 941388 h 1855788"/>
                      <a:gd name="connsiteX52" fmla="*/ 626400 w 2781300"/>
                      <a:gd name="connsiteY52" fmla="*/ 93223 h 1855788"/>
                      <a:gd name="connsiteX53" fmla="*/ 667074 w 2781300"/>
                      <a:gd name="connsiteY53" fmla="*/ 81034 h 1855788"/>
                      <a:gd name="connsiteX54" fmla="*/ 682305 w 2781300"/>
                      <a:gd name="connsiteY54" fmla="*/ 72919 h 1855788"/>
                      <a:gd name="connsiteX55" fmla="*/ 1008873 w 2781300"/>
                      <a:gd name="connsiteY55" fmla="*/ 0 h 1855788"/>
                      <a:gd name="connsiteX56" fmla="*/ 997186 w 2781300"/>
                      <a:gd name="connsiteY56" fmla="*/ 42173 h 1855788"/>
                      <a:gd name="connsiteX57" fmla="*/ 1023105 w 2781300"/>
                      <a:gd name="connsiteY57" fmla="*/ 37956 h 1855788"/>
                      <a:gd name="connsiteX58" fmla="*/ 1108885 w 2781300"/>
                      <a:gd name="connsiteY58" fmla="*/ 33337 h 1855788"/>
                      <a:gd name="connsiteX59" fmla="*/ 1097623 w 2781300"/>
                      <a:gd name="connsiteY59" fmla="*/ 72518 h 1855788"/>
                      <a:gd name="connsiteX60" fmla="*/ 1136568 w 2781300"/>
                      <a:gd name="connsiteY60" fmla="*/ 66383 h 1855788"/>
                      <a:gd name="connsiteX61" fmla="*/ 1222348 w 2781300"/>
                      <a:gd name="connsiteY61" fmla="*/ 61912 h 1855788"/>
                      <a:gd name="connsiteX62" fmla="*/ 1206030 w 2781300"/>
                      <a:gd name="connsiteY62" fmla="*/ 116866 h 1855788"/>
                      <a:gd name="connsiteX63" fmla="*/ 1232453 w 2781300"/>
                      <a:gd name="connsiteY63" fmla="*/ 127349 h 1855788"/>
                      <a:gd name="connsiteX64" fmla="*/ 1260393 w 2781300"/>
                      <a:gd name="connsiteY64" fmla="*/ 123238 h 1855788"/>
                      <a:gd name="connsiteX65" fmla="*/ 1346173 w 2781300"/>
                      <a:gd name="connsiteY65" fmla="*/ 119062 h 1855788"/>
                      <a:gd name="connsiteX66" fmla="*/ 1332246 w 2781300"/>
                      <a:gd name="connsiteY66" fmla="*/ 162868 h 1855788"/>
                      <a:gd name="connsiteX67" fmla="*/ 1344564 w 2781300"/>
                      <a:gd name="connsiteY67" fmla="*/ 161141 h 1855788"/>
                      <a:gd name="connsiteX68" fmla="*/ 1430344 w 2781300"/>
                      <a:gd name="connsiteY68" fmla="*/ 157162 h 1855788"/>
                      <a:gd name="connsiteX69" fmla="*/ 1413731 w 2781300"/>
                      <a:gd name="connsiteY69" fmla="*/ 206956 h 1855788"/>
                      <a:gd name="connsiteX70" fmla="*/ 1421485 w 2781300"/>
                      <a:gd name="connsiteY70" fmla="*/ 210624 h 1855788"/>
                      <a:gd name="connsiteX71" fmla="*/ 1473151 w 2781300"/>
                      <a:gd name="connsiteY71" fmla="*/ 203783 h 1855788"/>
                      <a:gd name="connsiteX72" fmla="*/ 1558931 w 2781300"/>
                      <a:gd name="connsiteY72" fmla="*/ 200025 h 1855788"/>
                      <a:gd name="connsiteX73" fmla="*/ 1535305 w 2781300"/>
                      <a:gd name="connsiteY73" fmla="*/ 266902 h 1855788"/>
                      <a:gd name="connsiteX74" fmla="*/ 1540646 w 2781300"/>
                      <a:gd name="connsiteY74" fmla="*/ 269743 h 1855788"/>
                      <a:gd name="connsiteX75" fmla="*/ 1620474 w 2781300"/>
                      <a:gd name="connsiteY75" fmla="*/ 263128 h 1855788"/>
                      <a:gd name="connsiteX76" fmla="*/ 1605204 w 2781300"/>
                      <a:gd name="connsiteY76" fmla="*/ 304079 h 1855788"/>
                      <a:gd name="connsiteX77" fmla="*/ 1757367 w 2781300"/>
                      <a:gd name="connsiteY77" fmla="*/ 311945 h 1855788"/>
                      <a:gd name="connsiteX78" fmla="*/ 1735914 w 2781300"/>
                      <a:gd name="connsiteY78" fmla="*/ 364629 h 1855788"/>
                      <a:gd name="connsiteX79" fmla="*/ 1808129 w 2781300"/>
                      <a:gd name="connsiteY79" fmla="*/ 359574 h 1855788"/>
                      <a:gd name="connsiteX80" fmla="*/ 1792112 w 2781300"/>
                      <a:gd name="connsiteY80" fmla="*/ 395862 h 1855788"/>
                      <a:gd name="connsiteX81" fmla="*/ 1908140 w 2781300"/>
                      <a:gd name="connsiteY81" fmla="*/ 388149 h 1855788"/>
                      <a:gd name="connsiteX82" fmla="*/ 1877411 w 2781300"/>
                      <a:gd name="connsiteY82" fmla="*/ 454261 h 1855788"/>
                      <a:gd name="connsiteX83" fmla="*/ 1882194 w 2781300"/>
                      <a:gd name="connsiteY83" fmla="*/ 456941 h 1855788"/>
                      <a:gd name="connsiteX84" fmla="*/ 1972435 w 2781300"/>
                      <a:gd name="connsiteY84" fmla="*/ 451649 h 1855788"/>
                      <a:gd name="connsiteX85" fmla="*/ 1949751 w 2781300"/>
                      <a:gd name="connsiteY85" fmla="*/ 494699 h 1855788"/>
                      <a:gd name="connsiteX86" fmla="*/ 2100242 w 2781300"/>
                      <a:gd name="connsiteY86" fmla="*/ 524674 h 1855788"/>
                      <a:gd name="connsiteX87" fmla="*/ 2080914 w 2781300"/>
                      <a:gd name="connsiteY87" fmla="*/ 567549 h 1855788"/>
                      <a:gd name="connsiteX88" fmla="*/ 2203928 w 2781300"/>
                      <a:gd name="connsiteY88" fmla="*/ 576262 h 1855788"/>
                      <a:gd name="connsiteX89" fmla="*/ 2180042 w 2781300"/>
                      <a:gd name="connsiteY89" fmla="*/ 622605 h 1855788"/>
                      <a:gd name="connsiteX90" fmla="*/ 2346339 w 2781300"/>
                      <a:gd name="connsiteY90" fmla="*/ 631032 h 1855788"/>
                      <a:gd name="connsiteX91" fmla="*/ 2319231 w 2781300"/>
                      <a:gd name="connsiteY91" fmla="*/ 696341 h 1855788"/>
                      <a:gd name="connsiteX92" fmla="*/ 2438404 w 2781300"/>
                      <a:gd name="connsiteY92" fmla="*/ 707232 h 1855788"/>
                      <a:gd name="connsiteX93" fmla="*/ 2416227 w 2781300"/>
                      <a:gd name="connsiteY93" fmla="*/ 746374 h 1855788"/>
                      <a:gd name="connsiteX94" fmla="*/ 2548297 w 2781300"/>
                      <a:gd name="connsiteY94" fmla="*/ 747713 h 1855788"/>
                      <a:gd name="connsiteX95" fmla="*/ 2513846 w 2781300"/>
                      <a:gd name="connsiteY95" fmla="*/ 796728 h 1855788"/>
                      <a:gd name="connsiteX96" fmla="*/ 2660245 w 2781300"/>
                      <a:gd name="connsiteY96" fmla="*/ 795338 h 1855788"/>
                      <a:gd name="connsiteX97" fmla="*/ 2629833 w 2781300"/>
                      <a:gd name="connsiteY97" fmla="*/ 852351 h 1855788"/>
                      <a:gd name="connsiteX98" fmla="*/ 2710659 w 2781300"/>
                      <a:gd name="connsiteY98" fmla="*/ 852487 h 1855788"/>
                      <a:gd name="connsiteX99" fmla="*/ 2692412 w 2781300"/>
                      <a:gd name="connsiteY99" fmla="*/ 881266 h 1855788"/>
                      <a:gd name="connsiteX100" fmla="*/ 2781300 w 2781300"/>
                      <a:gd name="connsiteY10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36720 w 2781300"/>
                      <a:gd name="connsiteY33" fmla="*/ 1693547 h 1855788"/>
                      <a:gd name="connsiteX34" fmla="*/ 1346173 w 2781300"/>
                      <a:gd name="connsiteY34" fmla="*/ 1736726 h 1855788"/>
                      <a:gd name="connsiteX35" fmla="*/ 1260393 w 2781300"/>
                      <a:gd name="connsiteY35" fmla="*/ 1732550 h 1855788"/>
                      <a:gd name="connsiteX36" fmla="*/ 1252800 w 2781300"/>
                      <a:gd name="connsiteY36" fmla="*/ 1731433 h 1855788"/>
                      <a:gd name="connsiteX37" fmla="*/ 1209062 w 2781300"/>
                      <a:gd name="connsiteY37" fmla="*/ 1749131 h 1855788"/>
                      <a:gd name="connsiteX38" fmla="*/ 1222348 w 2781300"/>
                      <a:gd name="connsiteY38" fmla="*/ 1793876 h 1855788"/>
                      <a:gd name="connsiteX39" fmla="*/ 1136568 w 2781300"/>
                      <a:gd name="connsiteY39" fmla="*/ 1789405 h 1855788"/>
                      <a:gd name="connsiteX40" fmla="*/ 1107314 w 2781300"/>
                      <a:gd name="connsiteY40" fmla="*/ 1784797 h 1855788"/>
                      <a:gd name="connsiteX41" fmla="*/ 1098822 w 2781300"/>
                      <a:gd name="connsiteY41" fmla="*/ 1787442 h 1855788"/>
                      <a:gd name="connsiteX42" fmla="*/ 1108885 w 2781300"/>
                      <a:gd name="connsiteY42" fmla="*/ 1822451 h 1855788"/>
                      <a:gd name="connsiteX43" fmla="*/ 1023105 w 2781300"/>
                      <a:gd name="connsiteY43" fmla="*/ 1817833 h 1855788"/>
                      <a:gd name="connsiteX44" fmla="*/ 1003642 w 2781300"/>
                      <a:gd name="connsiteY44" fmla="*/ 1814666 h 1855788"/>
                      <a:gd name="connsiteX45" fmla="*/ 997790 w 2781300"/>
                      <a:gd name="connsiteY45" fmla="*/ 1815797 h 1855788"/>
                      <a:gd name="connsiteX46" fmla="*/ 1008873 w 2781300"/>
                      <a:gd name="connsiteY46" fmla="*/ 1855788 h 1855788"/>
                      <a:gd name="connsiteX47" fmla="*/ 839790 w 2781300"/>
                      <a:gd name="connsiteY47" fmla="*/ 1836937 h 1855788"/>
                      <a:gd name="connsiteX48" fmla="*/ 821133 w 2781300"/>
                      <a:gd name="connsiteY48" fmla="*/ 1831631 h 1855788"/>
                      <a:gd name="connsiteX49" fmla="*/ 775540 w 2781300"/>
                      <a:gd name="connsiteY49" fmla="*/ 1828957 h 1855788"/>
                      <a:gd name="connsiteX50" fmla="*/ 0 w 2781300"/>
                      <a:gd name="connsiteY50" fmla="*/ 941388 h 1855788"/>
                      <a:gd name="connsiteX51" fmla="*/ 626400 w 2781300"/>
                      <a:gd name="connsiteY51" fmla="*/ 93223 h 1855788"/>
                      <a:gd name="connsiteX52" fmla="*/ 667074 w 2781300"/>
                      <a:gd name="connsiteY52" fmla="*/ 81034 h 1855788"/>
                      <a:gd name="connsiteX53" fmla="*/ 682305 w 2781300"/>
                      <a:gd name="connsiteY53" fmla="*/ 72919 h 1855788"/>
                      <a:gd name="connsiteX54" fmla="*/ 1008873 w 2781300"/>
                      <a:gd name="connsiteY54" fmla="*/ 0 h 1855788"/>
                      <a:gd name="connsiteX55" fmla="*/ 997186 w 2781300"/>
                      <a:gd name="connsiteY55" fmla="*/ 42173 h 1855788"/>
                      <a:gd name="connsiteX56" fmla="*/ 1023105 w 2781300"/>
                      <a:gd name="connsiteY56" fmla="*/ 37956 h 1855788"/>
                      <a:gd name="connsiteX57" fmla="*/ 1108885 w 2781300"/>
                      <a:gd name="connsiteY57" fmla="*/ 33337 h 1855788"/>
                      <a:gd name="connsiteX58" fmla="*/ 1097623 w 2781300"/>
                      <a:gd name="connsiteY58" fmla="*/ 72518 h 1855788"/>
                      <a:gd name="connsiteX59" fmla="*/ 1136568 w 2781300"/>
                      <a:gd name="connsiteY59" fmla="*/ 66383 h 1855788"/>
                      <a:gd name="connsiteX60" fmla="*/ 1222348 w 2781300"/>
                      <a:gd name="connsiteY60" fmla="*/ 61912 h 1855788"/>
                      <a:gd name="connsiteX61" fmla="*/ 1206030 w 2781300"/>
                      <a:gd name="connsiteY61" fmla="*/ 116866 h 1855788"/>
                      <a:gd name="connsiteX62" fmla="*/ 1232453 w 2781300"/>
                      <a:gd name="connsiteY62" fmla="*/ 127349 h 1855788"/>
                      <a:gd name="connsiteX63" fmla="*/ 1260393 w 2781300"/>
                      <a:gd name="connsiteY63" fmla="*/ 123238 h 1855788"/>
                      <a:gd name="connsiteX64" fmla="*/ 1346173 w 2781300"/>
                      <a:gd name="connsiteY64" fmla="*/ 119062 h 1855788"/>
                      <a:gd name="connsiteX65" fmla="*/ 1332246 w 2781300"/>
                      <a:gd name="connsiteY65" fmla="*/ 162868 h 1855788"/>
                      <a:gd name="connsiteX66" fmla="*/ 1344564 w 2781300"/>
                      <a:gd name="connsiteY66" fmla="*/ 161141 h 1855788"/>
                      <a:gd name="connsiteX67" fmla="*/ 1430344 w 2781300"/>
                      <a:gd name="connsiteY67" fmla="*/ 157162 h 1855788"/>
                      <a:gd name="connsiteX68" fmla="*/ 1413731 w 2781300"/>
                      <a:gd name="connsiteY68" fmla="*/ 206956 h 1855788"/>
                      <a:gd name="connsiteX69" fmla="*/ 1421485 w 2781300"/>
                      <a:gd name="connsiteY69" fmla="*/ 210624 h 1855788"/>
                      <a:gd name="connsiteX70" fmla="*/ 1473151 w 2781300"/>
                      <a:gd name="connsiteY70" fmla="*/ 203783 h 1855788"/>
                      <a:gd name="connsiteX71" fmla="*/ 1558931 w 2781300"/>
                      <a:gd name="connsiteY71" fmla="*/ 200025 h 1855788"/>
                      <a:gd name="connsiteX72" fmla="*/ 1535305 w 2781300"/>
                      <a:gd name="connsiteY72" fmla="*/ 266902 h 1855788"/>
                      <a:gd name="connsiteX73" fmla="*/ 1540646 w 2781300"/>
                      <a:gd name="connsiteY73" fmla="*/ 269743 h 1855788"/>
                      <a:gd name="connsiteX74" fmla="*/ 1620474 w 2781300"/>
                      <a:gd name="connsiteY74" fmla="*/ 263128 h 1855788"/>
                      <a:gd name="connsiteX75" fmla="*/ 1605204 w 2781300"/>
                      <a:gd name="connsiteY75" fmla="*/ 304079 h 1855788"/>
                      <a:gd name="connsiteX76" fmla="*/ 1757367 w 2781300"/>
                      <a:gd name="connsiteY76" fmla="*/ 311945 h 1855788"/>
                      <a:gd name="connsiteX77" fmla="*/ 1735914 w 2781300"/>
                      <a:gd name="connsiteY77" fmla="*/ 364629 h 1855788"/>
                      <a:gd name="connsiteX78" fmla="*/ 1808129 w 2781300"/>
                      <a:gd name="connsiteY78" fmla="*/ 359574 h 1855788"/>
                      <a:gd name="connsiteX79" fmla="*/ 1792112 w 2781300"/>
                      <a:gd name="connsiteY79" fmla="*/ 395862 h 1855788"/>
                      <a:gd name="connsiteX80" fmla="*/ 1908140 w 2781300"/>
                      <a:gd name="connsiteY80" fmla="*/ 388149 h 1855788"/>
                      <a:gd name="connsiteX81" fmla="*/ 1877411 w 2781300"/>
                      <a:gd name="connsiteY81" fmla="*/ 454261 h 1855788"/>
                      <a:gd name="connsiteX82" fmla="*/ 1882194 w 2781300"/>
                      <a:gd name="connsiteY82" fmla="*/ 456941 h 1855788"/>
                      <a:gd name="connsiteX83" fmla="*/ 1972435 w 2781300"/>
                      <a:gd name="connsiteY83" fmla="*/ 451649 h 1855788"/>
                      <a:gd name="connsiteX84" fmla="*/ 1949751 w 2781300"/>
                      <a:gd name="connsiteY84" fmla="*/ 494699 h 1855788"/>
                      <a:gd name="connsiteX85" fmla="*/ 2100242 w 2781300"/>
                      <a:gd name="connsiteY85" fmla="*/ 524674 h 1855788"/>
                      <a:gd name="connsiteX86" fmla="*/ 2080914 w 2781300"/>
                      <a:gd name="connsiteY86" fmla="*/ 567549 h 1855788"/>
                      <a:gd name="connsiteX87" fmla="*/ 2203928 w 2781300"/>
                      <a:gd name="connsiteY87" fmla="*/ 576262 h 1855788"/>
                      <a:gd name="connsiteX88" fmla="*/ 2180042 w 2781300"/>
                      <a:gd name="connsiteY88" fmla="*/ 622605 h 1855788"/>
                      <a:gd name="connsiteX89" fmla="*/ 2346339 w 2781300"/>
                      <a:gd name="connsiteY89" fmla="*/ 631032 h 1855788"/>
                      <a:gd name="connsiteX90" fmla="*/ 2319231 w 2781300"/>
                      <a:gd name="connsiteY90" fmla="*/ 696341 h 1855788"/>
                      <a:gd name="connsiteX91" fmla="*/ 2438404 w 2781300"/>
                      <a:gd name="connsiteY91" fmla="*/ 707232 h 1855788"/>
                      <a:gd name="connsiteX92" fmla="*/ 2416227 w 2781300"/>
                      <a:gd name="connsiteY92" fmla="*/ 746374 h 1855788"/>
                      <a:gd name="connsiteX93" fmla="*/ 2548297 w 2781300"/>
                      <a:gd name="connsiteY93" fmla="*/ 747713 h 1855788"/>
                      <a:gd name="connsiteX94" fmla="*/ 2513846 w 2781300"/>
                      <a:gd name="connsiteY94" fmla="*/ 796728 h 1855788"/>
                      <a:gd name="connsiteX95" fmla="*/ 2660245 w 2781300"/>
                      <a:gd name="connsiteY95" fmla="*/ 795338 h 1855788"/>
                      <a:gd name="connsiteX96" fmla="*/ 2629833 w 2781300"/>
                      <a:gd name="connsiteY96" fmla="*/ 852351 h 1855788"/>
                      <a:gd name="connsiteX97" fmla="*/ 2710659 w 2781300"/>
                      <a:gd name="connsiteY97" fmla="*/ 852487 h 1855788"/>
                      <a:gd name="connsiteX98" fmla="*/ 2692412 w 2781300"/>
                      <a:gd name="connsiteY98" fmla="*/ 881266 h 1855788"/>
                      <a:gd name="connsiteX99" fmla="*/ 2781300 w 2781300"/>
                      <a:gd name="connsiteY9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36720 w 2781300"/>
                      <a:gd name="connsiteY33" fmla="*/ 1693547 h 1855788"/>
                      <a:gd name="connsiteX34" fmla="*/ 1346173 w 2781300"/>
                      <a:gd name="connsiteY34" fmla="*/ 1736726 h 1855788"/>
                      <a:gd name="connsiteX35" fmla="*/ 1260393 w 2781300"/>
                      <a:gd name="connsiteY35" fmla="*/ 1732550 h 1855788"/>
                      <a:gd name="connsiteX36" fmla="*/ 1209062 w 2781300"/>
                      <a:gd name="connsiteY36" fmla="*/ 1749131 h 1855788"/>
                      <a:gd name="connsiteX37" fmla="*/ 1222348 w 2781300"/>
                      <a:gd name="connsiteY37" fmla="*/ 1793876 h 1855788"/>
                      <a:gd name="connsiteX38" fmla="*/ 1136568 w 2781300"/>
                      <a:gd name="connsiteY38" fmla="*/ 1789405 h 1855788"/>
                      <a:gd name="connsiteX39" fmla="*/ 1107314 w 2781300"/>
                      <a:gd name="connsiteY39" fmla="*/ 1784797 h 1855788"/>
                      <a:gd name="connsiteX40" fmla="*/ 1098822 w 2781300"/>
                      <a:gd name="connsiteY40" fmla="*/ 1787442 h 1855788"/>
                      <a:gd name="connsiteX41" fmla="*/ 1108885 w 2781300"/>
                      <a:gd name="connsiteY41" fmla="*/ 1822451 h 1855788"/>
                      <a:gd name="connsiteX42" fmla="*/ 1023105 w 2781300"/>
                      <a:gd name="connsiteY42" fmla="*/ 1817833 h 1855788"/>
                      <a:gd name="connsiteX43" fmla="*/ 1003642 w 2781300"/>
                      <a:gd name="connsiteY43" fmla="*/ 1814666 h 1855788"/>
                      <a:gd name="connsiteX44" fmla="*/ 997790 w 2781300"/>
                      <a:gd name="connsiteY44" fmla="*/ 1815797 h 1855788"/>
                      <a:gd name="connsiteX45" fmla="*/ 1008873 w 2781300"/>
                      <a:gd name="connsiteY45" fmla="*/ 1855788 h 1855788"/>
                      <a:gd name="connsiteX46" fmla="*/ 839790 w 2781300"/>
                      <a:gd name="connsiteY46" fmla="*/ 1836937 h 1855788"/>
                      <a:gd name="connsiteX47" fmla="*/ 821133 w 2781300"/>
                      <a:gd name="connsiteY47" fmla="*/ 1831631 h 1855788"/>
                      <a:gd name="connsiteX48" fmla="*/ 775540 w 2781300"/>
                      <a:gd name="connsiteY48" fmla="*/ 1828957 h 1855788"/>
                      <a:gd name="connsiteX49" fmla="*/ 0 w 2781300"/>
                      <a:gd name="connsiteY49" fmla="*/ 941388 h 1855788"/>
                      <a:gd name="connsiteX50" fmla="*/ 626400 w 2781300"/>
                      <a:gd name="connsiteY50" fmla="*/ 93223 h 1855788"/>
                      <a:gd name="connsiteX51" fmla="*/ 667074 w 2781300"/>
                      <a:gd name="connsiteY51" fmla="*/ 81034 h 1855788"/>
                      <a:gd name="connsiteX52" fmla="*/ 682305 w 2781300"/>
                      <a:gd name="connsiteY52" fmla="*/ 72919 h 1855788"/>
                      <a:gd name="connsiteX53" fmla="*/ 1008873 w 2781300"/>
                      <a:gd name="connsiteY53" fmla="*/ 0 h 1855788"/>
                      <a:gd name="connsiteX54" fmla="*/ 997186 w 2781300"/>
                      <a:gd name="connsiteY54" fmla="*/ 42173 h 1855788"/>
                      <a:gd name="connsiteX55" fmla="*/ 1023105 w 2781300"/>
                      <a:gd name="connsiteY55" fmla="*/ 37956 h 1855788"/>
                      <a:gd name="connsiteX56" fmla="*/ 1108885 w 2781300"/>
                      <a:gd name="connsiteY56" fmla="*/ 33337 h 1855788"/>
                      <a:gd name="connsiteX57" fmla="*/ 1097623 w 2781300"/>
                      <a:gd name="connsiteY57" fmla="*/ 72518 h 1855788"/>
                      <a:gd name="connsiteX58" fmla="*/ 1136568 w 2781300"/>
                      <a:gd name="connsiteY58" fmla="*/ 66383 h 1855788"/>
                      <a:gd name="connsiteX59" fmla="*/ 1222348 w 2781300"/>
                      <a:gd name="connsiteY59" fmla="*/ 61912 h 1855788"/>
                      <a:gd name="connsiteX60" fmla="*/ 1206030 w 2781300"/>
                      <a:gd name="connsiteY60" fmla="*/ 116866 h 1855788"/>
                      <a:gd name="connsiteX61" fmla="*/ 1232453 w 2781300"/>
                      <a:gd name="connsiteY61" fmla="*/ 127349 h 1855788"/>
                      <a:gd name="connsiteX62" fmla="*/ 1260393 w 2781300"/>
                      <a:gd name="connsiteY62" fmla="*/ 123238 h 1855788"/>
                      <a:gd name="connsiteX63" fmla="*/ 1346173 w 2781300"/>
                      <a:gd name="connsiteY63" fmla="*/ 119062 h 1855788"/>
                      <a:gd name="connsiteX64" fmla="*/ 1332246 w 2781300"/>
                      <a:gd name="connsiteY64" fmla="*/ 162868 h 1855788"/>
                      <a:gd name="connsiteX65" fmla="*/ 1344564 w 2781300"/>
                      <a:gd name="connsiteY65" fmla="*/ 161141 h 1855788"/>
                      <a:gd name="connsiteX66" fmla="*/ 1430344 w 2781300"/>
                      <a:gd name="connsiteY66" fmla="*/ 157162 h 1855788"/>
                      <a:gd name="connsiteX67" fmla="*/ 1413731 w 2781300"/>
                      <a:gd name="connsiteY67" fmla="*/ 206956 h 1855788"/>
                      <a:gd name="connsiteX68" fmla="*/ 1421485 w 2781300"/>
                      <a:gd name="connsiteY68" fmla="*/ 210624 h 1855788"/>
                      <a:gd name="connsiteX69" fmla="*/ 1473151 w 2781300"/>
                      <a:gd name="connsiteY69" fmla="*/ 203783 h 1855788"/>
                      <a:gd name="connsiteX70" fmla="*/ 1558931 w 2781300"/>
                      <a:gd name="connsiteY70" fmla="*/ 200025 h 1855788"/>
                      <a:gd name="connsiteX71" fmla="*/ 1535305 w 2781300"/>
                      <a:gd name="connsiteY71" fmla="*/ 266902 h 1855788"/>
                      <a:gd name="connsiteX72" fmla="*/ 1540646 w 2781300"/>
                      <a:gd name="connsiteY72" fmla="*/ 269743 h 1855788"/>
                      <a:gd name="connsiteX73" fmla="*/ 1620474 w 2781300"/>
                      <a:gd name="connsiteY73" fmla="*/ 263128 h 1855788"/>
                      <a:gd name="connsiteX74" fmla="*/ 1605204 w 2781300"/>
                      <a:gd name="connsiteY74" fmla="*/ 304079 h 1855788"/>
                      <a:gd name="connsiteX75" fmla="*/ 1757367 w 2781300"/>
                      <a:gd name="connsiteY75" fmla="*/ 311945 h 1855788"/>
                      <a:gd name="connsiteX76" fmla="*/ 1735914 w 2781300"/>
                      <a:gd name="connsiteY76" fmla="*/ 364629 h 1855788"/>
                      <a:gd name="connsiteX77" fmla="*/ 1808129 w 2781300"/>
                      <a:gd name="connsiteY77" fmla="*/ 359574 h 1855788"/>
                      <a:gd name="connsiteX78" fmla="*/ 1792112 w 2781300"/>
                      <a:gd name="connsiteY78" fmla="*/ 395862 h 1855788"/>
                      <a:gd name="connsiteX79" fmla="*/ 1908140 w 2781300"/>
                      <a:gd name="connsiteY79" fmla="*/ 388149 h 1855788"/>
                      <a:gd name="connsiteX80" fmla="*/ 1877411 w 2781300"/>
                      <a:gd name="connsiteY80" fmla="*/ 454261 h 1855788"/>
                      <a:gd name="connsiteX81" fmla="*/ 1882194 w 2781300"/>
                      <a:gd name="connsiteY81" fmla="*/ 456941 h 1855788"/>
                      <a:gd name="connsiteX82" fmla="*/ 1972435 w 2781300"/>
                      <a:gd name="connsiteY82" fmla="*/ 451649 h 1855788"/>
                      <a:gd name="connsiteX83" fmla="*/ 1949751 w 2781300"/>
                      <a:gd name="connsiteY83" fmla="*/ 494699 h 1855788"/>
                      <a:gd name="connsiteX84" fmla="*/ 2100242 w 2781300"/>
                      <a:gd name="connsiteY84" fmla="*/ 524674 h 1855788"/>
                      <a:gd name="connsiteX85" fmla="*/ 2080914 w 2781300"/>
                      <a:gd name="connsiteY85" fmla="*/ 567549 h 1855788"/>
                      <a:gd name="connsiteX86" fmla="*/ 2203928 w 2781300"/>
                      <a:gd name="connsiteY86" fmla="*/ 576262 h 1855788"/>
                      <a:gd name="connsiteX87" fmla="*/ 2180042 w 2781300"/>
                      <a:gd name="connsiteY87" fmla="*/ 622605 h 1855788"/>
                      <a:gd name="connsiteX88" fmla="*/ 2346339 w 2781300"/>
                      <a:gd name="connsiteY88" fmla="*/ 631032 h 1855788"/>
                      <a:gd name="connsiteX89" fmla="*/ 2319231 w 2781300"/>
                      <a:gd name="connsiteY89" fmla="*/ 696341 h 1855788"/>
                      <a:gd name="connsiteX90" fmla="*/ 2438404 w 2781300"/>
                      <a:gd name="connsiteY90" fmla="*/ 707232 h 1855788"/>
                      <a:gd name="connsiteX91" fmla="*/ 2416227 w 2781300"/>
                      <a:gd name="connsiteY91" fmla="*/ 746374 h 1855788"/>
                      <a:gd name="connsiteX92" fmla="*/ 2548297 w 2781300"/>
                      <a:gd name="connsiteY92" fmla="*/ 747713 h 1855788"/>
                      <a:gd name="connsiteX93" fmla="*/ 2513846 w 2781300"/>
                      <a:gd name="connsiteY93" fmla="*/ 796728 h 1855788"/>
                      <a:gd name="connsiteX94" fmla="*/ 2660245 w 2781300"/>
                      <a:gd name="connsiteY94" fmla="*/ 795338 h 1855788"/>
                      <a:gd name="connsiteX95" fmla="*/ 2629833 w 2781300"/>
                      <a:gd name="connsiteY95" fmla="*/ 852351 h 1855788"/>
                      <a:gd name="connsiteX96" fmla="*/ 2710659 w 2781300"/>
                      <a:gd name="connsiteY96" fmla="*/ 852487 h 1855788"/>
                      <a:gd name="connsiteX97" fmla="*/ 2692412 w 2781300"/>
                      <a:gd name="connsiteY97" fmla="*/ 881266 h 1855788"/>
                      <a:gd name="connsiteX98" fmla="*/ 2781300 w 2781300"/>
                      <a:gd name="connsiteY9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60393 w 2781300"/>
                      <a:gd name="connsiteY34" fmla="*/ 1732550 h 1855788"/>
                      <a:gd name="connsiteX35" fmla="*/ 1209062 w 2781300"/>
                      <a:gd name="connsiteY35" fmla="*/ 1749131 h 1855788"/>
                      <a:gd name="connsiteX36" fmla="*/ 1222348 w 2781300"/>
                      <a:gd name="connsiteY36" fmla="*/ 1793876 h 1855788"/>
                      <a:gd name="connsiteX37" fmla="*/ 1136568 w 2781300"/>
                      <a:gd name="connsiteY37" fmla="*/ 1789405 h 1855788"/>
                      <a:gd name="connsiteX38" fmla="*/ 1107314 w 2781300"/>
                      <a:gd name="connsiteY38" fmla="*/ 1784797 h 1855788"/>
                      <a:gd name="connsiteX39" fmla="*/ 1098822 w 2781300"/>
                      <a:gd name="connsiteY39" fmla="*/ 1787442 h 1855788"/>
                      <a:gd name="connsiteX40" fmla="*/ 1108885 w 2781300"/>
                      <a:gd name="connsiteY40" fmla="*/ 1822451 h 1855788"/>
                      <a:gd name="connsiteX41" fmla="*/ 1023105 w 2781300"/>
                      <a:gd name="connsiteY41" fmla="*/ 1817833 h 1855788"/>
                      <a:gd name="connsiteX42" fmla="*/ 1003642 w 2781300"/>
                      <a:gd name="connsiteY42" fmla="*/ 1814666 h 1855788"/>
                      <a:gd name="connsiteX43" fmla="*/ 997790 w 2781300"/>
                      <a:gd name="connsiteY43" fmla="*/ 1815797 h 1855788"/>
                      <a:gd name="connsiteX44" fmla="*/ 1008873 w 2781300"/>
                      <a:gd name="connsiteY44" fmla="*/ 1855788 h 1855788"/>
                      <a:gd name="connsiteX45" fmla="*/ 839790 w 2781300"/>
                      <a:gd name="connsiteY45" fmla="*/ 1836937 h 1855788"/>
                      <a:gd name="connsiteX46" fmla="*/ 821133 w 2781300"/>
                      <a:gd name="connsiteY46" fmla="*/ 1831631 h 1855788"/>
                      <a:gd name="connsiteX47" fmla="*/ 775540 w 2781300"/>
                      <a:gd name="connsiteY47" fmla="*/ 1828957 h 1855788"/>
                      <a:gd name="connsiteX48" fmla="*/ 0 w 2781300"/>
                      <a:gd name="connsiteY48" fmla="*/ 941388 h 1855788"/>
                      <a:gd name="connsiteX49" fmla="*/ 626400 w 2781300"/>
                      <a:gd name="connsiteY49" fmla="*/ 93223 h 1855788"/>
                      <a:gd name="connsiteX50" fmla="*/ 667074 w 2781300"/>
                      <a:gd name="connsiteY50" fmla="*/ 81034 h 1855788"/>
                      <a:gd name="connsiteX51" fmla="*/ 682305 w 2781300"/>
                      <a:gd name="connsiteY51" fmla="*/ 72919 h 1855788"/>
                      <a:gd name="connsiteX52" fmla="*/ 1008873 w 2781300"/>
                      <a:gd name="connsiteY52" fmla="*/ 0 h 1855788"/>
                      <a:gd name="connsiteX53" fmla="*/ 997186 w 2781300"/>
                      <a:gd name="connsiteY53" fmla="*/ 42173 h 1855788"/>
                      <a:gd name="connsiteX54" fmla="*/ 1023105 w 2781300"/>
                      <a:gd name="connsiteY54" fmla="*/ 37956 h 1855788"/>
                      <a:gd name="connsiteX55" fmla="*/ 1108885 w 2781300"/>
                      <a:gd name="connsiteY55" fmla="*/ 33337 h 1855788"/>
                      <a:gd name="connsiteX56" fmla="*/ 1097623 w 2781300"/>
                      <a:gd name="connsiteY56" fmla="*/ 72518 h 1855788"/>
                      <a:gd name="connsiteX57" fmla="*/ 1136568 w 2781300"/>
                      <a:gd name="connsiteY57" fmla="*/ 66383 h 1855788"/>
                      <a:gd name="connsiteX58" fmla="*/ 1222348 w 2781300"/>
                      <a:gd name="connsiteY58" fmla="*/ 61912 h 1855788"/>
                      <a:gd name="connsiteX59" fmla="*/ 1206030 w 2781300"/>
                      <a:gd name="connsiteY59" fmla="*/ 116866 h 1855788"/>
                      <a:gd name="connsiteX60" fmla="*/ 1232453 w 2781300"/>
                      <a:gd name="connsiteY60" fmla="*/ 127349 h 1855788"/>
                      <a:gd name="connsiteX61" fmla="*/ 1260393 w 2781300"/>
                      <a:gd name="connsiteY61" fmla="*/ 123238 h 1855788"/>
                      <a:gd name="connsiteX62" fmla="*/ 1346173 w 2781300"/>
                      <a:gd name="connsiteY62" fmla="*/ 119062 h 1855788"/>
                      <a:gd name="connsiteX63" fmla="*/ 1332246 w 2781300"/>
                      <a:gd name="connsiteY63" fmla="*/ 162868 h 1855788"/>
                      <a:gd name="connsiteX64" fmla="*/ 1344564 w 2781300"/>
                      <a:gd name="connsiteY64" fmla="*/ 161141 h 1855788"/>
                      <a:gd name="connsiteX65" fmla="*/ 1430344 w 2781300"/>
                      <a:gd name="connsiteY65" fmla="*/ 157162 h 1855788"/>
                      <a:gd name="connsiteX66" fmla="*/ 1413731 w 2781300"/>
                      <a:gd name="connsiteY66" fmla="*/ 206956 h 1855788"/>
                      <a:gd name="connsiteX67" fmla="*/ 1421485 w 2781300"/>
                      <a:gd name="connsiteY67" fmla="*/ 210624 h 1855788"/>
                      <a:gd name="connsiteX68" fmla="*/ 1473151 w 2781300"/>
                      <a:gd name="connsiteY68" fmla="*/ 203783 h 1855788"/>
                      <a:gd name="connsiteX69" fmla="*/ 1558931 w 2781300"/>
                      <a:gd name="connsiteY69" fmla="*/ 200025 h 1855788"/>
                      <a:gd name="connsiteX70" fmla="*/ 1535305 w 2781300"/>
                      <a:gd name="connsiteY70" fmla="*/ 266902 h 1855788"/>
                      <a:gd name="connsiteX71" fmla="*/ 1540646 w 2781300"/>
                      <a:gd name="connsiteY71" fmla="*/ 269743 h 1855788"/>
                      <a:gd name="connsiteX72" fmla="*/ 1620474 w 2781300"/>
                      <a:gd name="connsiteY72" fmla="*/ 263128 h 1855788"/>
                      <a:gd name="connsiteX73" fmla="*/ 1605204 w 2781300"/>
                      <a:gd name="connsiteY73" fmla="*/ 304079 h 1855788"/>
                      <a:gd name="connsiteX74" fmla="*/ 1757367 w 2781300"/>
                      <a:gd name="connsiteY74" fmla="*/ 311945 h 1855788"/>
                      <a:gd name="connsiteX75" fmla="*/ 1735914 w 2781300"/>
                      <a:gd name="connsiteY75" fmla="*/ 364629 h 1855788"/>
                      <a:gd name="connsiteX76" fmla="*/ 1808129 w 2781300"/>
                      <a:gd name="connsiteY76" fmla="*/ 359574 h 1855788"/>
                      <a:gd name="connsiteX77" fmla="*/ 1792112 w 2781300"/>
                      <a:gd name="connsiteY77" fmla="*/ 395862 h 1855788"/>
                      <a:gd name="connsiteX78" fmla="*/ 1908140 w 2781300"/>
                      <a:gd name="connsiteY78" fmla="*/ 388149 h 1855788"/>
                      <a:gd name="connsiteX79" fmla="*/ 1877411 w 2781300"/>
                      <a:gd name="connsiteY79" fmla="*/ 454261 h 1855788"/>
                      <a:gd name="connsiteX80" fmla="*/ 1882194 w 2781300"/>
                      <a:gd name="connsiteY80" fmla="*/ 456941 h 1855788"/>
                      <a:gd name="connsiteX81" fmla="*/ 1972435 w 2781300"/>
                      <a:gd name="connsiteY81" fmla="*/ 451649 h 1855788"/>
                      <a:gd name="connsiteX82" fmla="*/ 1949751 w 2781300"/>
                      <a:gd name="connsiteY82" fmla="*/ 494699 h 1855788"/>
                      <a:gd name="connsiteX83" fmla="*/ 2100242 w 2781300"/>
                      <a:gd name="connsiteY83" fmla="*/ 524674 h 1855788"/>
                      <a:gd name="connsiteX84" fmla="*/ 2080914 w 2781300"/>
                      <a:gd name="connsiteY84" fmla="*/ 567549 h 1855788"/>
                      <a:gd name="connsiteX85" fmla="*/ 2203928 w 2781300"/>
                      <a:gd name="connsiteY85" fmla="*/ 576262 h 1855788"/>
                      <a:gd name="connsiteX86" fmla="*/ 2180042 w 2781300"/>
                      <a:gd name="connsiteY86" fmla="*/ 622605 h 1855788"/>
                      <a:gd name="connsiteX87" fmla="*/ 2346339 w 2781300"/>
                      <a:gd name="connsiteY87" fmla="*/ 631032 h 1855788"/>
                      <a:gd name="connsiteX88" fmla="*/ 2319231 w 2781300"/>
                      <a:gd name="connsiteY88" fmla="*/ 696341 h 1855788"/>
                      <a:gd name="connsiteX89" fmla="*/ 2438404 w 2781300"/>
                      <a:gd name="connsiteY89" fmla="*/ 707232 h 1855788"/>
                      <a:gd name="connsiteX90" fmla="*/ 2416227 w 2781300"/>
                      <a:gd name="connsiteY90" fmla="*/ 746374 h 1855788"/>
                      <a:gd name="connsiteX91" fmla="*/ 2548297 w 2781300"/>
                      <a:gd name="connsiteY91" fmla="*/ 747713 h 1855788"/>
                      <a:gd name="connsiteX92" fmla="*/ 2513846 w 2781300"/>
                      <a:gd name="connsiteY92" fmla="*/ 796728 h 1855788"/>
                      <a:gd name="connsiteX93" fmla="*/ 2660245 w 2781300"/>
                      <a:gd name="connsiteY93" fmla="*/ 795338 h 1855788"/>
                      <a:gd name="connsiteX94" fmla="*/ 2629833 w 2781300"/>
                      <a:gd name="connsiteY94" fmla="*/ 852351 h 1855788"/>
                      <a:gd name="connsiteX95" fmla="*/ 2710659 w 2781300"/>
                      <a:gd name="connsiteY95" fmla="*/ 852487 h 1855788"/>
                      <a:gd name="connsiteX96" fmla="*/ 2692412 w 2781300"/>
                      <a:gd name="connsiteY96" fmla="*/ 881266 h 1855788"/>
                      <a:gd name="connsiteX97" fmla="*/ 2781300 w 2781300"/>
                      <a:gd name="connsiteY9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36568 w 2781300"/>
                      <a:gd name="connsiteY36" fmla="*/ 1789405 h 1855788"/>
                      <a:gd name="connsiteX37" fmla="*/ 1107314 w 2781300"/>
                      <a:gd name="connsiteY37" fmla="*/ 1784797 h 1855788"/>
                      <a:gd name="connsiteX38" fmla="*/ 1098822 w 2781300"/>
                      <a:gd name="connsiteY38" fmla="*/ 1787442 h 1855788"/>
                      <a:gd name="connsiteX39" fmla="*/ 1108885 w 2781300"/>
                      <a:gd name="connsiteY39" fmla="*/ 1822451 h 1855788"/>
                      <a:gd name="connsiteX40" fmla="*/ 1023105 w 2781300"/>
                      <a:gd name="connsiteY40" fmla="*/ 1817833 h 1855788"/>
                      <a:gd name="connsiteX41" fmla="*/ 1003642 w 2781300"/>
                      <a:gd name="connsiteY41" fmla="*/ 1814666 h 1855788"/>
                      <a:gd name="connsiteX42" fmla="*/ 997790 w 2781300"/>
                      <a:gd name="connsiteY42" fmla="*/ 1815797 h 1855788"/>
                      <a:gd name="connsiteX43" fmla="*/ 1008873 w 2781300"/>
                      <a:gd name="connsiteY43" fmla="*/ 1855788 h 1855788"/>
                      <a:gd name="connsiteX44" fmla="*/ 839790 w 2781300"/>
                      <a:gd name="connsiteY44" fmla="*/ 1836937 h 1855788"/>
                      <a:gd name="connsiteX45" fmla="*/ 821133 w 2781300"/>
                      <a:gd name="connsiteY45" fmla="*/ 1831631 h 1855788"/>
                      <a:gd name="connsiteX46" fmla="*/ 775540 w 2781300"/>
                      <a:gd name="connsiteY46" fmla="*/ 1828957 h 1855788"/>
                      <a:gd name="connsiteX47" fmla="*/ 0 w 2781300"/>
                      <a:gd name="connsiteY47" fmla="*/ 941388 h 1855788"/>
                      <a:gd name="connsiteX48" fmla="*/ 626400 w 2781300"/>
                      <a:gd name="connsiteY48" fmla="*/ 93223 h 1855788"/>
                      <a:gd name="connsiteX49" fmla="*/ 667074 w 2781300"/>
                      <a:gd name="connsiteY49" fmla="*/ 81034 h 1855788"/>
                      <a:gd name="connsiteX50" fmla="*/ 682305 w 2781300"/>
                      <a:gd name="connsiteY50" fmla="*/ 72919 h 1855788"/>
                      <a:gd name="connsiteX51" fmla="*/ 1008873 w 2781300"/>
                      <a:gd name="connsiteY51" fmla="*/ 0 h 1855788"/>
                      <a:gd name="connsiteX52" fmla="*/ 997186 w 2781300"/>
                      <a:gd name="connsiteY52" fmla="*/ 42173 h 1855788"/>
                      <a:gd name="connsiteX53" fmla="*/ 1023105 w 2781300"/>
                      <a:gd name="connsiteY53" fmla="*/ 37956 h 1855788"/>
                      <a:gd name="connsiteX54" fmla="*/ 1108885 w 2781300"/>
                      <a:gd name="connsiteY54" fmla="*/ 33337 h 1855788"/>
                      <a:gd name="connsiteX55" fmla="*/ 1097623 w 2781300"/>
                      <a:gd name="connsiteY55" fmla="*/ 72518 h 1855788"/>
                      <a:gd name="connsiteX56" fmla="*/ 1136568 w 2781300"/>
                      <a:gd name="connsiteY56" fmla="*/ 66383 h 1855788"/>
                      <a:gd name="connsiteX57" fmla="*/ 1222348 w 2781300"/>
                      <a:gd name="connsiteY57" fmla="*/ 61912 h 1855788"/>
                      <a:gd name="connsiteX58" fmla="*/ 1206030 w 2781300"/>
                      <a:gd name="connsiteY58" fmla="*/ 116866 h 1855788"/>
                      <a:gd name="connsiteX59" fmla="*/ 1232453 w 2781300"/>
                      <a:gd name="connsiteY59" fmla="*/ 127349 h 1855788"/>
                      <a:gd name="connsiteX60" fmla="*/ 1260393 w 2781300"/>
                      <a:gd name="connsiteY60" fmla="*/ 123238 h 1855788"/>
                      <a:gd name="connsiteX61" fmla="*/ 1346173 w 2781300"/>
                      <a:gd name="connsiteY61" fmla="*/ 119062 h 1855788"/>
                      <a:gd name="connsiteX62" fmla="*/ 1332246 w 2781300"/>
                      <a:gd name="connsiteY62" fmla="*/ 162868 h 1855788"/>
                      <a:gd name="connsiteX63" fmla="*/ 1344564 w 2781300"/>
                      <a:gd name="connsiteY63" fmla="*/ 161141 h 1855788"/>
                      <a:gd name="connsiteX64" fmla="*/ 1430344 w 2781300"/>
                      <a:gd name="connsiteY64" fmla="*/ 157162 h 1855788"/>
                      <a:gd name="connsiteX65" fmla="*/ 1413731 w 2781300"/>
                      <a:gd name="connsiteY65" fmla="*/ 206956 h 1855788"/>
                      <a:gd name="connsiteX66" fmla="*/ 1421485 w 2781300"/>
                      <a:gd name="connsiteY66" fmla="*/ 210624 h 1855788"/>
                      <a:gd name="connsiteX67" fmla="*/ 1473151 w 2781300"/>
                      <a:gd name="connsiteY67" fmla="*/ 203783 h 1855788"/>
                      <a:gd name="connsiteX68" fmla="*/ 1558931 w 2781300"/>
                      <a:gd name="connsiteY68" fmla="*/ 200025 h 1855788"/>
                      <a:gd name="connsiteX69" fmla="*/ 1535305 w 2781300"/>
                      <a:gd name="connsiteY69" fmla="*/ 266902 h 1855788"/>
                      <a:gd name="connsiteX70" fmla="*/ 1540646 w 2781300"/>
                      <a:gd name="connsiteY70" fmla="*/ 269743 h 1855788"/>
                      <a:gd name="connsiteX71" fmla="*/ 1620474 w 2781300"/>
                      <a:gd name="connsiteY71" fmla="*/ 263128 h 1855788"/>
                      <a:gd name="connsiteX72" fmla="*/ 1605204 w 2781300"/>
                      <a:gd name="connsiteY72" fmla="*/ 304079 h 1855788"/>
                      <a:gd name="connsiteX73" fmla="*/ 1757367 w 2781300"/>
                      <a:gd name="connsiteY73" fmla="*/ 311945 h 1855788"/>
                      <a:gd name="connsiteX74" fmla="*/ 1735914 w 2781300"/>
                      <a:gd name="connsiteY74" fmla="*/ 364629 h 1855788"/>
                      <a:gd name="connsiteX75" fmla="*/ 1808129 w 2781300"/>
                      <a:gd name="connsiteY75" fmla="*/ 359574 h 1855788"/>
                      <a:gd name="connsiteX76" fmla="*/ 1792112 w 2781300"/>
                      <a:gd name="connsiteY76" fmla="*/ 395862 h 1855788"/>
                      <a:gd name="connsiteX77" fmla="*/ 1908140 w 2781300"/>
                      <a:gd name="connsiteY77" fmla="*/ 388149 h 1855788"/>
                      <a:gd name="connsiteX78" fmla="*/ 1877411 w 2781300"/>
                      <a:gd name="connsiteY78" fmla="*/ 454261 h 1855788"/>
                      <a:gd name="connsiteX79" fmla="*/ 1882194 w 2781300"/>
                      <a:gd name="connsiteY79" fmla="*/ 456941 h 1855788"/>
                      <a:gd name="connsiteX80" fmla="*/ 1972435 w 2781300"/>
                      <a:gd name="connsiteY80" fmla="*/ 451649 h 1855788"/>
                      <a:gd name="connsiteX81" fmla="*/ 1949751 w 2781300"/>
                      <a:gd name="connsiteY81" fmla="*/ 494699 h 1855788"/>
                      <a:gd name="connsiteX82" fmla="*/ 2100242 w 2781300"/>
                      <a:gd name="connsiteY82" fmla="*/ 524674 h 1855788"/>
                      <a:gd name="connsiteX83" fmla="*/ 2080914 w 2781300"/>
                      <a:gd name="connsiteY83" fmla="*/ 567549 h 1855788"/>
                      <a:gd name="connsiteX84" fmla="*/ 2203928 w 2781300"/>
                      <a:gd name="connsiteY84" fmla="*/ 576262 h 1855788"/>
                      <a:gd name="connsiteX85" fmla="*/ 2180042 w 2781300"/>
                      <a:gd name="connsiteY85" fmla="*/ 622605 h 1855788"/>
                      <a:gd name="connsiteX86" fmla="*/ 2346339 w 2781300"/>
                      <a:gd name="connsiteY86" fmla="*/ 631032 h 1855788"/>
                      <a:gd name="connsiteX87" fmla="*/ 2319231 w 2781300"/>
                      <a:gd name="connsiteY87" fmla="*/ 696341 h 1855788"/>
                      <a:gd name="connsiteX88" fmla="*/ 2438404 w 2781300"/>
                      <a:gd name="connsiteY88" fmla="*/ 707232 h 1855788"/>
                      <a:gd name="connsiteX89" fmla="*/ 2416227 w 2781300"/>
                      <a:gd name="connsiteY89" fmla="*/ 746374 h 1855788"/>
                      <a:gd name="connsiteX90" fmla="*/ 2548297 w 2781300"/>
                      <a:gd name="connsiteY90" fmla="*/ 747713 h 1855788"/>
                      <a:gd name="connsiteX91" fmla="*/ 2513846 w 2781300"/>
                      <a:gd name="connsiteY91" fmla="*/ 796728 h 1855788"/>
                      <a:gd name="connsiteX92" fmla="*/ 2660245 w 2781300"/>
                      <a:gd name="connsiteY92" fmla="*/ 795338 h 1855788"/>
                      <a:gd name="connsiteX93" fmla="*/ 2629833 w 2781300"/>
                      <a:gd name="connsiteY93" fmla="*/ 852351 h 1855788"/>
                      <a:gd name="connsiteX94" fmla="*/ 2710659 w 2781300"/>
                      <a:gd name="connsiteY94" fmla="*/ 852487 h 1855788"/>
                      <a:gd name="connsiteX95" fmla="*/ 2692412 w 2781300"/>
                      <a:gd name="connsiteY95" fmla="*/ 881266 h 1855788"/>
                      <a:gd name="connsiteX96" fmla="*/ 2781300 w 2781300"/>
                      <a:gd name="connsiteY9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7314 w 2781300"/>
                      <a:gd name="connsiteY36" fmla="*/ 1784797 h 1855788"/>
                      <a:gd name="connsiteX37" fmla="*/ 1098822 w 2781300"/>
                      <a:gd name="connsiteY37" fmla="*/ 1787442 h 1855788"/>
                      <a:gd name="connsiteX38" fmla="*/ 1108885 w 2781300"/>
                      <a:gd name="connsiteY38" fmla="*/ 1822451 h 1855788"/>
                      <a:gd name="connsiteX39" fmla="*/ 1023105 w 2781300"/>
                      <a:gd name="connsiteY39" fmla="*/ 1817833 h 1855788"/>
                      <a:gd name="connsiteX40" fmla="*/ 1003642 w 2781300"/>
                      <a:gd name="connsiteY40" fmla="*/ 1814666 h 1855788"/>
                      <a:gd name="connsiteX41" fmla="*/ 997790 w 2781300"/>
                      <a:gd name="connsiteY41" fmla="*/ 1815797 h 1855788"/>
                      <a:gd name="connsiteX42" fmla="*/ 1008873 w 2781300"/>
                      <a:gd name="connsiteY42" fmla="*/ 1855788 h 1855788"/>
                      <a:gd name="connsiteX43" fmla="*/ 839790 w 2781300"/>
                      <a:gd name="connsiteY43" fmla="*/ 1836937 h 1855788"/>
                      <a:gd name="connsiteX44" fmla="*/ 821133 w 2781300"/>
                      <a:gd name="connsiteY44" fmla="*/ 1831631 h 1855788"/>
                      <a:gd name="connsiteX45" fmla="*/ 775540 w 2781300"/>
                      <a:gd name="connsiteY45" fmla="*/ 1828957 h 1855788"/>
                      <a:gd name="connsiteX46" fmla="*/ 0 w 2781300"/>
                      <a:gd name="connsiteY46" fmla="*/ 941388 h 1855788"/>
                      <a:gd name="connsiteX47" fmla="*/ 626400 w 2781300"/>
                      <a:gd name="connsiteY47" fmla="*/ 93223 h 1855788"/>
                      <a:gd name="connsiteX48" fmla="*/ 667074 w 2781300"/>
                      <a:gd name="connsiteY48" fmla="*/ 81034 h 1855788"/>
                      <a:gd name="connsiteX49" fmla="*/ 682305 w 2781300"/>
                      <a:gd name="connsiteY49" fmla="*/ 72919 h 1855788"/>
                      <a:gd name="connsiteX50" fmla="*/ 1008873 w 2781300"/>
                      <a:gd name="connsiteY50" fmla="*/ 0 h 1855788"/>
                      <a:gd name="connsiteX51" fmla="*/ 997186 w 2781300"/>
                      <a:gd name="connsiteY51" fmla="*/ 42173 h 1855788"/>
                      <a:gd name="connsiteX52" fmla="*/ 1023105 w 2781300"/>
                      <a:gd name="connsiteY52" fmla="*/ 37956 h 1855788"/>
                      <a:gd name="connsiteX53" fmla="*/ 1108885 w 2781300"/>
                      <a:gd name="connsiteY53" fmla="*/ 33337 h 1855788"/>
                      <a:gd name="connsiteX54" fmla="*/ 1097623 w 2781300"/>
                      <a:gd name="connsiteY54" fmla="*/ 72518 h 1855788"/>
                      <a:gd name="connsiteX55" fmla="*/ 1136568 w 2781300"/>
                      <a:gd name="connsiteY55" fmla="*/ 66383 h 1855788"/>
                      <a:gd name="connsiteX56" fmla="*/ 1222348 w 2781300"/>
                      <a:gd name="connsiteY56" fmla="*/ 61912 h 1855788"/>
                      <a:gd name="connsiteX57" fmla="*/ 1206030 w 2781300"/>
                      <a:gd name="connsiteY57" fmla="*/ 116866 h 1855788"/>
                      <a:gd name="connsiteX58" fmla="*/ 1232453 w 2781300"/>
                      <a:gd name="connsiteY58" fmla="*/ 127349 h 1855788"/>
                      <a:gd name="connsiteX59" fmla="*/ 1260393 w 2781300"/>
                      <a:gd name="connsiteY59" fmla="*/ 123238 h 1855788"/>
                      <a:gd name="connsiteX60" fmla="*/ 1346173 w 2781300"/>
                      <a:gd name="connsiteY60" fmla="*/ 119062 h 1855788"/>
                      <a:gd name="connsiteX61" fmla="*/ 1332246 w 2781300"/>
                      <a:gd name="connsiteY61" fmla="*/ 162868 h 1855788"/>
                      <a:gd name="connsiteX62" fmla="*/ 1344564 w 2781300"/>
                      <a:gd name="connsiteY62" fmla="*/ 161141 h 1855788"/>
                      <a:gd name="connsiteX63" fmla="*/ 1430344 w 2781300"/>
                      <a:gd name="connsiteY63" fmla="*/ 157162 h 1855788"/>
                      <a:gd name="connsiteX64" fmla="*/ 1413731 w 2781300"/>
                      <a:gd name="connsiteY64" fmla="*/ 206956 h 1855788"/>
                      <a:gd name="connsiteX65" fmla="*/ 1421485 w 2781300"/>
                      <a:gd name="connsiteY65" fmla="*/ 210624 h 1855788"/>
                      <a:gd name="connsiteX66" fmla="*/ 1473151 w 2781300"/>
                      <a:gd name="connsiteY66" fmla="*/ 203783 h 1855788"/>
                      <a:gd name="connsiteX67" fmla="*/ 1558931 w 2781300"/>
                      <a:gd name="connsiteY67" fmla="*/ 200025 h 1855788"/>
                      <a:gd name="connsiteX68" fmla="*/ 1535305 w 2781300"/>
                      <a:gd name="connsiteY68" fmla="*/ 266902 h 1855788"/>
                      <a:gd name="connsiteX69" fmla="*/ 1540646 w 2781300"/>
                      <a:gd name="connsiteY69" fmla="*/ 269743 h 1855788"/>
                      <a:gd name="connsiteX70" fmla="*/ 1620474 w 2781300"/>
                      <a:gd name="connsiteY70" fmla="*/ 263128 h 1855788"/>
                      <a:gd name="connsiteX71" fmla="*/ 1605204 w 2781300"/>
                      <a:gd name="connsiteY71" fmla="*/ 304079 h 1855788"/>
                      <a:gd name="connsiteX72" fmla="*/ 1757367 w 2781300"/>
                      <a:gd name="connsiteY72" fmla="*/ 311945 h 1855788"/>
                      <a:gd name="connsiteX73" fmla="*/ 1735914 w 2781300"/>
                      <a:gd name="connsiteY73" fmla="*/ 364629 h 1855788"/>
                      <a:gd name="connsiteX74" fmla="*/ 1808129 w 2781300"/>
                      <a:gd name="connsiteY74" fmla="*/ 359574 h 1855788"/>
                      <a:gd name="connsiteX75" fmla="*/ 1792112 w 2781300"/>
                      <a:gd name="connsiteY75" fmla="*/ 395862 h 1855788"/>
                      <a:gd name="connsiteX76" fmla="*/ 1908140 w 2781300"/>
                      <a:gd name="connsiteY76" fmla="*/ 388149 h 1855788"/>
                      <a:gd name="connsiteX77" fmla="*/ 1877411 w 2781300"/>
                      <a:gd name="connsiteY77" fmla="*/ 454261 h 1855788"/>
                      <a:gd name="connsiteX78" fmla="*/ 1882194 w 2781300"/>
                      <a:gd name="connsiteY78" fmla="*/ 456941 h 1855788"/>
                      <a:gd name="connsiteX79" fmla="*/ 1972435 w 2781300"/>
                      <a:gd name="connsiteY79" fmla="*/ 451649 h 1855788"/>
                      <a:gd name="connsiteX80" fmla="*/ 1949751 w 2781300"/>
                      <a:gd name="connsiteY80" fmla="*/ 494699 h 1855788"/>
                      <a:gd name="connsiteX81" fmla="*/ 2100242 w 2781300"/>
                      <a:gd name="connsiteY81" fmla="*/ 524674 h 1855788"/>
                      <a:gd name="connsiteX82" fmla="*/ 2080914 w 2781300"/>
                      <a:gd name="connsiteY82" fmla="*/ 567549 h 1855788"/>
                      <a:gd name="connsiteX83" fmla="*/ 2203928 w 2781300"/>
                      <a:gd name="connsiteY83" fmla="*/ 576262 h 1855788"/>
                      <a:gd name="connsiteX84" fmla="*/ 2180042 w 2781300"/>
                      <a:gd name="connsiteY84" fmla="*/ 622605 h 1855788"/>
                      <a:gd name="connsiteX85" fmla="*/ 2346339 w 2781300"/>
                      <a:gd name="connsiteY85" fmla="*/ 631032 h 1855788"/>
                      <a:gd name="connsiteX86" fmla="*/ 2319231 w 2781300"/>
                      <a:gd name="connsiteY86" fmla="*/ 696341 h 1855788"/>
                      <a:gd name="connsiteX87" fmla="*/ 2438404 w 2781300"/>
                      <a:gd name="connsiteY87" fmla="*/ 707232 h 1855788"/>
                      <a:gd name="connsiteX88" fmla="*/ 2416227 w 2781300"/>
                      <a:gd name="connsiteY88" fmla="*/ 746374 h 1855788"/>
                      <a:gd name="connsiteX89" fmla="*/ 2548297 w 2781300"/>
                      <a:gd name="connsiteY89" fmla="*/ 747713 h 1855788"/>
                      <a:gd name="connsiteX90" fmla="*/ 2513846 w 2781300"/>
                      <a:gd name="connsiteY90" fmla="*/ 796728 h 1855788"/>
                      <a:gd name="connsiteX91" fmla="*/ 2660245 w 2781300"/>
                      <a:gd name="connsiteY91" fmla="*/ 795338 h 1855788"/>
                      <a:gd name="connsiteX92" fmla="*/ 2629833 w 2781300"/>
                      <a:gd name="connsiteY92" fmla="*/ 852351 h 1855788"/>
                      <a:gd name="connsiteX93" fmla="*/ 2710659 w 2781300"/>
                      <a:gd name="connsiteY93" fmla="*/ 852487 h 1855788"/>
                      <a:gd name="connsiteX94" fmla="*/ 2692412 w 2781300"/>
                      <a:gd name="connsiteY94" fmla="*/ 881266 h 1855788"/>
                      <a:gd name="connsiteX95" fmla="*/ 2781300 w 2781300"/>
                      <a:gd name="connsiteY9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7314 w 2781300"/>
                      <a:gd name="connsiteY36" fmla="*/ 1784797 h 1855788"/>
                      <a:gd name="connsiteX37" fmla="*/ 1108885 w 2781300"/>
                      <a:gd name="connsiteY37" fmla="*/ 1822451 h 1855788"/>
                      <a:gd name="connsiteX38" fmla="*/ 1023105 w 2781300"/>
                      <a:gd name="connsiteY38" fmla="*/ 1817833 h 1855788"/>
                      <a:gd name="connsiteX39" fmla="*/ 1003642 w 2781300"/>
                      <a:gd name="connsiteY39" fmla="*/ 1814666 h 1855788"/>
                      <a:gd name="connsiteX40" fmla="*/ 997790 w 2781300"/>
                      <a:gd name="connsiteY40" fmla="*/ 1815797 h 1855788"/>
                      <a:gd name="connsiteX41" fmla="*/ 1008873 w 2781300"/>
                      <a:gd name="connsiteY41" fmla="*/ 1855788 h 1855788"/>
                      <a:gd name="connsiteX42" fmla="*/ 839790 w 2781300"/>
                      <a:gd name="connsiteY42" fmla="*/ 1836937 h 1855788"/>
                      <a:gd name="connsiteX43" fmla="*/ 821133 w 2781300"/>
                      <a:gd name="connsiteY43" fmla="*/ 1831631 h 1855788"/>
                      <a:gd name="connsiteX44" fmla="*/ 775540 w 2781300"/>
                      <a:gd name="connsiteY44" fmla="*/ 1828957 h 1855788"/>
                      <a:gd name="connsiteX45" fmla="*/ 0 w 2781300"/>
                      <a:gd name="connsiteY45" fmla="*/ 941388 h 1855788"/>
                      <a:gd name="connsiteX46" fmla="*/ 626400 w 2781300"/>
                      <a:gd name="connsiteY46" fmla="*/ 93223 h 1855788"/>
                      <a:gd name="connsiteX47" fmla="*/ 667074 w 2781300"/>
                      <a:gd name="connsiteY47" fmla="*/ 81034 h 1855788"/>
                      <a:gd name="connsiteX48" fmla="*/ 682305 w 2781300"/>
                      <a:gd name="connsiteY48" fmla="*/ 72919 h 1855788"/>
                      <a:gd name="connsiteX49" fmla="*/ 1008873 w 2781300"/>
                      <a:gd name="connsiteY49" fmla="*/ 0 h 1855788"/>
                      <a:gd name="connsiteX50" fmla="*/ 997186 w 2781300"/>
                      <a:gd name="connsiteY50" fmla="*/ 42173 h 1855788"/>
                      <a:gd name="connsiteX51" fmla="*/ 1023105 w 2781300"/>
                      <a:gd name="connsiteY51" fmla="*/ 37956 h 1855788"/>
                      <a:gd name="connsiteX52" fmla="*/ 1108885 w 2781300"/>
                      <a:gd name="connsiteY52" fmla="*/ 33337 h 1855788"/>
                      <a:gd name="connsiteX53" fmla="*/ 1097623 w 2781300"/>
                      <a:gd name="connsiteY53" fmla="*/ 72518 h 1855788"/>
                      <a:gd name="connsiteX54" fmla="*/ 1136568 w 2781300"/>
                      <a:gd name="connsiteY54" fmla="*/ 66383 h 1855788"/>
                      <a:gd name="connsiteX55" fmla="*/ 1222348 w 2781300"/>
                      <a:gd name="connsiteY55" fmla="*/ 61912 h 1855788"/>
                      <a:gd name="connsiteX56" fmla="*/ 1206030 w 2781300"/>
                      <a:gd name="connsiteY56" fmla="*/ 116866 h 1855788"/>
                      <a:gd name="connsiteX57" fmla="*/ 1232453 w 2781300"/>
                      <a:gd name="connsiteY57" fmla="*/ 127349 h 1855788"/>
                      <a:gd name="connsiteX58" fmla="*/ 1260393 w 2781300"/>
                      <a:gd name="connsiteY58" fmla="*/ 123238 h 1855788"/>
                      <a:gd name="connsiteX59" fmla="*/ 1346173 w 2781300"/>
                      <a:gd name="connsiteY59" fmla="*/ 119062 h 1855788"/>
                      <a:gd name="connsiteX60" fmla="*/ 1332246 w 2781300"/>
                      <a:gd name="connsiteY60" fmla="*/ 162868 h 1855788"/>
                      <a:gd name="connsiteX61" fmla="*/ 1344564 w 2781300"/>
                      <a:gd name="connsiteY61" fmla="*/ 161141 h 1855788"/>
                      <a:gd name="connsiteX62" fmla="*/ 1430344 w 2781300"/>
                      <a:gd name="connsiteY62" fmla="*/ 157162 h 1855788"/>
                      <a:gd name="connsiteX63" fmla="*/ 1413731 w 2781300"/>
                      <a:gd name="connsiteY63" fmla="*/ 206956 h 1855788"/>
                      <a:gd name="connsiteX64" fmla="*/ 1421485 w 2781300"/>
                      <a:gd name="connsiteY64" fmla="*/ 210624 h 1855788"/>
                      <a:gd name="connsiteX65" fmla="*/ 1473151 w 2781300"/>
                      <a:gd name="connsiteY65" fmla="*/ 203783 h 1855788"/>
                      <a:gd name="connsiteX66" fmla="*/ 1558931 w 2781300"/>
                      <a:gd name="connsiteY66" fmla="*/ 200025 h 1855788"/>
                      <a:gd name="connsiteX67" fmla="*/ 1535305 w 2781300"/>
                      <a:gd name="connsiteY67" fmla="*/ 266902 h 1855788"/>
                      <a:gd name="connsiteX68" fmla="*/ 1540646 w 2781300"/>
                      <a:gd name="connsiteY68" fmla="*/ 269743 h 1855788"/>
                      <a:gd name="connsiteX69" fmla="*/ 1620474 w 2781300"/>
                      <a:gd name="connsiteY69" fmla="*/ 263128 h 1855788"/>
                      <a:gd name="connsiteX70" fmla="*/ 1605204 w 2781300"/>
                      <a:gd name="connsiteY70" fmla="*/ 304079 h 1855788"/>
                      <a:gd name="connsiteX71" fmla="*/ 1757367 w 2781300"/>
                      <a:gd name="connsiteY71" fmla="*/ 311945 h 1855788"/>
                      <a:gd name="connsiteX72" fmla="*/ 1735914 w 2781300"/>
                      <a:gd name="connsiteY72" fmla="*/ 364629 h 1855788"/>
                      <a:gd name="connsiteX73" fmla="*/ 1808129 w 2781300"/>
                      <a:gd name="connsiteY73" fmla="*/ 359574 h 1855788"/>
                      <a:gd name="connsiteX74" fmla="*/ 1792112 w 2781300"/>
                      <a:gd name="connsiteY74" fmla="*/ 395862 h 1855788"/>
                      <a:gd name="connsiteX75" fmla="*/ 1908140 w 2781300"/>
                      <a:gd name="connsiteY75" fmla="*/ 388149 h 1855788"/>
                      <a:gd name="connsiteX76" fmla="*/ 1877411 w 2781300"/>
                      <a:gd name="connsiteY76" fmla="*/ 454261 h 1855788"/>
                      <a:gd name="connsiteX77" fmla="*/ 1882194 w 2781300"/>
                      <a:gd name="connsiteY77" fmla="*/ 456941 h 1855788"/>
                      <a:gd name="connsiteX78" fmla="*/ 1972435 w 2781300"/>
                      <a:gd name="connsiteY78" fmla="*/ 451649 h 1855788"/>
                      <a:gd name="connsiteX79" fmla="*/ 1949751 w 2781300"/>
                      <a:gd name="connsiteY79" fmla="*/ 494699 h 1855788"/>
                      <a:gd name="connsiteX80" fmla="*/ 2100242 w 2781300"/>
                      <a:gd name="connsiteY80" fmla="*/ 524674 h 1855788"/>
                      <a:gd name="connsiteX81" fmla="*/ 2080914 w 2781300"/>
                      <a:gd name="connsiteY81" fmla="*/ 567549 h 1855788"/>
                      <a:gd name="connsiteX82" fmla="*/ 2203928 w 2781300"/>
                      <a:gd name="connsiteY82" fmla="*/ 576262 h 1855788"/>
                      <a:gd name="connsiteX83" fmla="*/ 2180042 w 2781300"/>
                      <a:gd name="connsiteY83" fmla="*/ 622605 h 1855788"/>
                      <a:gd name="connsiteX84" fmla="*/ 2346339 w 2781300"/>
                      <a:gd name="connsiteY84" fmla="*/ 631032 h 1855788"/>
                      <a:gd name="connsiteX85" fmla="*/ 2319231 w 2781300"/>
                      <a:gd name="connsiteY85" fmla="*/ 696341 h 1855788"/>
                      <a:gd name="connsiteX86" fmla="*/ 2438404 w 2781300"/>
                      <a:gd name="connsiteY86" fmla="*/ 707232 h 1855788"/>
                      <a:gd name="connsiteX87" fmla="*/ 2416227 w 2781300"/>
                      <a:gd name="connsiteY87" fmla="*/ 746374 h 1855788"/>
                      <a:gd name="connsiteX88" fmla="*/ 2548297 w 2781300"/>
                      <a:gd name="connsiteY88" fmla="*/ 747713 h 1855788"/>
                      <a:gd name="connsiteX89" fmla="*/ 2513846 w 2781300"/>
                      <a:gd name="connsiteY89" fmla="*/ 796728 h 1855788"/>
                      <a:gd name="connsiteX90" fmla="*/ 2660245 w 2781300"/>
                      <a:gd name="connsiteY90" fmla="*/ 795338 h 1855788"/>
                      <a:gd name="connsiteX91" fmla="*/ 2629833 w 2781300"/>
                      <a:gd name="connsiteY91" fmla="*/ 852351 h 1855788"/>
                      <a:gd name="connsiteX92" fmla="*/ 2710659 w 2781300"/>
                      <a:gd name="connsiteY92" fmla="*/ 852487 h 1855788"/>
                      <a:gd name="connsiteX93" fmla="*/ 2692412 w 2781300"/>
                      <a:gd name="connsiteY93" fmla="*/ 881266 h 1855788"/>
                      <a:gd name="connsiteX94" fmla="*/ 2781300 w 2781300"/>
                      <a:gd name="connsiteY9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8885 w 2781300"/>
                      <a:gd name="connsiteY36" fmla="*/ 1822451 h 1855788"/>
                      <a:gd name="connsiteX37" fmla="*/ 1023105 w 2781300"/>
                      <a:gd name="connsiteY37" fmla="*/ 1817833 h 1855788"/>
                      <a:gd name="connsiteX38" fmla="*/ 1003642 w 2781300"/>
                      <a:gd name="connsiteY38" fmla="*/ 1814666 h 1855788"/>
                      <a:gd name="connsiteX39" fmla="*/ 997790 w 2781300"/>
                      <a:gd name="connsiteY39" fmla="*/ 1815797 h 1855788"/>
                      <a:gd name="connsiteX40" fmla="*/ 1008873 w 2781300"/>
                      <a:gd name="connsiteY40" fmla="*/ 1855788 h 1855788"/>
                      <a:gd name="connsiteX41" fmla="*/ 839790 w 2781300"/>
                      <a:gd name="connsiteY41" fmla="*/ 1836937 h 1855788"/>
                      <a:gd name="connsiteX42" fmla="*/ 821133 w 2781300"/>
                      <a:gd name="connsiteY42" fmla="*/ 1831631 h 1855788"/>
                      <a:gd name="connsiteX43" fmla="*/ 775540 w 2781300"/>
                      <a:gd name="connsiteY43" fmla="*/ 1828957 h 1855788"/>
                      <a:gd name="connsiteX44" fmla="*/ 0 w 2781300"/>
                      <a:gd name="connsiteY44" fmla="*/ 941388 h 1855788"/>
                      <a:gd name="connsiteX45" fmla="*/ 626400 w 2781300"/>
                      <a:gd name="connsiteY45" fmla="*/ 93223 h 1855788"/>
                      <a:gd name="connsiteX46" fmla="*/ 667074 w 2781300"/>
                      <a:gd name="connsiteY46" fmla="*/ 81034 h 1855788"/>
                      <a:gd name="connsiteX47" fmla="*/ 682305 w 2781300"/>
                      <a:gd name="connsiteY47" fmla="*/ 72919 h 1855788"/>
                      <a:gd name="connsiteX48" fmla="*/ 1008873 w 2781300"/>
                      <a:gd name="connsiteY48" fmla="*/ 0 h 1855788"/>
                      <a:gd name="connsiteX49" fmla="*/ 997186 w 2781300"/>
                      <a:gd name="connsiteY49" fmla="*/ 42173 h 1855788"/>
                      <a:gd name="connsiteX50" fmla="*/ 1023105 w 2781300"/>
                      <a:gd name="connsiteY50" fmla="*/ 37956 h 1855788"/>
                      <a:gd name="connsiteX51" fmla="*/ 1108885 w 2781300"/>
                      <a:gd name="connsiteY51" fmla="*/ 33337 h 1855788"/>
                      <a:gd name="connsiteX52" fmla="*/ 1097623 w 2781300"/>
                      <a:gd name="connsiteY52" fmla="*/ 72518 h 1855788"/>
                      <a:gd name="connsiteX53" fmla="*/ 1136568 w 2781300"/>
                      <a:gd name="connsiteY53" fmla="*/ 66383 h 1855788"/>
                      <a:gd name="connsiteX54" fmla="*/ 1222348 w 2781300"/>
                      <a:gd name="connsiteY54" fmla="*/ 61912 h 1855788"/>
                      <a:gd name="connsiteX55" fmla="*/ 1206030 w 2781300"/>
                      <a:gd name="connsiteY55" fmla="*/ 116866 h 1855788"/>
                      <a:gd name="connsiteX56" fmla="*/ 1232453 w 2781300"/>
                      <a:gd name="connsiteY56" fmla="*/ 127349 h 1855788"/>
                      <a:gd name="connsiteX57" fmla="*/ 1260393 w 2781300"/>
                      <a:gd name="connsiteY57" fmla="*/ 123238 h 1855788"/>
                      <a:gd name="connsiteX58" fmla="*/ 1346173 w 2781300"/>
                      <a:gd name="connsiteY58" fmla="*/ 119062 h 1855788"/>
                      <a:gd name="connsiteX59" fmla="*/ 1332246 w 2781300"/>
                      <a:gd name="connsiteY59" fmla="*/ 162868 h 1855788"/>
                      <a:gd name="connsiteX60" fmla="*/ 1344564 w 2781300"/>
                      <a:gd name="connsiteY60" fmla="*/ 161141 h 1855788"/>
                      <a:gd name="connsiteX61" fmla="*/ 1430344 w 2781300"/>
                      <a:gd name="connsiteY61" fmla="*/ 157162 h 1855788"/>
                      <a:gd name="connsiteX62" fmla="*/ 1413731 w 2781300"/>
                      <a:gd name="connsiteY62" fmla="*/ 206956 h 1855788"/>
                      <a:gd name="connsiteX63" fmla="*/ 1421485 w 2781300"/>
                      <a:gd name="connsiteY63" fmla="*/ 210624 h 1855788"/>
                      <a:gd name="connsiteX64" fmla="*/ 1473151 w 2781300"/>
                      <a:gd name="connsiteY64" fmla="*/ 203783 h 1855788"/>
                      <a:gd name="connsiteX65" fmla="*/ 1558931 w 2781300"/>
                      <a:gd name="connsiteY65" fmla="*/ 200025 h 1855788"/>
                      <a:gd name="connsiteX66" fmla="*/ 1535305 w 2781300"/>
                      <a:gd name="connsiteY66" fmla="*/ 266902 h 1855788"/>
                      <a:gd name="connsiteX67" fmla="*/ 1540646 w 2781300"/>
                      <a:gd name="connsiteY67" fmla="*/ 269743 h 1855788"/>
                      <a:gd name="connsiteX68" fmla="*/ 1620474 w 2781300"/>
                      <a:gd name="connsiteY68" fmla="*/ 263128 h 1855788"/>
                      <a:gd name="connsiteX69" fmla="*/ 1605204 w 2781300"/>
                      <a:gd name="connsiteY69" fmla="*/ 304079 h 1855788"/>
                      <a:gd name="connsiteX70" fmla="*/ 1757367 w 2781300"/>
                      <a:gd name="connsiteY70" fmla="*/ 311945 h 1855788"/>
                      <a:gd name="connsiteX71" fmla="*/ 1735914 w 2781300"/>
                      <a:gd name="connsiteY71" fmla="*/ 364629 h 1855788"/>
                      <a:gd name="connsiteX72" fmla="*/ 1808129 w 2781300"/>
                      <a:gd name="connsiteY72" fmla="*/ 359574 h 1855788"/>
                      <a:gd name="connsiteX73" fmla="*/ 1792112 w 2781300"/>
                      <a:gd name="connsiteY73" fmla="*/ 395862 h 1855788"/>
                      <a:gd name="connsiteX74" fmla="*/ 1908140 w 2781300"/>
                      <a:gd name="connsiteY74" fmla="*/ 388149 h 1855788"/>
                      <a:gd name="connsiteX75" fmla="*/ 1877411 w 2781300"/>
                      <a:gd name="connsiteY75" fmla="*/ 454261 h 1855788"/>
                      <a:gd name="connsiteX76" fmla="*/ 1882194 w 2781300"/>
                      <a:gd name="connsiteY76" fmla="*/ 456941 h 1855788"/>
                      <a:gd name="connsiteX77" fmla="*/ 1972435 w 2781300"/>
                      <a:gd name="connsiteY77" fmla="*/ 451649 h 1855788"/>
                      <a:gd name="connsiteX78" fmla="*/ 1949751 w 2781300"/>
                      <a:gd name="connsiteY78" fmla="*/ 494699 h 1855788"/>
                      <a:gd name="connsiteX79" fmla="*/ 2100242 w 2781300"/>
                      <a:gd name="connsiteY79" fmla="*/ 524674 h 1855788"/>
                      <a:gd name="connsiteX80" fmla="*/ 2080914 w 2781300"/>
                      <a:gd name="connsiteY80" fmla="*/ 567549 h 1855788"/>
                      <a:gd name="connsiteX81" fmla="*/ 2203928 w 2781300"/>
                      <a:gd name="connsiteY81" fmla="*/ 576262 h 1855788"/>
                      <a:gd name="connsiteX82" fmla="*/ 2180042 w 2781300"/>
                      <a:gd name="connsiteY82" fmla="*/ 622605 h 1855788"/>
                      <a:gd name="connsiteX83" fmla="*/ 2346339 w 2781300"/>
                      <a:gd name="connsiteY83" fmla="*/ 631032 h 1855788"/>
                      <a:gd name="connsiteX84" fmla="*/ 2319231 w 2781300"/>
                      <a:gd name="connsiteY84" fmla="*/ 696341 h 1855788"/>
                      <a:gd name="connsiteX85" fmla="*/ 2438404 w 2781300"/>
                      <a:gd name="connsiteY85" fmla="*/ 707232 h 1855788"/>
                      <a:gd name="connsiteX86" fmla="*/ 2416227 w 2781300"/>
                      <a:gd name="connsiteY86" fmla="*/ 746374 h 1855788"/>
                      <a:gd name="connsiteX87" fmla="*/ 2548297 w 2781300"/>
                      <a:gd name="connsiteY87" fmla="*/ 747713 h 1855788"/>
                      <a:gd name="connsiteX88" fmla="*/ 2513846 w 2781300"/>
                      <a:gd name="connsiteY88" fmla="*/ 796728 h 1855788"/>
                      <a:gd name="connsiteX89" fmla="*/ 2660245 w 2781300"/>
                      <a:gd name="connsiteY89" fmla="*/ 795338 h 1855788"/>
                      <a:gd name="connsiteX90" fmla="*/ 2629833 w 2781300"/>
                      <a:gd name="connsiteY90" fmla="*/ 852351 h 1855788"/>
                      <a:gd name="connsiteX91" fmla="*/ 2710659 w 2781300"/>
                      <a:gd name="connsiteY91" fmla="*/ 852487 h 1855788"/>
                      <a:gd name="connsiteX92" fmla="*/ 2692412 w 2781300"/>
                      <a:gd name="connsiteY92" fmla="*/ 881266 h 1855788"/>
                      <a:gd name="connsiteX93" fmla="*/ 2781300 w 2781300"/>
                      <a:gd name="connsiteY9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8885 w 2781300"/>
                      <a:gd name="connsiteY36" fmla="*/ 1822451 h 1855788"/>
                      <a:gd name="connsiteX37" fmla="*/ 1003642 w 2781300"/>
                      <a:gd name="connsiteY37" fmla="*/ 1814666 h 1855788"/>
                      <a:gd name="connsiteX38" fmla="*/ 997790 w 2781300"/>
                      <a:gd name="connsiteY38" fmla="*/ 1815797 h 1855788"/>
                      <a:gd name="connsiteX39" fmla="*/ 1008873 w 2781300"/>
                      <a:gd name="connsiteY39" fmla="*/ 1855788 h 1855788"/>
                      <a:gd name="connsiteX40" fmla="*/ 839790 w 2781300"/>
                      <a:gd name="connsiteY40" fmla="*/ 1836937 h 1855788"/>
                      <a:gd name="connsiteX41" fmla="*/ 821133 w 2781300"/>
                      <a:gd name="connsiteY41" fmla="*/ 1831631 h 1855788"/>
                      <a:gd name="connsiteX42" fmla="*/ 775540 w 2781300"/>
                      <a:gd name="connsiteY42" fmla="*/ 1828957 h 1855788"/>
                      <a:gd name="connsiteX43" fmla="*/ 0 w 2781300"/>
                      <a:gd name="connsiteY43" fmla="*/ 941388 h 1855788"/>
                      <a:gd name="connsiteX44" fmla="*/ 626400 w 2781300"/>
                      <a:gd name="connsiteY44" fmla="*/ 93223 h 1855788"/>
                      <a:gd name="connsiteX45" fmla="*/ 667074 w 2781300"/>
                      <a:gd name="connsiteY45" fmla="*/ 81034 h 1855788"/>
                      <a:gd name="connsiteX46" fmla="*/ 682305 w 2781300"/>
                      <a:gd name="connsiteY46" fmla="*/ 72919 h 1855788"/>
                      <a:gd name="connsiteX47" fmla="*/ 1008873 w 2781300"/>
                      <a:gd name="connsiteY47" fmla="*/ 0 h 1855788"/>
                      <a:gd name="connsiteX48" fmla="*/ 997186 w 2781300"/>
                      <a:gd name="connsiteY48" fmla="*/ 42173 h 1855788"/>
                      <a:gd name="connsiteX49" fmla="*/ 1023105 w 2781300"/>
                      <a:gd name="connsiteY49" fmla="*/ 37956 h 1855788"/>
                      <a:gd name="connsiteX50" fmla="*/ 1108885 w 2781300"/>
                      <a:gd name="connsiteY50" fmla="*/ 33337 h 1855788"/>
                      <a:gd name="connsiteX51" fmla="*/ 1097623 w 2781300"/>
                      <a:gd name="connsiteY51" fmla="*/ 72518 h 1855788"/>
                      <a:gd name="connsiteX52" fmla="*/ 1136568 w 2781300"/>
                      <a:gd name="connsiteY52" fmla="*/ 66383 h 1855788"/>
                      <a:gd name="connsiteX53" fmla="*/ 1222348 w 2781300"/>
                      <a:gd name="connsiteY53" fmla="*/ 61912 h 1855788"/>
                      <a:gd name="connsiteX54" fmla="*/ 1206030 w 2781300"/>
                      <a:gd name="connsiteY54" fmla="*/ 116866 h 1855788"/>
                      <a:gd name="connsiteX55" fmla="*/ 1232453 w 2781300"/>
                      <a:gd name="connsiteY55" fmla="*/ 127349 h 1855788"/>
                      <a:gd name="connsiteX56" fmla="*/ 1260393 w 2781300"/>
                      <a:gd name="connsiteY56" fmla="*/ 123238 h 1855788"/>
                      <a:gd name="connsiteX57" fmla="*/ 1346173 w 2781300"/>
                      <a:gd name="connsiteY57" fmla="*/ 119062 h 1855788"/>
                      <a:gd name="connsiteX58" fmla="*/ 1332246 w 2781300"/>
                      <a:gd name="connsiteY58" fmla="*/ 162868 h 1855788"/>
                      <a:gd name="connsiteX59" fmla="*/ 1344564 w 2781300"/>
                      <a:gd name="connsiteY59" fmla="*/ 161141 h 1855788"/>
                      <a:gd name="connsiteX60" fmla="*/ 1430344 w 2781300"/>
                      <a:gd name="connsiteY60" fmla="*/ 157162 h 1855788"/>
                      <a:gd name="connsiteX61" fmla="*/ 1413731 w 2781300"/>
                      <a:gd name="connsiteY61" fmla="*/ 206956 h 1855788"/>
                      <a:gd name="connsiteX62" fmla="*/ 1421485 w 2781300"/>
                      <a:gd name="connsiteY62" fmla="*/ 210624 h 1855788"/>
                      <a:gd name="connsiteX63" fmla="*/ 1473151 w 2781300"/>
                      <a:gd name="connsiteY63" fmla="*/ 203783 h 1855788"/>
                      <a:gd name="connsiteX64" fmla="*/ 1558931 w 2781300"/>
                      <a:gd name="connsiteY64" fmla="*/ 200025 h 1855788"/>
                      <a:gd name="connsiteX65" fmla="*/ 1535305 w 2781300"/>
                      <a:gd name="connsiteY65" fmla="*/ 266902 h 1855788"/>
                      <a:gd name="connsiteX66" fmla="*/ 1540646 w 2781300"/>
                      <a:gd name="connsiteY66" fmla="*/ 269743 h 1855788"/>
                      <a:gd name="connsiteX67" fmla="*/ 1620474 w 2781300"/>
                      <a:gd name="connsiteY67" fmla="*/ 263128 h 1855788"/>
                      <a:gd name="connsiteX68" fmla="*/ 1605204 w 2781300"/>
                      <a:gd name="connsiteY68" fmla="*/ 304079 h 1855788"/>
                      <a:gd name="connsiteX69" fmla="*/ 1757367 w 2781300"/>
                      <a:gd name="connsiteY69" fmla="*/ 311945 h 1855788"/>
                      <a:gd name="connsiteX70" fmla="*/ 1735914 w 2781300"/>
                      <a:gd name="connsiteY70" fmla="*/ 364629 h 1855788"/>
                      <a:gd name="connsiteX71" fmla="*/ 1808129 w 2781300"/>
                      <a:gd name="connsiteY71" fmla="*/ 359574 h 1855788"/>
                      <a:gd name="connsiteX72" fmla="*/ 1792112 w 2781300"/>
                      <a:gd name="connsiteY72" fmla="*/ 395862 h 1855788"/>
                      <a:gd name="connsiteX73" fmla="*/ 1908140 w 2781300"/>
                      <a:gd name="connsiteY73" fmla="*/ 388149 h 1855788"/>
                      <a:gd name="connsiteX74" fmla="*/ 1877411 w 2781300"/>
                      <a:gd name="connsiteY74" fmla="*/ 454261 h 1855788"/>
                      <a:gd name="connsiteX75" fmla="*/ 1882194 w 2781300"/>
                      <a:gd name="connsiteY75" fmla="*/ 456941 h 1855788"/>
                      <a:gd name="connsiteX76" fmla="*/ 1972435 w 2781300"/>
                      <a:gd name="connsiteY76" fmla="*/ 451649 h 1855788"/>
                      <a:gd name="connsiteX77" fmla="*/ 1949751 w 2781300"/>
                      <a:gd name="connsiteY77" fmla="*/ 494699 h 1855788"/>
                      <a:gd name="connsiteX78" fmla="*/ 2100242 w 2781300"/>
                      <a:gd name="connsiteY78" fmla="*/ 524674 h 1855788"/>
                      <a:gd name="connsiteX79" fmla="*/ 2080914 w 2781300"/>
                      <a:gd name="connsiteY79" fmla="*/ 567549 h 1855788"/>
                      <a:gd name="connsiteX80" fmla="*/ 2203928 w 2781300"/>
                      <a:gd name="connsiteY80" fmla="*/ 576262 h 1855788"/>
                      <a:gd name="connsiteX81" fmla="*/ 2180042 w 2781300"/>
                      <a:gd name="connsiteY81" fmla="*/ 622605 h 1855788"/>
                      <a:gd name="connsiteX82" fmla="*/ 2346339 w 2781300"/>
                      <a:gd name="connsiteY82" fmla="*/ 631032 h 1855788"/>
                      <a:gd name="connsiteX83" fmla="*/ 2319231 w 2781300"/>
                      <a:gd name="connsiteY83" fmla="*/ 696341 h 1855788"/>
                      <a:gd name="connsiteX84" fmla="*/ 2438404 w 2781300"/>
                      <a:gd name="connsiteY84" fmla="*/ 707232 h 1855788"/>
                      <a:gd name="connsiteX85" fmla="*/ 2416227 w 2781300"/>
                      <a:gd name="connsiteY85" fmla="*/ 746374 h 1855788"/>
                      <a:gd name="connsiteX86" fmla="*/ 2548297 w 2781300"/>
                      <a:gd name="connsiteY86" fmla="*/ 747713 h 1855788"/>
                      <a:gd name="connsiteX87" fmla="*/ 2513846 w 2781300"/>
                      <a:gd name="connsiteY87" fmla="*/ 796728 h 1855788"/>
                      <a:gd name="connsiteX88" fmla="*/ 2660245 w 2781300"/>
                      <a:gd name="connsiteY88" fmla="*/ 795338 h 1855788"/>
                      <a:gd name="connsiteX89" fmla="*/ 2629833 w 2781300"/>
                      <a:gd name="connsiteY89" fmla="*/ 852351 h 1855788"/>
                      <a:gd name="connsiteX90" fmla="*/ 2710659 w 2781300"/>
                      <a:gd name="connsiteY90" fmla="*/ 852487 h 1855788"/>
                      <a:gd name="connsiteX91" fmla="*/ 2692412 w 2781300"/>
                      <a:gd name="connsiteY91" fmla="*/ 881266 h 1855788"/>
                      <a:gd name="connsiteX92" fmla="*/ 2781300 w 2781300"/>
                      <a:gd name="connsiteY9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023105 w 2781300"/>
                      <a:gd name="connsiteY48" fmla="*/ 37956 h 1855788"/>
                      <a:gd name="connsiteX49" fmla="*/ 1108885 w 2781300"/>
                      <a:gd name="connsiteY49" fmla="*/ 33337 h 1855788"/>
                      <a:gd name="connsiteX50" fmla="*/ 1097623 w 2781300"/>
                      <a:gd name="connsiteY50" fmla="*/ 72518 h 1855788"/>
                      <a:gd name="connsiteX51" fmla="*/ 1136568 w 2781300"/>
                      <a:gd name="connsiteY51" fmla="*/ 66383 h 1855788"/>
                      <a:gd name="connsiteX52" fmla="*/ 1222348 w 2781300"/>
                      <a:gd name="connsiteY52" fmla="*/ 61912 h 1855788"/>
                      <a:gd name="connsiteX53" fmla="*/ 1206030 w 2781300"/>
                      <a:gd name="connsiteY53" fmla="*/ 116866 h 1855788"/>
                      <a:gd name="connsiteX54" fmla="*/ 1232453 w 2781300"/>
                      <a:gd name="connsiteY54" fmla="*/ 127349 h 1855788"/>
                      <a:gd name="connsiteX55" fmla="*/ 1260393 w 2781300"/>
                      <a:gd name="connsiteY55" fmla="*/ 123238 h 1855788"/>
                      <a:gd name="connsiteX56" fmla="*/ 1346173 w 2781300"/>
                      <a:gd name="connsiteY56" fmla="*/ 119062 h 1855788"/>
                      <a:gd name="connsiteX57" fmla="*/ 1332246 w 2781300"/>
                      <a:gd name="connsiteY57" fmla="*/ 162868 h 1855788"/>
                      <a:gd name="connsiteX58" fmla="*/ 1344564 w 2781300"/>
                      <a:gd name="connsiteY58" fmla="*/ 161141 h 1855788"/>
                      <a:gd name="connsiteX59" fmla="*/ 1430344 w 2781300"/>
                      <a:gd name="connsiteY59" fmla="*/ 157162 h 1855788"/>
                      <a:gd name="connsiteX60" fmla="*/ 1413731 w 2781300"/>
                      <a:gd name="connsiteY60" fmla="*/ 206956 h 1855788"/>
                      <a:gd name="connsiteX61" fmla="*/ 1421485 w 2781300"/>
                      <a:gd name="connsiteY61" fmla="*/ 210624 h 1855788"/>
                      <a:gd name="connsiteX62" fmla="*/ 1473151 w 2781300"/>
                      <a:gd name="connsiteY62" fmla="*/ 203783 h 1855788"/>
                      <a:gd name="connsiteX63" fmla="*/ 1558931 w 2781300"/>
                      <a:gd name="connsiteY63" fmla="*/ 200025 h 1855788"/>
                      <a:gd name="connsiteX64" fmla="*/ 1535305 w 2781300"/>
                      <a:gd name="connsiteY64" fmla="*/ 266902 h 1855788"/>
                      <a:gd name="connsiteX65" fmla="*/ 1540646 w 2781300"/>
                      <a:gd name="connsiteY65" fmla="*/ 269743 h 1855788"/>
                      <a:gd name="connsiteX66" fmla="*/ 1620474 w 2781300"/>
                      <a:gd name="connsiteY66" fmla="*/ 263128 h 1855788"/>
                      <a:gd name="connsiteX67" fmla="*/ 1605204 w 2781300"/>
                      <a:gd name="connsiteY67" fmla="*/ 304079 h 1855788"/>
                      <a:gd name="connsiteX68" fmla="*/ 1757367 w 2781300"/>
                      <a:gd name="connsiteY68" fmla="*/ 311945 h 1855788"/>
                      <a:gd name="connsiteX69" fmla="*/ 1735914 w 2781300"/>
                      <a:gd name="connsiteY69" fmla="*/ 364629 h 1855788"/>
                      <a:gd name="connsiteX70" fmla="*/ 1808129 w 2781300"/>
                      <a:gd name="connsiteY70" fmla="*/ 359574 h 1855788"/>
                      <a:gd name="connsiteX71" fmla="*/ 1792112 w 2781300"/>
                      <a:gd name="connsiteY71" fmla="*/ 395862 h 1855788"/>
                      <a:gd name="connsiteX72" fmla="*/ 1908140 w 2781300"/>
                      <a:gd name="connsiteY72" fmla="*/ 388149 h 1855788"/>
                      <a:gd name="connsiteX73" fmla="*/ 1877411 w 2781300"/>
                      <a:gd name="connsiteY73" fmla="*/ 454261 h 1855788"/>
                      <a:gd name="connsiteX74" fmla="*/ 1882194 w 2781300"/>
                      <a:gd name="connsiteY74" fmla="*/ 456941 h 1855788"/>
                      <a:gd name="connsiteX75" fmla="*/ 1972435 w 2781300"/>
                      <a:gd name="connsiteY75" fmla="*/ 451649 h 1855788"/>
                      <a:gd name="connsiteX76" fmla="*/ 1949751 w 2781300"/>
                      <a:gd name="connsiteY76" fmla="*/ 494699 h 1855788"/>
                      <a:gd name="connsiteX77" fmla="*/ 2100242 w 2781300"/>
                      <a:gd name="connsiteY77" fmla="*/ 524674 h 1855788"/>
                      <a:gd name="connsiteX78" fmla="*/ 2080914 w 2781300"/>
                      <a:gd name="connsiteY78" fmla="*/ 567549 h 1855788"/>
                      <a:gd name="connsiteX79" fmla="*/ 2203928 w 2781300"/>
                      <a:gd name="connsiteY79" fmla="*/ 576262 h 1855788"/>
                      <a:gd name="connsiteX80" fmla="*/ 2180042 w 2781300"/>
                      <a:gd name="connsiteY80" fmla="*/ 622605 h 1855788"/>
                      <a:gd name="connsiteX81" fmla="*/ 2346339 w 2781300"/>
                      <a:gd name="connsiteY81" fmla="*/ 631032 h 1855788"/>
                      <a:gd name="connsiteX82" fmla="*/ 2319231 w 2781300"/>
                      <a:gd name="connsiteY82" fmla="*/ 696341 h 1855788"/>
                      <a:gd name="connsiteX83" fmla="*/ 2438404 w 2781300"/>
                      <a:gd name="connsiteY83" fmla="*/ 707232 h 1855788"/>
                      <a:gd name="connsiteX84" fmla="*/ 2416227 w 2781300"/>
                      <a:gd name="connsiteY84" fmla="*/ 746374 h 1855788"/>
                      <a:gd name="connsiteX85" fmla="*/ 2548297 w 2781300"/>
                      <a:gd name="connsiteY85" fmla="*/ 747713 h 1855788"/>
                      <a:gd name="connsiteX86" fmla="*/ 2513846 w 2781300"/>
                      <a:gd name="connsiteY86" fmla="*/ 796728 h 1855788"/>
                      <a:gd name="connsiteX87" fmla="*/ 2660245 w 2781300"/>
                      <a:gd name="connsiteY87" fmla="*/ 795338 h 1855788"/>
                      <a:gd name="connsiteX88" fmla="*/ 2629833 w 2781300"/>
                      <a:gd name="connsiteY88" fmla="*/ 852351 h 1855788"/>
                      <a:gd name="connsiteX89" fmla="*/ 2710659 w 2781300"/>
                      <a:gd name="connsiteY89" fmla="*/ 852487 h 1855788"/>
                      <a:gd name="connsiteX90" fmla="*/ 2692412 w 2781300"/>
                      <a:gd name="connsiteY90" fmla="*/ 881266 h 1855788"/>
                      <a:gd name="connsiteX91" fmla="*/ 2781300 w 2781300"/>
                      <a:gd name="connsiteY9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023105 w 2781300"/>
                      <a:gd name="connsiteY48" fmla="*/ 37956 h 1855788"/>
                      <a:gd name="connsiteX49" fmla="*/ 1108885 w 2781300"/>
                      <a:gd name="connsiteY49" fmla="*/ 33337 h 1855788"/>
                      <a:gd name="connsiteX50" fmla="*/ 1097623 w 2781300"/>
                      <a:gd name="connsiteY50" fmla="*/ 72518 h 1855788"/>
                      <a:gd name="connsiteX51" fmla="*/ 1222348 w 2781300"/>
                      <a:gd name="connsiteY51" fmla="*/ 61912 h 1855788"/>
                      <a:gd name="connsiteX52" fmla="*/ 1206030 w 2781300"/>
                      <a:gd name="connsiteY52" fmla="*/ 116866 h 1855788"/>
                      <a:gd name="connsiteX53" fmla="*/ 1232453 w 2781300"/>
                      <a:gd name="connsiteY53" fmla="*/ 127349 h 1855788"/>
                      <a:gd name="connsiteX54" fmla="*/ 1260393 w 2781300"/>
                      <a:gd name="connsiteY54" fmla="*/ 123238 h 1855788"/>
                      <a:gd name="connsiteX55" fmla="*/ 1346173 w 2781300"/>
                      <a:gd name="connsiteY55" fmla="*/ 119062 h 1855788"/>
                      <a:gd name="connsiteX56" fmla="*/ 1332246 w 2781300"/>
                      <a:gd name="connsiteY56" fmla="*/ 162868 h 1855788"/>
                      <a:gd name="connsiteX57" fmla="*/ 1344564 w 2781300"/>
                      <a:gd name="connsiteY57" fmla="*/ 161141 h 1855788"/>
                      <a:gd name="connsiteX58" fmla="*/ 1430344 w 2781300"/>
                      <a:gd name="connsiteY58" fmla="*/ 157162 h 1855788"/>
                      <a:gd name="connsiteX59" fmla="*/ 1413731 w 2781300"/>
                      <a:gd name="connsiteY59" fmla="*/ 206956 h 1855788"/>
                      <a:gd name="connsiteX60" fmla="*/ 1421485 w 2781300"/>
                      <a:gd name="connsiteY60" fmla="*/ 210624 h 1855788"/>
                      <a:gd name="connsiteX61" fmla="*/ 1473151 w 2781300"/>
                      <a:gd name="connsiteY61" fmla="*/ 203783 h 1855788"/>
                      <a:gd name="connsiteX62" fmla="*/ 1558931 w 2781300"/>
                      <a:gd name="connsiteY62" fmla="*/ 200025 h 1855788"/>
                      <a:gd name="connsiteX63" fmla="*/ 1535305 w 2781300"/>
                      <a:gd name="connsiteY63" fmla="*/ 266902 h 1855788"/>
                      <a:gd name="connsiteX64" fmla="*/ 1540646 w 2781300"/>
                      <a:gd name="connsiteY64" fmla="*/ 269743 h 1855788"/>
                      <a:gd name="connsiteX65" fmla="*/ 1620474 w 2781300"/>
                      <a:gd name="connsiteY65" fmla="*/ 263128 h 1855788"/>
                      <a:gd name="connsiteX66" fmla="*/ 1605204 w 2781300"/>
                      <a:gd name="connsiteY66" fmla="*/ 304079 h 1855788"/>
                      <a:gd name="connsiteX67" fmla="*/ 1757367 w 2781300"/>
                      <a:gd name="connsiteY67" fmla="*/ 311945 h 1855788"/>
                      <a:gd name="connsiteX68" fmla="*/ 1735914 w 2781300"/>
                      <a:gd name="connsiteY68" fmla="*/ 364629 h 1855788"/>
                      <a:gd name="connsiteX69" fmla="*/ 1808129 w 2781300"/>
                      <a:gd name="connsiteY69" fmla="*/ 359574 h 1855788"/>
                      <a:gd name="connsiteX70" fmla="*/ 1792112 w 2781300"/>
                      <a:gd name="connsiteY70" fmla="*/ 395862 h 1855788"/>
                      <a:gd name="connsiteX71" fmla="*/ 1908140 w 2781300"/>
                      <a:gd name="connsiteY71" fmla="*/ 388149 h 1855788"/>
                      <a:gd name="connsiteX72" fmla="*/ 1877411 w 2781300"/>
                      <a:gd name="connsiteY72" fmla="*/ 454261 h 1855788"/>
                      <a:gd name="connsiteX73" fmla="*/ 1882194 w 2781300"/>
                      <a:gd name="connsiteY73" fmla="*/ 456941 h 1855788"/>
                      <a:gd name="connsiteX74" fmla="*/ 1972435 w 2781300"/>
                      <a:gd name="connsiteY74" fmla="*/ 451649 h 1855788"/>
                      <a:gd name="connsiteX75" fmla="*/ 1949751 w 2781300"/>
                      <a:gd name="connsiteY75" fmla="*/ 494699 h 1855788"/>
                      <a:gd name="connsiteX76" fmla="*/ 2100242 w 2781300"/>
                      <a:gd name="connsiteY76" fmla="*/ 524674 h 1855788"/>
                      <a:gd name="connsiteX77" fmla="*/ 2080914 w 2781300"/>
                      <a:gd name="connsiteY77" fmla="*/ 567549 h 1855788"/>
                      <a:gd name="connsiteX78" fmla="*/ 2203928 w 2781300"/>
                      <a:gd name="connsiteY78" fmla="*/ 576262 h 1855788"/>
                      <a:gd name="connsiteX79" fmla="*/ 2180042 w 2781300"/>
                      <a:gd name="connsiteY79" fmla="*/ 622605 h 1855788"/>
                      <a:gd name="connsiteX80" fmla="*/ 2346339 w 2781300"/>
                      <a:gd name="connsiteY80" fmla="*/ 631032 h 1855788"/>
                      <a:gd name="connsiteX81" fmla="*/ 2319231 w 2781300"/>
                      <a:gd name="connsiteY81" fmla="*/ 696341 h 1855788"/>
                      <a:gd name="connsiteX82" fmla="*/ 2438404 w 2781300"/>
                      <a:gd name="connsiteY82" fmla="*/ 707232 h 1855788"/>
                      <a:gd name="connsiteX83" fmla="*/ 2416227 w 2781300"/>
                      <a:gd name="connsiteY83" fmla="*/ 746374 h 1855788"/>
                      <a:gd name="connsiteX84" fmla="*/ 2548297 w 2781300"/>
                      <a:gd name="connsiteY84" fmla="*/ 747713 h 1855788"/>
                      <a:gd name="connsiteX85" fmla="*/ 2513846 w 2781300"/>
                      <a:gd name="connsiteY85" fmla="*/ 796728 h 1855788"/>
                      <a:gd name="connsiteX86" fmla="*/ 2660245 w 2781300"/>
                      <a:gd name="connsiteY86" fmla="*/ 795338 h 1855788"/>
                      <a:gd name="connsiteX87" fmla="*/ 2629833 w 2781300"/>
                      <a:gd name="connsiteY87" fmla="*/ 852351 h 1855788"/>
                      <a:gd name="connsiteX88" fmla="*/ 2710659 w 2781300"/>
                      <a:gd name="connsiteY88" fmla="*/ 852487 h 1855788"/>
                      <a:gd name="connsiteX89" fmla="*/ 2692412 w 2781300"/>
                      <a:gd name="connsiteY89" fmla="*/ 881266 h 1855788"/>
                      <a:gd name="connsiteX90" fmla="*/ 2781300 w 2781300"/>
                      <a:gd name="connsiteY9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232453 w 2781300"/>
                      <a:gd name="connsiteY52" fmla="*/ 127349 h 1855788"/>
                      <a:gd name="connsiteX53" fmla="*/ 1260393 w 2781300"/>
                      <a:gd name="connsiteY53" fmla="*/ 123238 h 1855788"/>
                      <a:gd name="connsiteX54" fmla="*/ 1346173 w 2781300"/>
                      <a:gd name="connsiteY54" fmla="*/ 119062 h 1855788"/>
                      <a:gd name="connsiteX55" fmla="*/ 1332246 w 2781300"/>
                      <a:gd name="connsiteY55" fmla="*/ 162868 h 1855788"/>
                      <a:gd name="connsiteX56" fmla="*/ 1344564 w 2781300"/>
                      <a:gd name="connsiteY56" fmla="*/ 161141 h 1855788"/>
                      <a:gd name="connsiteX57" fmla="*/ 1430344 w 2781300"/>
                      <a:gd name="connsiteY57" fmla="*/ 157162 h 1855788"/>
                      <a:gd name="connsiteX58" fmla="*/ 1413731 w 2781300"/>
                      <a:gd name="connsiteY58" fmla="*/ 206956 h 1855788"/>
                      <a:gd name="connsiteX59" fmla="*/ 1421485 w 2781300"/>
                      <a:gd name="connsiteY59" fmla="*/ 210624 h 1855788"/>
                      <a:gd name="connsiteX60" fmla="*/ 1473151 w 2781300"/>
                      <a:gd name="connsiteY60" fmla="*/ 203783 h 1855788"/>
                      <a:gd name="connsiteX61" fmla="*/ 1558931 w 2781300"/>
                      <a:gd name="connsiteY61" fmla="*/ 200025 h 1855788"/>
                      <a:gd name="connsiteX62" fmla="*/ 1535305 w 2781300"/>
                      <a:gd name="connsiteY62" fmla="*/ 266902 h 1855788"/>
                      <a:gd name="connsiteX63" fmla="*/ 1540646 w 2781300"/>
                      <a:gd name="connsiteY63" fmla="*/ 269743 h 1855788"/>
                      <a:gd name="connsiteX64" fmla="*/ 1620474 w 2781300"/>
                      <a:gd name="connsiteY64" fmla="*/ 263128 h 1855788"/>
                      <a:gd name="connsiteX65" fmla="*/ 1605204 w 2781300"/>
                      <a:gd name="connsiteY65" fmla="*/ 304079 h 1855788"/>
                      <a:gd name="connsiteX66" fmla="*/ 1757367 w 2781300"/>
                      <a:gd name="connsiteY66" fmla="*/ 311945 h 1855788"/>
                      <a:gd name="connsiteX67" fmla="*/ 1735914 w 2781300"/>
                      <a:gd name="connsiteY67" fmla="*/ 364629 h 1855788"/>
                      <a:gd name="connsiteX68" fmla="*/ 1808129 w 2781300"/>
                      <a:gd name="connsiteY68" fmla="*/ 359574 h 1855788"/>
                      <a:gd name="connsiteX69" fmla="*/ 1792112 w 2781300"/>
                      <a:gd name="connsiteY69" fmla="*/ 395862 h 1855788"/>
                      <a:gd name="connsiteX70" fmla="*/ 1908140 w 2781300"/>
                      <a:gd name="connsiteY70" fmla="*/ 388149 h 1855788"/>
                      <a:gd name="connsiteX71" fmla="*/ 1877411 w 2781300"/>
                      <a:gd name="connsiteY71" fmla="*/ 454261 h 1855788"/>
                      <a:gd name="connsiteX72" fmla="*/ 1882194 w 2781300"/>
                      <a:gd name="connsiteY72" fmla="*/ 456941 h 1855788"/>
                      <a:gd name="connsiteX73" fmla="*/ 1972435 w 2781300"/>
                      <a:gd name="connsiteY73" fmla="*/ 451649 h 1855788"/>
                      <a:gd name="connsiteX74" fmla="*/ 1949751 w 2781300"/>
                      <a:gd name="connsiteY74" fmla="*/ 494699 h 1855788"/>
                      <a:gd name="connsiteX75" fmla="*/ 2100242 w 2781300"/>
                      <a:gd name="connsiteY75" fmla="*/ 524674 h 1855788"/>
                      <a:gd name="connsiteX76" fmla="*/ 2080914 w 2781300"/>
                      <a:gd name="connsiteY76" fmla="*/ 567549 h 1855788"/>
                      <a:gd name="connsiteX77" fmla="*/ 2203928 w 2781300"/>
                      <a:gd name="connsiteY77" fmla="*/ 576262 h 1855788"/>
                      <a:gd name="connsiteX78" fmla="*/ 2180042 w 2781300"/>
                      <a:gd name="connsiteY78" fmla="*/ 622605 h 1855788"/>
                      <a:gd name="connsiteX79" fmla="*/ 2346339 w 2781300"/>
                      <a:gd name="connsiteY79" fmla="*/ 631032 h 1855788"/>
                      <a:gd name="connsiteX80" fmla="*/ 2319231 w 2781300"/>
                      <a:gd name="connsiteY80" fmla="*/ 696341 h 1855788"/>
                      <a:gd name="connsiteX81" fmla="*/ 2438404 w 2781300"/>
                      <a:gd name="connsiteY81" fmla="*/ 707232 h 1855788"/>
                      <a:gd name="connsiteX82" fmla="*/ 2416227 w 2781300"/>
                      <a:gd name="connsiteY82" fmla="*/ 746374 h 1855788"/>
                      <a:gd name="connsiteX83" fmla="*/ 2548297 w 2781300"/>
                      <a:gd name="connsiteY83" fmla="*/ 747713 h 1855788"/>
                      <a:gd name="connsiteX84" fmla="*/ 2513846 w 2781300"/>
                      <a:gd name="connsiteY84" fmla="*/ 796728 h 1855788"/>
                      <a:gd name="connsiteX85" fmla="*/ 2660245 w 2781300"/>
                      <a:gd name="connsiteY85" fmla="*/ 795338 h 1855788"/>
                      <a:gd name="connsiteX86" fmla="*/ 2629833 w 2781300"/>
                      <a:gd name="connsiteY86" fmla="*/ 852351 h 1855788"/>
                      <a:gd name="connsiteX87" fmla="*/ 2710659 w 2781300"/>
                      <a:gd name="connsiteY87" fmla="*/ 852487 h 1855788"/>
                      <a:gd name="connsiteX88" fmla="*/ 2692412 w 2781300"/>
                      <a:gd name="connsiteY88" fmla="*/ 881266 h 1855788"/>
                      <a:gd name="connsiteX89" fmla="*/ 2781300 w 2781300"/>
                      <a:gd name="connsiteY8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260393 w 2781300"/>
                      <a:gd name="connsiteY52" fmla="*/ 123238 h 1855788"/>
                      <a:gd name="connsiteX53" fmla="*/ 1346173 w 2781300"/>
                      <a:gd name="connsiteY53" fmla="*/ 119062 h 1855788"/>
                      <a:gd name="connsiteX54" fmla="*/ 1332246 w 2781300"/>
                      <a:gd name="connsiteY54" fmla="*/ 162868 h 1855788"/>
                      <a:gd name="connsiteX55" fmla="*/ 1344564 w 2781300"/>
                      <a:gd name="connsiteY55" fmla="*/ 161141 h 1855788"/>
                      <a:gd name="connsiteX56" fmla="*/ 1430344 w 2781300"/>
                      <a:gd name="connsiteY56" fmla="*/ 157162 h 1855788"/>
                      <a:gd name="connsiteX57" fmla="*/ 1413731 w 2781300"/>
                      <a:gd name="connsiteY57" fmla="*/ 206956 h 1855788"/>
                      <a:gd name="connsiteX58" fmla="*/ 1421485 w 2781300"/>
                      <a:gd name="connsiteY58" fmla="*/ 210624 h 1855788"/>
                      <a:gd name="connsiteX59" fmla="*/ 1473151 w 2781300"/>
                      <a:gd name="connsiteY59" fmla="*/ 203783 h 1855788"/>
                      <a:gd name="connsiteX60" fmla="*/ 1558931 w 2781300"/>
                      <a:gd name="connsiteY60" fmla="*/ 200025 h 1855788"/>
                      <a:gd name="connsiteX61" fmla="*/ 1535305 w 2781300"/>
                      <a:gd name="connsiteY61" fmla="*/ 266902 h 1855788"/>
                      <a:gd name="connsiteX62" fmla="*/ 1540646 w 2781300"/>
                      <a:gd name="connsiteY62" fmla="*/ 269743 h 1855788"/>
                      <a:gd name="connsiteX63" fmla="*/ 1620474 w 2781300"/>
                      <a:gd name="connsiteY63" fmla="*/ 263128 h 1855788"/>
                      <a:gd name="connsiteX64" fmla="*/ 1605204 w 2781300"/>
                      <a:gd name="connsiteY64" fmla="*/ 304079 h 1855788"/>
                      <a:gd name="connsiteX65" fmla="*/ 1757367 w 2781300"/>
                      <a:gd name="connsiteY65" fmla="*/ 311945 h 1855788"/>
                      <a:gd name="connsiteX66" fmla="*/ 1735914 w 2781300"/>
                      <a:gd name="connsiteY66" fmla="*/ 364629 h 1855788"/>
                      <a:gd name="connsiteX67" fmla="*/ 1808129 w 2781300"/>
                      <a:gd name="connsiteY67" fmla="*/ 359574 h 1855788"/>
                      <a:gd name="connsiteX68" fmla="*/ 1792112 w 2781300"/>
                      <a:gd name="connsiteY68" fmla="*/ 395862 h 1855788"/>
                      <a:gd name="connsiteX69" fmla="*/ 1908140 w 2781300"/>
                      <a:gd name="connsiteY69" fmla="*/ 388149 h 1855788"/>
                      <a:gd name="connsiteX70" fmla="*/ 1877411 w 2781300"/>
                      <a:gd name="connsiteY70" fmla="*/ 454261 h 1855788"/>
                      <a:gd name="connsiteX71" fmla="*/ 1882194 w 2781300"/>
                      <a:gd name="connsiteY71" fmla="*/ 456941 h 1855788"/>
                      <a:gd name="connsiteX72" fmla="*/ 1972435 w 2781300"/>
                      <a:gd name="connsiteY72" fmla="*/ 451649 h 1855788"/>
                      <a:gd name="connsiteX73" fmla="*/ 1949751 w 2781300"/>
                      <a:gd name="connsiteY73" fmla="*/ 494699 h 1855788"/>
                      <a:gd name="connsiteX74" fmla="*/ 2100242 w 2781300"/>
                      <a:gd name="connsiteY74" fmla="*/ 524674 h 1855788"/>
                      <a:gd name="connsiteX75" fmla="*/ 2080914 w 2781300"/>
                      <a:gd name="connsiteY75" fmla="*/ 567549 h 1855788"/>
                      <a:gd name="connsiteX76" fmla="*/ 2203928 w 2781300"/>
                      <a:gd name="connsiteY76" fmla="*/ 576262 h 1855788"/>
                      <a:gd name="connsiteX77" fmla="*/ 2180042 w 2781300"/>
                      <a:gd name="connsiteY77" fmla="*/ 622605 h 1855788"/>
                      <a:gd name="connsiteX78" fmla="*/ 2346339 w 2781300"/>
                      <a:gd name="connsiteY78" fmla="*/ 631032 h 1855788"/>
                      <a:gd name="connsiteX79" fmla="*/ 2319231 w 2781300"/>
                      <a:gd name="connsiteY79" fmla="*/ 696341 h 1855788"/>
                      <a:gd name="connsiteX80" fmla="*/ 2438404 w 2781300"/>
                      <a:gd name="connsiteY80" fmla="*/ 707232 h 1855788"/>
                      <a:gd name="connsiteX81" fmla="*/ 2416227 w 2781300"/>
                      <a:gd name="connsiteY81" fmla="*/ 746374 h 1855788"/>
                      <a:gd name="connsiteX82" fmla="*/ 2548297 w 2781300"/>
                      <a:gd name="connsiteY82" fmla="*/ 747713 h 1855788"/>
                      <a:gd name="connsiteX83" fmla="*/ 2513846 w 2781300"/>
                      <a:gd name="connsiteY83" fmla="*/ 796728 h 1855788"/>
                      <a:gd name="connsiteX84" fmla="*/ 2660245 w 2781300"/>
                      <a:gd name="connsiteY84" fmla="*/ 795338 h 1855788"/>
                      <a:gd name="connsiteX85" fmla="*/ 2629833 w 2781300"/>
                      <a:gd name="connsiteY85" fmla="*/ 852351 h 1855788"/>
                      <a:gd name="connsiteX86" fmla="*/ 2710659 w 2781300"/>
                      <a:gd name="connsiteY86" fmla="*/ 852487 h 1855788"/>
                      <a:gd name="connsiteX87" fmla="*/ 2692412 w 2781300"/>
                      <a:gd name="connsiteY87" fmla="*/ 881266 h 1855788"/>
                      <a:gd name="connsiteX88" fmla="*/ 2781300 w 2781300"/>
                      <a:gd name="connsiteY8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344564 w 2781300"/>
                      <a:gd name="connsiteY54" fmla="*/ 161141 h 1855788"/>
                      <a:gd name="connsiteX55" fmla="*/ 1430344 w 2781300"/>
                      <a:gd name="connsiteY55" fmla="*/ 157162 h 1855788"/>
                      <a:gd name="connsiteX56" fmla="*/ 1413731 w 2781300"/>
                      <a:gd name="connsiteY56" fmla="*/ 206956 h 1855788"/>
                      <a:gd name="connsiteX57" fmla="*/ 1421485 w 2781300"/>
                      <a:gd name="connsiteY57" fmla="*/ 210624 h 1855788"/>
                      <a:gd name="connsiteX58" fmla="*/ 1473151 w 2781300"/>
                      <a:gd name="connsiteY58" fmla="*/ 203783 h 1855788"/>
                      <a:gd name="connsiteX59" fmla="*/ 1558931 w 2781300"/>
                      <a:gd name="connsiteY59" fmla="*/ 200025 h 1855788"/>
                      <a:gd name="connsiteX60" fmla="*/ 1535305 w 2781300"/>
                      <a:gd name="connsiteY60" fmla="*/ 266902 h 1855788"/>
                      <a:gd name="connsiteX61" fmla="*/ 1540646 w 2781300"/>
                      <a:gd name="connsiteY61" fmla="*/ 269743 h 1855788"/>
                      <a:gd name="connsiteX62" fmla="*/ 1620474 w 2781300"/>
                      <a:gd name="connsiteY62" fmla="*/ 263128 h 1855788"/>
                      <a:gd name="connsiteX63" fmla="*/ 1605204 w 2781300"/>
                      <a:gd name="connsiteY63" fmla="*/ 304079 h 1855788"/>
                      <a:gd name="connsiteX64" fmla="*/ 1757367 w 2781300"/>
                      <a:gd name="connsiteY64" fmla="*/ 311945 h 1855788"/>
                      <a:gd name="connsiteX65" fmla="*/ 1735914 w 2781300"/>
                      <a:gd name="connsiteY65" fmla="*/ 364629 h 1855788"/>
                      <a:gd name="connsiteX66" fmla="*/ 1808129 w 2781300"/>
                      <a:gd name="connsiteY66" fmla="*/ 359574 h 1855788"/>
                      <a:gd name="connsiteX67" fmla="*/ 1792112 w 2781300"/>
                      <a:gd name="connsiteY67" fmla="*/ 395862 h 1855788"/>
                      <a:gd name="connsiteX68" fmla="*/ 1908140 w 2781300"/>
                      <a:gd name="connsiteY68" fmla="*/ 388149 h 1855788"/>
                      <a:gd name="connsiteX69" fmla="*/ 1877411 w 2781300"/>
                      <a:gd name="connsiteY69" fmla="*/ 454261 h 1855788"/>
                      <a:gd name="connsiteX70" fmla="*/ 1882194 w 2781300"/>
                      <a:gd name="connsiteY70" fmla="*/ 456941 h 1855788"/>
                      <a:gd name="connsiteX71" fmla="*/ 1972435 w 2781300"/>
                      <a:gd name="connsiteY71" fmla="*/ 451649 h 1855788"/>
                      <a:gd name="connsiteX72" fmla="*/ 1949751 w 2781300"/>
                      <a:gd name="connsiteY72" fmla="*/ 494699 h 1855788"/>
                      <a:gd name="connsiteX73" fmla="*/ 2100242 w 2781300"/>
                      <a:gd name="connsiteY73" fmla="*/ 524674 h 1855788"/>
                      <a:gd name="connsiteX74" fmla="*/ 2080914 w 2781300"/>
                      <a:gd name="connsiteY74" fmla="*/ 567549 h 1855788"/>
                      <a:gd name="connsiteX75" fmla="*/ 2203928 w 2781300"/>
                      <a:gd name="connsiteY75" fmla="*/ 576262 h 1855788"/>
                      <a:gd name="connsiteX76" fmla="*/ 2180042 w 2781300"/>
                      <a:gd name="connsiteY76" fmla="*/ 622605 h 1855788"/>
                      <a:gd name="connsiteX77" fmla="*/ 2346339 w 2781300"/>
                      <a:gd name="connsiteY77" fmla="*/ 631032 h 1855788"/>
                      <a:gd name="connsiteX78" fmla="*/ 2319231 w 2781300"/>
                      <a:gd name="connsiteY78" fmla="*/ 696341 h 1855788"/>
                      <a:gd name="connsiteX79" fmla="*/ 2438404 w 2781300"/>
                      <a:gd name="connsiteY79" fmla="*/ 707232 h 1855788"/>
                      <a:gd name="connsiteX80" fmla="*/ 2416227 w 2781300"/>
                      <a:gd name="connsiteY80" fmla="*/ 746374 h 1855788"/>
                      <a:gd name="connsiteX81" fmla="*/ 2548297 w 2781300"/>
                      <a:gd name="connsiteY81" fmla="*/ 747713 h 1855788"/>
                      <a:gd name="connsiteX82" fmla="*/ 2513846 w 2781300"/>
                      <a:gd name="connsiteY82" fmla="*/ 796728 h 1855788"/>
                      <a:gd name="connsiteX83" fmla="*/ 2660245 w 2781300"/>
                      <a:gd name="connsiteY83" fmla="*/ 795338 h 1855788"/>
                      <a:gd name="connsiteX84" fmla="*/ 2629833 w 2781300"/>
                      <a:gd name="connsiteY84" fmla="*/ 852351 h 1855788"/>
                      <a:gd name="connsiteX85" fmla="*/ 2710659 w 2781300"/>
                      <a:gd name="connsiteY85" fmla="*/ 852487 h 1855788"/>
                      <a:gd name="connsiteX86" fmla="*/ 2692412 w 2781300"/>
                      <a:gd name="connsiteY86" fmla="*/ 881266 h 1855788"/>
                      <a:gd name="connsiteX87" fmla="*/ 2781300 w 2781300"/>
                      <a:gd name="connsiteY8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421485 w 2781300"/>
                      <a:gd name="connsiteY56" fmla="*/ 210624 h 1855788"/>
                      <a:gd name="connsiteX57" fmla="*/ 1473151 w 2781300"/>
                      <a:gd name="connsiteY57" fmla="*/ 203783 h 1855788"/>
                      <a:gd name="connsiteX58" fmla="*/ 1558931 w 2781300"/>
                      <a:gd name="connsiteY58" fmla="*/ 200025 h 1855788"/>
                      <a:gd name="connsiteX59" fmla="*/ 1535305 w 2781300"/>
                      <a:gd name="connsiteY59" fmla="*/ 266902 h 1855788"/>
                      <a:gd name="connsiteX60" fmla="*/ 1540646 w 2781300"/>
                      <a:gd name="connsiteY60" fmla="*/ 269743 h 1855788"/>
                      <a:gd name="connsiteX61" fmla="*/ 1620474 w 2781300"/>
                      <a:gd name="connsiteY61" fmla="*/ 263128 h 1855788"/>
                      <a:gd name="connsiteX62" fmla="*/ 1605204 w 2781300"/>
                      <a:gd name="connsiteY62" fmla="*/ 304079 h 1855788"/>
                      <a:gd name="connsiteX63" fmla="*/ 1757367 w 2781300"/>
                      <a:gd name="connsiteY63" fmla="*/ 311945 h 1855788"/>
                      <a:gd name="connsiteX64" fmla="*/ 1735914 w 2781300"/>
                      <a:gd name="connsiteY64" fmla="*/ 364629 h 1855788"/>
                      <a:gd name="connsiteX65" fmla="*/ 1808129 w 2781300"/>
                      <a:gd name="connsiteY65" fmla="*/ 359574 h 1855788"/>
                      <a:gd name="connsiteX66" fmla="*/ 1792112 w 2781300"/>
                      <a:gd name="connsiteY66" fmla="*/ 395862 h 1855788"/>
                      <a:gd name="connsiteX67" fmla="*/ 1908140 w 2781300"/>
                      <a:gd name="connsiteY67" fmla="*/ 388149 h 1855788"/>
                      <a:gd name="connsiteX68" fmla="*/ 1877411 w 2781300"/>
                      <a:gd name="connsiteY68" fmla="*/ 454261 h 1855788"/>
                      <a:gd name="connsiteX69" fmla="*/ 1882194 w 2781300"/>
                      <a:gd name="connsiteY69" fmla="*/ 456941 h 1855788"/>
                      <a:gd name="connsiteX70" fmla="*/ 1972435 w 2781300"/>
                      <a:gd name="connsiteY70" fmla="*/ 451649 h 1855788"/>
                      <a:gd name="connsiteX71" fmla="*/ 1949751 w 2781300"/>
                      <a:gd name="connsiteY71" fmla="*/ 494699 h 1855788"/>
                      <a:gd name="connsiteX72" fmla="*/ 2100242 w 2781300"/>
                      <a:gd name="connsiteY72" fmla="*/ 524674 h 1855788"/>
                      <a:gd name="connsiteX73" fmla="*/ 2080914 w 2781300"/>
                      <a:gd name="connsiteY73" fmla="*/ 567549 h 1855788"/>
                      <a:gd name="connsiteX74" fmla="*/ 2203928 w 2781300"/>
                      <a:gd name="connsiteY74" fmla="*/ 576262 h 1855788"/>
                      <a:gd name="connsiteX75" fmla="*/ 2180042 w 2781300"/>
                      <a:gd name="connsiteY75" fmla="*/ 622605 h 1855788"/>
                      <a:gd name="connsiteX76" fmla="*/ 2346339 w 2781300"/>
                      <a:gd name="connsiteY76" fmla="*/ 631032 h 1855788"/>
                      <a:gd name="connsiteX77" fmla="*/ 2319231 w 2781300"/>
                      <a:gd name="connsiteY77" fmla="*/ 696341 h 1855788"/>
                      <a:gd name="connsiteX78" fmla="*/ 2438404 w 2781300"/>
                      <a:gd name="connsiteY78" fmla="*/ 707232 h 1855788"/>
                      <a:gd name="connsiteX79" fmla="*/ 2416227 w 2781300"/>
                      <a:gd name="connsiteY79" fmla="*/ 746374 h 1855788"/>
                      <a:gd name="connsiteX80" fmla="*/ 2548297 w 2781300"/>
                      <a:gd name="connsiteY80" fmla="*/ 747713 h 1855788"/>
                      <a:gd name="connsiteX81" fmla="*/ 2513846 w 2781300"/>
                      <a:gd name="connsiteY81" fmla="*/ 796728 h 1855788"/>
                      <a:gd name="connsiteX82" fmla="*/ 2660245 w 2781300"/>
                      <a:gd name="connsiteY82" fmla="*/ 795338 h 1855788"/>
                      <a:gd name="connsiteX83" fmla="*/ 2629833 w 2781300"/>
                      <a:gd name="connsiteY83" fmla="*/ 852351 h 1855788"/>
                      <a:gd name="connsiteX84" fmla="*/ 2710659 w 2781300"/>
                      <a:gd name="connsiteY84" fmla="*/ 852487 h 1855788"/>
                      <a:gd name="connsiteX85" fmla="*/ 2692412 w 2781300"/>
                      <a:gd name="connsiteY85" fmla="*/ 881266 h 1855788"/>
                      <a:gd name="connsiteX86" fmla="*/ 2781300 w 2781300"/>
                      <a:gd name="connsiteY8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421485 w 2781300"/>
                      <a:gd name="connsiteY56" fmla="*/ 210624 h 1855788"/>
                      <a:gd name="connsiteX57" fmla="*/ 1558931 w 2781300"/>
                      <a:gd name="connsiteY57" fmla="*/ 200025 h 1855788"/>
                      <a:gd name="connsiteX58" fmla="*/ 1535305 w 2781300"/>
                      <a:gd name="connsiteY58" fmla="*/ 266902 h 1855788"/>
                      <a:gd name="connsiteX59" fmla="*/ 1540646 w 2781300"/>
                      <a:gd name="connsiteY59" fmla="*/ 269743 h 1855788"/>
                      <a:gd name="connsiteX60" fmla="*/ 1620474 w 2781300"/>
                      <a:gd name="connsiteY60" fmla="*/ 263128 h 1855788"/>
                      <a:gd name="connsiteX61" fmla="*/ 1605204 w 2781300"/>
                      <a:gd name="connsiteY61" fmla="*/ 304079 h 1855788"/>
                      <a:gd name="connsiteX62" fmla="*/ 1757367 w 2781300"/>
                      <a:gd name="connsiteY62" fmla="*/ 311945 h 1855788"/>
                      <a:gd name="connsiteX63" fmla="*/ 1735914 w 2781300"/>
                      <a:gd name="connsiteY63" fmla="*/ 364629 h 1855788"/>
                      <a:gd name="connsiteX64" fmla="*/ 1808129 w 2781300"/>
                      <a:gd name="connsiteY64" fmla="*/ 359574 h 1855788"/>
                      <a:gd name="connsiteX65" fmla="*/ 1792112 w 2781300"/>
                      <a:gd name="connsiteY65" fmla="*/ 395862 h 1855788"/>
                      <a:gd name="connsiteX66" fmla="*/ 1908140 w 2781300"/>
                      <a:gd name="connsiteY66" fmla="*/ 388149 h 1855788"/>
                      <a:gd name="connsiteX67" fmla="*/ 1877411 w 2781300"/>
                      <a:gd name="connsiteY67" fmla="*/ 454261 h 1855788"/>
                      <a:gd name="connsiteX68" fmla="*/ 1882194 w 2781300"/>
                      <a:gd name="connsiteY68" fmla="*/ 456941 h 1855788"/>
                      <a:gd name="connsiteX69" fmla="*/ 1972435 w 2781300"/>
                      <a:gd name="connsiteY69" fmla="*/ 451649 h 1855788"/>
                      <a:gd name="connsiteX70" fmla="*/ 1949751 w 2781300"/>
                      <a:gd name="connsiteY70" fmla="*/ 494699 h 1855788"/>
                      <a:gd name="connsiteX71" fmla="*/ 2100242 w 2781300"/>
                      <a:gd name="connsiteY71" fmla="*/ 524674 h 1855788"/>
                      <a:gd name="connsiteX72" fmla="*/ 2080914 w 2781300"/>
                      <a:gd name="connsiteY72" fmla="*/ 567549 h 1855788"/>
                      <a:gd name="connsiteX73" fmla="*/ 2203928 w 2781300"/>
                      <a:gd name="connsiteY73" fmla="*/ 576262 h 1855788"/>
                      <a:gd name="connsiteX74" fmla="*/ 2180042 w 2781300"/>
                      <a:gd name="connsiteY74" fmla="*/ 622605 h 1855788"/>
                      <a:gd name="connsiteX75" fmla="*/ 2346339 w 2781300"/>
                      <a:gd name="connsiteY75" fmla="*/ 631032 h 1855788"/>
                      <a:gd name="connsiteX76" fmla="*/ 2319231 w 2781300"/>
                      <a:gd name="connsiteY76" fmla="*/ 696341 h 1855788"/>
                      <a:gd name="connsiteX77" fmla="*/ 2438404 w 2781300"/>
                      <a:gd name="connsiteY77" fmla="*/ 707232 h 1855788"/>
                      <a:gd name="connsiteX78" fmla="*/ 2416227 w 2781300"/>
                      <a:gd name="connsiteY78" fmla="*/ 746374 h 1855788"/>
                      <a:gd name="connsiteX79" fmla="*/ 2548297 w 2781300"/>
                      <a:gd name="connsiteY79" fmla="*/ 747713 h 1855788"/>
                      <a:gd name="connsiteX80" fmla="*/ 2513846 w 2781300"/>
                      <a:gd name="connsiteY80" fmla="*/ 796728 h 1855788"/>
                      <a:gd name="connsiteX81" fmla="*/ 2660245 w 2781300"/>
                      <a:gd name="connsiteY81" fmla="*/ 795338 h 1855788"/>
                      <a:gd name="connsiteX82" fmla="*/ 2629833 w 2781300"/>
                      <a:gd name="connsiteY82" fmla="*/ 852351 h 1855788"/>
                      <a:gd name="connsiteX83" fmla="*/ 2710659 w 2781300"/>
                      <a:gd name="connsiteY83" fmla="*/ 852487 h 1855788"/>
                      <a:gd name="connsiteX84" fmla="*/ 2692412 w 2781300"/>
                      <a:gd name="connsiteY84" fmla="*/ 881266 h 1855788"/>
                      <a:gd name="connsiteX85" fmla="*/ 2781300 w 2781300"/>
                      <a:gd name="connsiteY8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558931 w 2781300"/>
                      <a:gd name="connsiteY56" fmla="*/ 200025 h 1855788"/>
                      <a:gd name="connsiteX57" fmla="*/ 1535305 w 2781300"/>
                      <a:gd name="connsiteY57" fmla="*/ 266902 h 1855788"/>
                      <a:gd name="connsiteX58" fmla="*/ 1540646 w 2781300"/>
                      <a:gd name="connsiteY58" fmla="*/ 269743 h 1855788"/>
                      <a:gd name="connsiteX59" fmla="*/ 1620474 w 2781300"/>
                      <a:gd name="connsiteY59" fmla="*/ 263128 h 1855788"/>
                      <a:gd name="connsiteX60" fmla="*/ 1605204 w 2781300"/>
                      <a:gd name="connsiteY60" fmla="*/ 304079 h 1855788"/>
                      <a:gd name="connsiteX61" fmla="*/ 1757367 w 2781300"/>
                      <a:gd name="connsiteY61" fmla="*/ 311945 h 1855788"/>
                      <a:gd name="connsiteX62" fmla="*/ 1735914 w 2781300"/>
                      <a:gd name="connsiteY62" fmla="*/ 364629 h 1855788"/>
                      <a:gd name="connsiteX63" fmla="*/ 1808129 w 2781300"/>
                      <a:gd name="connsiteY63" fmla="*/ 359574 h 1855788"/>
                      <a:gd name="connsiteX64" fmla="*/ 1792112 w 2781300"/>
                      <a:gd name="connsiteY64" fmla="*/ 395862 h 1855788"/>
                      <a:gd name="connsiteX65" fmla="*/ 1908140 w 2781300"/>
                      <a:gd name="connsiteY65" fmla="*/ 388149 h 1855788"/>
                      <a:gd name="connsiteX66" fmla="*/ 1877411 w 2781300"/>
                      <a:gd name="connsiteY66" fmla="*/ 454261 h 1855788"/>
                      <a:gd name="connsiteX67" fmla="*/ 1882194 w 2781300"/>
                      <a:gd name="connsiteY67" fmla="*/ 456941 h 1855788"/>
                      <a:gd name="connsiteX68" fmla="*/ 1972435 w 2781300"/>
                      <a:gd name="connsiteY68" fmla="*/ 451649 h 1855788"/>
                      <a:gd name="connsiteX69" fmla="*/ 1949751 w 2781300"/>
                      <a:gd name="connsiteY69" fmla="*/ 494699 h 1855788"/>
                      <a:gd name="connsiteX70" fmla="*/ 2100242 w 2781300"/>
                      <a:gd name="connsiteY70" fmla="*/ 524674 h 1855788"/>
                      <a:gd name="connsiteX71" fmla="*/ 2080914 w 2781300"/>
                      <a:gd name="connsiteY71" fmla="*/ 567549 h 1855788"/>
                      <a:gd name="connsiteX72" fmla="*/ 2203928 w 2781300"/>
                      <a:gd name="connsiteY72" fmla="*/ 576262 h 1855788"/>
                      <a:gd name="connsiteX73" fmla="*/ 2180042 w 2781300"/>
                      <a:gd name="connsiteY73" fmla="*/ 622605 h 1855788"/>
                      <a:gd name="connsiteX74" fmla="*/ 2346339 w 2781300"/>
                      <a:gd name="connsiteY74" fmla="*/ 631032 h 1855788"/>
                      <a:gd name="connsiteX75" fmla="*/ 2319231 w 2781300"/>
                      <a:gd name="connsiteY75" fmla="*/ 696341 h 1855788"/>
                      <a:gd name="connsiteX76" fmla="*/ 2438404 w 2781300"/>
                      <a:gd name="connsiteY76" fmla="*/ 707232 h 1855788"/>
                      <a:gd name="connsiteX77" fmla="*/ 2416227 w 2781300"/>
                      <a:gd name="connsiteY77" fmla="*/ 746374 h 1855788"/>
                      <a:gd name="connsiteX78" fmla="*/ 2548297 w 2781300"/>
                      <a:gd name="connsiteY78" fmla="*/ 747713 h 1855788"/>
                      <a:gd name="connsiteX79" fmla="*/ 2513846 w 2781300"/>
                      <a:gd name="connsiteY79" fmla="*/ 796728 h 1855788"/>
                      <a:gd name="connsiteX80" fmla="*/ 2660245 w 2781300"/>
                      <a:gd name="connsiteY80" fmla="*/ 795338 h 1855788"/>
                      <a:gd name="connsiteX81" fmla="*/ 2629833 w 2781300"/>
                      <a:gd name="connsiteY81" fmla="*/ 852351 h 1855788"/>
                      <a:gd name="connsiteX82" fmla="*/ 2710659 w 2781300"/>
                      <a:gd name="connsiteY82" fmla="*/ 852487 h 1855788"/>
                      <a:gd name="connsiteX83" fmla="*/ 2692412 w 2781300"/>
                      <a:gd name="connsiteY83" fmla="*/ 881266 h 1855788"/>
                      <a:gd name="connsiteX84" fmla="*/ 2781300 w 2781300"/>
                      <a:gd name="connsiteY8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558931 w 2781300"/>
                      <a:gd name="connsiteY56" fmla="*/ 200025 h 1855788"/>
                      <a:gd name="connsiteX57" fmla="*/ 1535305 w 2781300"/>
                      <a:gd name="connsiteY57" fmla="*/ 266902 h 1855788"/>
                      <a:gd name="connsiteX58" fmla="*/ 1620474 w 2781300"/>
                      <a:gd name="connsiteY58" fmla="*/ 263128 h 1855788"/>
                      <a:gd name="connsiteX59" fmla="*/ 1605204 w 2781300"/>
                      <a:gd name="connsiteY59" fmla="*/ 304079 h 1855788"/>
                      <a:gd name="connsiteX60" fmla="*/ 1757367 w 2781300"/>
                      <a:gd name="connsiteY60" fmla="*/ 311945 h 1855788"/>
                      <a:gd name="connsiteX61" fmla="*/ 1735914 w 2781300"/>
                      <a:gd name="connsiteY61" fmla="*/ 364629 h 1855788"/>
                      <a:gd name="connsiteX62" fmla="*/ 1808129 w 2781300"/>
                      <a:gd name="connsiteY62" fmla="*/ 359574 h 1855788"/>
                      <a:gd name="connsiteX63" fmla="*/ 1792112 w 2781300"/>
                      <a:gd name="connsiteY63" fmla="*/ 395862 h 1855788"/>
                      <a:gd name="connsiteX64" fmla="*/ 1908140 w 2781300"/>
                      <a:gd name="connsiteY64" fmla="*/ 388149 h 1855788"/>
                      <a:gd name="connsiteX65" fmla="*/ 1877411 w 2781300"/>
                      <a:gd name="connsiteY65" fmla="*/ 454261 h 1855788"/>
                      <a:gd name="connsiteX66" fmla="*/ 1882194 w 2781300"/>
                      <a:gd name="connsiteY66" fmla="*/ 456941 h 1855788"/>
                      <a:gd name="connsiteX67" fmla="*/ 1972435 w 2781300"/>
                      <a:gd name="connsiteY67" fmla="*/ 451649 h 1855788"/>
                      <a:gd name="connsiteX68" fmla="*/ 1949751 w 2781300"/>
                      <a:gd name="connsiteY68" fmla="*/ 494699 h 1855788"/>
                      <a:gd name="connsiteX69" fmla="*/ 2100242 w 2781300"/>
                      <a:gd name="connsiteY69" fmla="*/ 524674 h 1855788"/>
                      <a:gd name="connsiteX70" fmla="*/ 2080914 w 2781300"/>
                      <a:gd name="connsiteY70" fmla="*/ 567549 h 1855788"/>
                      <a:gd name="connsiteX71" fmla="*/ 2203928 w 2781300"/>
                      <a:gd name="connsiteY71" fmla="*/ 576262 h 1855788"/>
                      <a:gd name="connsiteX72" fmla="*/ 2180042 w 2781300"/>
                      <a:gd name="connsiteY72" fmla="*/ 622605 h 1855788"/>
                      <a:gd name="connsiteX73" fmla="*/ 2346339 w 2781300"/>
                      <a:gd name="connsiteY73" fmla="*/ 631032 h 1855788"/>
                      <a:gd name="connsiteX74" fmla="*/ 2319231 w 2781300"/>
                      <a:gd name="connsiteY74" fmla="*/ 696341 h 1855788"/>
                      <a:gd name="connsiteX75" fmla="*/ 2438404 w 2781300"/>
                      <a:gd name="connsiteY75" fmla="*/ 707232 h 1855788"/>
                      <a:gd name="connsiteX76" fmla="*/ 2416227 w 2781300"/>
                      <a:gd name="connsiteY76" fmla="*/ 746374 h 1855788"/>
                      <a:gd name="connsiteX77" fmla="*/ 2548297 w 2781300"/>
                      <a:gd name="connsiteY77" fmla="*/ 747713 h 1855788"/>
                      <a:gd name="connsiteX78" fmla="*/ 2513846 w 2781300"/>
                      <a:gd name="connsiteY78" fmla="*/ 796728 h 1855788"/>
                      <a:gd name="connsiteX79" fmla="*/ 2660245 w 2781300"/>
                      <a:gd name="connsiteY79" fmla="*/ 795338 h 1855788"/>
                      <a:gd name="connsiteX80" fmla="*/ 2629833 w 2781300"/>
                      <a:gd name="connsiteY80" fmla="*/ 852351 h 1855788"/>
                      <a:gd name="connsiteX81" fmla="*/ 2710659 w 2781300"/>
                      <a:gd name="connsiteY81" fmla="*/ 852487 h 1855788"/>
                      <a:gd name="connsiteX82" fmla="*/ 2692412 w 2781300"/>
                      <a:gd name="connsiteY82" fmla="*/ 881266 h 1855788"/>
                      <a:gd name="connsiteX83" fmla="*/ 2781300 w 2781300"/>
                      <a:gd name="connsiteY8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558931 w 2781300"/>
                      <a:gd name="connsiteY56" fmla="*/ 200025 h 1855788"/>
                      <a:gd name="connsiteX57" fmla="*/ 1535305 w 2781300"/>
                      <a:gd name="connsiteY57" fmla="*/ 266902 h 1855788"/>
                      <a:gd name="connsiteX58" fmla="*/ 1620474 w 2781300"/>
                      <a:gd name="connsiteY58" fmla="*/ 263128 h 1855788"/>
                      <a:gd name="connsiteX59" fmla="*/ 1605204 w 2781300"/>
                      <a:gd name="connsiteY59" fmla="*/ 304079 h 1855788"/>
                      <a:gd name="connsiteX60" fmla="*/ 1757367 w 2781300"/>
                      <a:gd name="connsiteY60" fmla="*/ 311945 h 1855788"/>
                      <a:gd name="connsiteX61" fmla="*/ 1735914 w 2781300"/>
                      <a:gd name="connsiteY61" fmla="*/ 364629 h 1855788"/>
                      <a:gd name="connsiteX62" fmla="*/ 1808129 w 2781300"/>
                      <a:gd name="connsiteY62" fmla="*/ 359574 h 1855788"/>
                      <a:gd name="connsiteX63" fmla="*/ 1792112 w 2781300"/>
                      <a:gd name="connsiteY63" fmla="*/ 395862 h 1855788"/>
                      <a:gd name="connsiteX64" fmla="*/ 1908140 w 2781300"/>
                      <a:gd name="connsiteY64" fmla="*/ 388149 h 1855788"/>
                      <a:gd name="connsiteX65" fmla="*/ 1877411 w 2781300"/>
                      <a:gd name="connsiteY65" fmla="*/ 454261 h 1855788"/>
                      <a:gd name="connsiteX66" fmla="*/ 1972435 w 2781300"/>
                      <a:gd name="connsiteY66" fmla="*/ 451649 h 1855788"/>
                      <a:gd name="connsiteX67" fmla="*/ 1949751 w 2781300"/>
                      <a:gd name="connsiteY67" fmla="*/ 494699 h 1855788"/>
                      <a:gd name="connsiteX68" fmla="*/ 2100242 w 2781300"/>
                      <a:gd name="connsiteY68" fmla="*/ 524674 h 1855788"/>
                      <a:gd name="connsiteX69" fmla="*/ 2080914 w 2781300"/>
                      <a:gd name="connsiteY69" fmla="*/ 567549 h 1855788"/>
                      <a:gd name="connsiteX70" fmla="*/ 2203928 w 2781300"/>
                      <a:gd name="connsiteY70" fmla="*/ 576262 h 1855788"/>
                      <a:gd name="connsiteX71" fmla="*/ 2180042 w 2781300"/>
                      <a:gd name="connsiteY71" fmla="*/ 622605 h 1855788"/>
                      <a:gd name="connsiteX72" fmla="*/ 2346339 w 2781300"/>
                      <a:gd name="connsiteY72" fmla="*/ 631032 h 1855788"/>
                      <a:gd name="connsiteX73" fmla="*/ 2319231 w 2781300"/>
                      <a:gd name="connsiteY73" fmla="*/ 696341 h 1855788"/>
                      <a:gd name="connsiteX74" fmla="*/ 2438404 w 2781300"/>
                      <a:gd name="connsiteY74" fmla="*/ 707232 h 1855788"/>
                      <a:gd name="connsiteX75" fmla="*/ 2416227 w 2781300"/>
                      <a:gd name="connsiteY75" fmla="*/ 746374 h 1855788"/>
                      <a:gd name="connsiteX76" fmla="*/ 2548297 w 2781300"/>
                      <a:gd name="connsiteY76" fmla="*/ 747713 h 1855788"/>
                      <a:gd name="connsiteX77" fmla="*/ 2513846 w 2781300"/>
                      <a:gd name="connsiteY77" fmla="*/ 796728 h 1855788"/>
                      <a:gd name="connsiteX78" fmla="*/ 2660245 w 2781300"/>
                      <a:gd name="connsiteY78" fmla="*/ 795338 h 1855788"/>
                      <a:gd name="connsiteX79" fmla="*/ 2629833 w 2781300"/>
                      <a:gd name="connsiteY79" fmla="*/ 852351 h 1855788"/>
                      <a:gd name="connsiteX80" fmla="*/ 2710659 w 2781300"/>
                      <a:gd name="connsiteY80" fmla="*/ 852487 h 1855788"/>
                      <a:gd name="connsiteX81" fmla="*/ 2692412 w 2781300"/>
                      <a:gd name="connsiteY81" fmla="*/ 881266 h 1855788"/>
                      <a:gd name="connsiteX82" fmla="*/ 2781300 w 2781300"/>
                      <a:gd name="connsiteY8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1008873 w 2781300"/>
                      <a:gd name="connsiteY37" fmla="*/ 1855788 h 1855788"/>
                      <a:gd name="connsiteX38" fmla="*/ 839790 w 2781300"/>
                      <a:gd name="connsiteY38" fmla="*/ 1836937 h 1855788"/>
                      <a:gd name="connsiteX39" fmla="*/ 821133 w 2781300"/>
                      <a:gd name="connsiteY39" fmla="*/ 1831631 h 1855788"/>
                      <a:gd name="connsiteX40" fmla="*/ 775540 w 2781300"/>
                      <a:gd name="connsiteY40" fmla="*/ 1828957 h 1855788"/>
                      <a:gd name="connsiteX41" fmla="*/ 0 w 2781300"/>
                      <a:gd name="connsiteY41" fmla="*/ 941388 h 1855788"/>
                      <a:gd name="connsiteX42" fmla="*/ 626400 w 2781300"/>
                      <a:gd name="connsiteY42" fmla="*/ 93223 h 1855788"/>
                      <a:gd name="connsiteX43" fmla="*/ 667074 w 2781300"/>
                      <a:gd name="connsiteY43" fmla="*/ 81034 h 1855788"/>
                      <a:gd name="connsiteX44" fmla="*/ 682305 w 2781300"/>
                      <a:gd name="connsiteY44" fmla="*/ 72919 h 1855788"/>
                      <a:gd name="connsiteX45" fmla="*/ 1008873 w 2781300"/>
                      <a:gd name="connsiteY45" fmla="*/ 0 h 1855788"/>
                      <a:gd name="connsiteX46" fmla="*/ 997186 w 2781300"/>
                      <a:gd name="connsiteY46" fmla="*/ 42173 h 1855788"/>
                      <a:gd name="connsiteX47" fmla="*/ 1108885 w 2781300"/>
                      <a:gd name="connsiteY47" fmla="*/ 33337 h 1855788"/>
                      <a:gd name="connsiteX48" fmla="*/ 1097623 w 2781300"/>
                      <a:gd name="connsiteY48" fmla="*/ 72518 h 1855788"/>
                      <a:gd name="connsiteX49" fmla="*/ 1222348 w 2781300"/>
                      <a:gd name="connsiteY49" fmla="*/ 61912 h 1855788"/>
                      <a:gd name="connsiteX50" fmla="*/ 1206030 w 2781300"/>
                      <a:gd name="connsiteY50" fmla="*/ 116866 h 1855788"/>
                      <a:gd name="connsiteX51" fmla="*/ 1346173 w 2781300"/>
                      <a:gd name="connsiteY51" fmla="*/ 119062 h 1855788"/>
                      <a:gd name="connsiteX52" fmla="*/ 1332246 w 2781300"/>
                      <a:gd name="connsiteY52" fmla="*/ 162868 h 1855788"/>
                      <a:gd name="connsiteX53" fmla="*/ 1430344 w 2781300"/>
                      <a:gd name="connsiteY53" fmla="*/ 157162 h 1855788"/>
                      <a:gd name="connsiteX54" fmla="*/ 1413731 w 2781300"/>
                      <a:gd name="connsiteY54" fmla="*/ 206956 h 1855788"/>
                      <a:gd name="connsiteX55" fmla="*/ 1558931 w 2781300"/>
                      <a:gd name="connsiteY55" fmla="*/ 200025 h 1855788"/>
                      <a:gd name="connsiteX56" fmla="*/ 1535305 w 2781300"/>
                      <a:gd name="connsiteY56" fmla="*/ 266902 h 1855788"/>
                      <a:gd name="connsiteX57" fmla="*/ 1620474 w 2781300"/>
                      <a:gd name="connsiteY57" fmla="*/ 263128 h 1855788"/>
                      <a:gd name="connsiteX58" fmla="*/ 1605204 w 2781300"/>
                      <a:gd name="connsiteY58" fmla="*/ 304079 h 1855788"/>
                      <a:gd name="connsiteX59" fmla="*/ 1757367 w 2781300"/>
                      <a:gd name="connsiteY59" fmla="*/ 311945 h 1855788"/>
                      <a:gd name="connsiteX60" fmla="*/ 1735914 w 2781300"/>
                      <a:gd name="connsiteY60" fmla="*/ 364629 h 1855788"/>
                      <a:gd name="connsiteX61" fmla="*/ 1808129 w 2781300"/>
                      <a:gd name="connsiteY61" fmla="*/ 359574 h 1855788"/>
                      <a:gd name="connsiteX62" fmla="*/ 1792112 w 2781300"/>
                      <a:gd name="connsiteY62" fmla="*/ 395862 h 1855788"/>
                      <a:gd name="connsiteX63" fmla="*/ 1908140 w 2781300"/>
                      <a:gd name="connsiteY63" fmla="*/ 388149 h 1855788"/>
                      <a:gd name="connsiteX64" fmla="*/ 1877411 w 2781300"/>
                      <a:gd name="connsiteY64" fmla="*/ 454261 h 1855788"/>
                      <a:gd name="connsiteX65" fmla="*/ 1972435 w 2781300"/>
                      <a:gd name="connsiteY65" fmla="*/ 451649 h 1855788"/>
                      <a:gd name="connsiteX66" fmla="*/ 1949751 w 2781300"/>
                      <a:gd name="connsiteY66" fmla="*/ 494699 h 1855788"/>
                      <a:gd name="connsiteX67" fmla="*/ 2100242 w 2781300"/>
                      <a:gd name="connsiteY67" fmla="*/ 524674 h 1855788"/>
                      <a:gd name="connsiteX68" fmla="*/ 2080914 w 2781300"/>
                      <a:gd name="connsiteY68" fmla="*/ 567549 h 1855788"/>
                      <a:gd name="connsiteX69" fmla="*/ 2203928 w 2781300"/>
                      <a:gd name="connsiteY69" fmla="*/ 576262 h 1855788"/>
                      <a:gd name="connsiteX70" fmla="*/ 2180042 w 2781300"/>
                      <a:gd name="connsiteY70" fmla="*/ 622605 h 1855788"/>
                      <a:gd name="connsiteX71" fmla="*/ 2346339 w 2781300"/>
                      <a:gd name="connsiteY71" fmla="*/ 631032 h 1855788"/>
                      <a:gd name="connsiteX72" fmla="*/ 2319231 w 2781300"/>
                      <a:gd name="connsiteY72" fmla="*/ 696341 h 1855788"/>
                      <a:gd name="connsiteX73" fmla="*/ 2438404 w 2781300"/>
                      <a:gd name="connsiteY73" fmla="*/ 707232 h 1855788"/>
                      <a:gd name="connsiteX74" fmla="*/ 2416227 w 2781300"/>
                      <a:gd name="connsiteY74" fmla="*/ 746374 h 1855788"/>
                      <a:gd name="connsiteX75" fmla="*/ 2548297 w 2781300"/>
                      <a:gd name="connsiteY75" fmla="*/ 747713 h 1855788"/>
                      <a:gd name="connsiteX76" fmla="*/ 2513846 w 2781300"/>
                      <a:gd name="connsiteY76" fmla="*/ 796728 h 1855788"/>
                      <a:gd name="connsiteX77" fmla="*/ 2660245 w 2781300"/>
                      <a:gd name="connsiteY77" fmla="*/ 795338 h 1855788"/>
                      <a:gd name="connsiteX78" fmla="*/ 2629833 w 2781300"/>
                      <a:gd name="connsiteY78" fmla="*/ 852351 h 1855788"/>
                      <a:gd name="connsiteX79" fmla="*/ 2710659 w 2781300"/>
                      <a:gd name="connsiteY79" fmla="*/ 852487 h 1855788"/>
                      <a:gd name="connsiteX80" fmla="*/ 2692412 w 2781300"/>
                      <a:gd name="connsiteY80" fmla="*/ 881266 h 1855788"/>
                      <a:gd name="connsiteX81" fmla="*/ 2781300 w 2781300"/>
                      <a:gd name="connsiteY8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1008873 w 2781300"/>
                      <a:gd name="connsiteY37" fmla="*/ 1855788 h 1855788"/>
                      <a:gd name="connsiteX38" fmla="*/ 839790 w 2781300"/>
                      <a:gd name="connsiteY38" fmla="*/ 1836937 h 1855788"/>
                      <a:gd name="connsiteX39" fmla="*/ 775540 w 2781300"/>
                      <a:gd name="connsiteY39" fmla="*/ 1828957 h 1855788"/>
                      <a:gd name="connsiteX40" fmla="*/ 0 w 2781300"/>
                      <a:gd name="connsiteY40" fmla="*/ 941388 h 1855788"/>
                      <a:gd name="connsiteX41" fmla="*/ 626400 w 2781300"/>
                      <a:gd name="connsiteY41" fmla="*/ 93223 h 1855788"/>
                      <a:gd name="connsiteX42" fmla="*/ 667074 w 2781300"/>
                      <a:gd name="connsiteY42" fmla="*/ 81034 h 1855788"/>
                      <a:gd name="connsiteX43" fmla="*/ 682305 w 2781300"/>
                      <a:gd name="connsiteY43" fmla="*/ 72919 h 1855788"/>
                      <a:gd name="connsiteX44" fmla="*/ 1008873 w 2781300"/>
                      <a:gd name="connsiteY44" fmla="*/ 0 h 1855788"/>
                      <a:gd name="connsiteX45" fmla="*/ 997186 w 2781300"/>
                      <a:gd name="connsiteY45" fmla="*/ 42173 h 1855788"/>
                      <a:gd name="connsiteX46" fmla="*/ 1108885 w 2781300"/>
                      <a:gd name="connsiteY46" fmla="*/ 33337 h 1855788"/>
                      <a:gd name="connsiteX47" fmla="*/ 1097623 w 2781300"/>
                      <a:gd name="connsiteY47" fmla="*/ 72518 h 1855788"/>
                      <a:gd name="connsiteX48" fmla="*/ 1222348 w 2781300"/>
                      <a:gd name="connsiteY48" fmla="*/ 61912 h 1855788"/>
                      <a:gd name="connsiteX49" fmla="*/ 1206030 w 2781300"/>
                      <a:gd name="connsiteY49" fmla="*/ 116866 h 1855788"/>
                      <a:gd name="connsiteX50" fmla="*/ 1346173 w 2781300"/>
                      <a:gd name="connsiteY50" fmla="*/ 119062 h 1855788"/>
                      <a:gd name="connsiteX51" fmla="*/ 1332246 w 2781300"/>
                      <a:gd name="connsiteY51" fmla="*/ 162868 h 1855788"/>
                      <a:gd name="connsiteX52" fmla="*/ 1430344 w 2781300"/>
                      <a:gd name="connsiteY52" fmla="*/ 157162 h 1855788"/>
                      <a:gd name="connsiteX53" fmla="*/ 1413731 w 2781300"/>
                      <a:gd name="connsiteY53" fmla="*/ 206956 h 1855788"/>
                      <a:gd name="connsiteX54" fmla="*/ 1558931 w 2781300"/>
                      <a:gd name="connsiteY54" fmla="*/ 200025 h 1855788"/>
                      <a:gd name="connsiteX55" fmla="*/ 1535305 w 2781300"/>
                      <a:gd name="connsiteY55" fmla="*/ 266902 h 1855788"/>
                      <a:gd name="connsiteX56" fmla="*/ 1620474 w 2781300"/>
                      <a:gd name="connsiteY56" fmla="*/ 263128 h 1855788"/>
                      <a:gd name="connsiteX57" fmla="*/ 1605204 w 2781300"/>
                      <a:gd name="connsiteY57" fmla="*/ 304079 h 1855788"/>
                      <a:gd name="connsiteX58" fmla="*/ 1757367 w 2781300"/>
                      <a:gd name="connsiteY58" fmla="*/ 311945 h 1855788"/>
                      <a:gd name="connsiteX59" fmla="*/ 1735914 w 2781300"/>
                      <a:gd name="connsiteY59" fmla="*/ 364629 h 1855788"/>
                      <a:gd name="connsiteX60" fmla="*/ 1808129 w 2781300"/>
                      <a:gd name="connsiteY60" fmla="*/ 359574 h 1855788"/>
                      <a:gd name="connsiteX61" fmla="*/ 1792112 w 2781300"/>
                      <a:gd name="connsiteY61" fmla="*/ 395862 h 1855788"/>
                      <a:gd name="connsiteX62" fmla="*/ 1908140 w 2781300"/>
                      <a:gd name="connsiteY62" fmla="*/ 388149 h 1855788"/>
                      <a:gd name="connsiteX63" fmla="*/ 1877411 w 2781300"/>
                      <a:gd name="connsiteY63" fmla="*/ 454261 h 1855788"/>
                      <a:gd name="connsiteX64" fmla="*/ 1972435 w 2781300"/>
                      <a:gd name="connsiteY64" fmla="*/ 451649 h 1855788"/>
                      <a:gd name="connsiteX65" fmla="*/ 1949751 w 2781300"/>
                      <a:gd name="connsiteY65" fmla="*/ 494699 h 1855788"/>
                      <a:gd name="connsiteX66" fmla="*/ 2100242 w 2781300"/>
                      <a:gd name="connsiteY66" fmla="*/ 524674 h 1855788"/>
                      <a:gd name="connsiteX67" fmla="*/ 2080914 w 2781300"/>
                      <a:gd name="connsiteY67" fmla="*/ 567549 h 1855788"/>
                      <a:gd name="connsiteX68" fmla="*/ 2203928 w 2781300"/>
                      <a:gd name="connsiteY68" fmla="*/ 576262 h 1855788"/>
                      <a:gd name="connsiteX69" fmla="*/ 2180042 w 2781300"/>
                      <a:gd name="connsiteY69" fmla="*/ 622605 h 1855788"/>
                      <a:gd name="connsiteX70" fmla="*/ 2346339 w 2781300"/>
                      <a:gd name="connsiteY70" fmla="*/ 631032 h 1855788"/>
                      <a:gd name="connsiteX71" fmla="*/ 2319231 w 2781300"/>
                      <a:gd name="connsiteY71" fmla="*/ 696341 h 1855788"/>
                      <a:gd name="connsiteX72" fmla="*/ 2438404 w 2781300"/>
                      <a:gd name="connsiteY72" fmla="*/ 707232 h 1855788"/>
                      <a:gd name="connsiteX73" fmla="*/ 2416227 w 2781300"/>
                      <a:gd name="connsiteY73" fmla="*/ 746374 h 1855788"/>
                      <a:gd name="connsiteX74" fmla="*/ 2548297 w 2781300"/>
                      <a:gd name="connsiteY74" fmla="*/ 747713 h 1855788"/>
                      <a:gd name="connsiteX75" fmla="*/ 2513846 w 2781300"/>
                      <a:gd name="connsiteY75" fmla="*/ 796728 h 1855788"/>
                      <a:gd name="connsiteX76" fmla="*/ 2660245 w 2781300"/>
                      <a:gd name="connsiteY76" fmla="*/ 795338 h 1855788"/>
                      <a:gd name="connsiteX77" fmla="*/ 2629833 w 2781300"/>
                      <a:gd name="connsiteY77" fmla="*/ 852351 h 1855788"/>
                      <a:gd name="connsiteX78" fmla="*/ 2710659 w 2781300"/>
                      <a:gd name="connsiteY78" fmla="*/ 852487 h 1855788"/>
                      <a:gd name="connsiteX79" fmla="*/ 2692412 w 2781300"/>
                      <a:gd name="connsiteY79" fmla="*/ 881266 h 1855788"/>
                      <a:gd name="connsiteX80" fmla="*/ 2781300 w 2781300"/>
                      <a:gd name="connsiteY8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1008873 w 2781300"/>
                      <a:gd name="connsiteY37" fmla="*/ 1855788 h 1855788"/>
                      <a:gd name="connsiteX38" fmla="*/ 839790 w 2781300"/>
                      <a:gd name="connsiteY38" fmla="*/ 1836937 h 1855788"/>
                      <a:gd name="connsiteX39" fmla="*/ 775540 w 2781300"/>
                      <a:gd name="connsiteY39" fmla="*/ 1828957 h 1855788"/>
                      <a:gd name="connsiteX40" fmla="*/ 0 w 2781300"/>
                      <a:gd name="connsiteY40" fmla="*/ 941388 h 1855788"/>
                      <a:gd name="connsiteX41" fmla="*/ 626400 w 2781300"/>
                      <a:gd name="connsiteY41" fmla="*/ 93223 h 1855788"/>
                      <a:gd name="connsiteX42" fmla="*/ 682305 w 2781300"/>
                      <a:gd name="connsiteY42" fmla="*/ 72919 h 1855788"/>
                      <a:gd name="connsiteX43" fmla="*/ 1008873 w 2781300"/>
                      <a:gd name="connsiteY43" fmla="*/ 0 h 1855788"/>
                      <a:gd name="connsiteX44" fmla="*/ 997186 w 2781300"/>
                      <a:gd name="connsiteY44" fmla="*/ 42173 h 1855788"/>
                      <a:gd name="connsiteX45" fmla="*/ 1108885 w 2781300"/>
                      <a:gd name="connsiteY45" fmla="*/ 33337 h 1855788"/>
                      <a:gd name="connsiteX46" fmla="*/ 1097623 w 2781300"/>
                      <a:gd name="connsiteY46" fmla="*/ 72518 h 1855788"/>
                      <a:gd name="connsiteX47" fmla="*/ 1222348 w 2781300"/>
                      <a:gd name="connsiteY47" fmla="*/ 61912 h 1855788"/>
                      <a:gd name="connsiteX48" fmla="*/ 1206030 w 2781300"/>
                      <a:gd name="connsiteY48" fmla="*/ 116866 h 1855788"/>
                      <a:gd name="connsiteX49" fmla="*/ 1346173 w 2781300"/>
                      <a:gd name="connsiteY49" fmla="*/ 119062 h 1855788"/>
                      <a:gd name="connsiteX50" fmla="*/ 1332246 w 2781300"/>
                      <a:gd name="connsiteY50" fmla="*/ 162868 h 1855788"/>
                      <a:gd name="connsiteX51" fmla="*/ 1430344 w 2781300"/>
                      <a:gd name="connsiteY51" fmla="*/ 157162 h 1855788"/>
                      <a:gd name="connsiteX52" fmla="*/ 1413731 w 2781300"/>
                      <a:gd name="connsiteY52" fmla="*/ 206956 h 1855788"/>
                      <a:gd name="connsiteX53" fmla="*/ 1558931 w 2781300"/>
                      <a:gd name="connsiteY53" fmla="*/ 200025 h 1855788"/>
                      <a:gd name="connsiteX54" fmla="*/ 1535305 w 2781300"/>
                      <a:gd name="connsiteY54" fmla="*/ 266902 h 1855788"/>
                      <a:gd name="connsiteX55" fmla="*/ 1620474 w 2781300"/>
                      <a:gd name="connsiteY55" fmla="*/ 263128 h 1855788"/>
                      <a:gd name="connsiteX56" fmla="*/ 1605204 w 2781300"/>
                      <a:gd name="connsiteY56" fmla="*/ 304079 h 1855788"/>
                      <a:gd name="connsiteX57" fmla="*/ 1757367 w 2781300"/>
                      <a:gd name="connsiteY57" fmla="*/ 311945 h 1855788"/>
                      <a:gd name="connsiteX58" fmla="*/ 1735914 w 2781300"/>
                      <a:gd name="connsiteY58" fmla="*/ 364629 h 1855788"/>
                      <a:gd name="connsiteX59" fmla="*/ 1808129 w 2781300"/>
                      <a:gd name="connsiteY59" fmla="*/ 359574 h 1855788"/>
                      <a:gd name="connsiteX60" fmla="*/ 1792112 w 2781300"/>
                      <a:gd name="connsiteY60" fmla="*/ 395862 h 1855788"/>
                      <a:gd name="connsiteX61" fmla="*/ 1908140 w 2781300"/>
                      <a:gd name="connsiteY61" fmla="*/ 388149 h 1855788"/>
                      <a:gd name="connsiteX62" fmla="*/ 1877411 w 2781300"/>
                      <a:gd name="connsiteY62" fmla="*/ 454261 h 1855788"/>
                      <a:gd name="connsiteX63" fmla="*/ 1972435 w 2781300"/>
                      <a:gd name="connsiteY63" fmla="*/ 451649 h 1855788"/>
                      <a:gd name="connsiteX64" fmla="*/ 1949751 w 2781300"/>
                      <a:gd name="connsiteY64" fmla="*/ 494699 h 1855788"/>
                      <a:gd name="connsiteX65" fmla="*/ 2100242 w 2781300"/>
                      <a:gd name="connsiteY65" fmla="*/ 524674 h 1855788"/>
                      <a:gd name="connsiteX66" fmla="*/ 2080914 w 2781300"/>
                      <a:gd name="connsiteY66" fmla="*/ 567549 h 1855788"/>
                      <a:gd name="connsiteX67" fmla="*/ 2203928 w 2781300"/>
                      <a:gd name="connsiteY67" fmla="*/ 576262 h 1855788"/>
                      <a:gd name="connsiteX68" fmla="*/ 2180042 w 2781300"/>
                      <a:gd name="connsiteY68" fmla="*/ 622605 h 1855788"/>
                      <a:gd name="connsiteX69" fmla="*/ 2346339 w 2781300"/>
                      <a:gd name="connsiteY69" fmla="*/ 631032 h 1855788"/>
                      <a:gd name="connsiteX70" fmla="*/ 2319231 w 2781300"/>
                      <a:gd name="connsiteY70" fmla="*/ 696341 h 1855788"/>
                      <a:gd name="connsiteX71" fmla="*/ 2438404 w 2781300"/>
                      <a:gd name="connsiteY71" fmla="*/ 707232 h 1855788"/>
                      <a:gd name="connsiteX72" fmla="*/ 2416227 w 2781300"/>
                      <a:gd name="connsiteY72" fmla="*/ 746374 h 1855788"/>
                      <a:gd name="connsiteX73" fmla="*/ 2548297 w 2781300"/>
                      <a:gd name="connsiteY73" fmla="*/ 747713 h 1855788"/>
                      <a:gd name="connsiteX74" fmla="*/ 2513846 w 2781300"/>
                      <a:gd name="connsiteY74" fmla="*/ 796728 h 1855788"/>
                      <a:gd name="connsiteX75" fmla="*/ 2660245 w 2781300"/>
                      <a:gd name="connsiteY75" fmla="*/ 795338 h 1855788"/>
                      <a:gd name="connsiteX76" fmla="*/ 2629833 w 2781300"/>
                      <a:gd name="connsiteY76" fmla="*/ 852351 h 1855788"/>
                      <a:gd name="connsiteX77" fmla="*/ 2710659 w 2781300"/>
                      <a:gd name="connsiteY77" fmla="*/ 852487 h 1855788"/>
                      <a:gd name="connsiteX78" fmla="*/ 2692412 w 2781300"/>
                      <a:gd name="connsiteY78" fmla="*/ 881266 h 1855788"/>
                      <a:gd name="connsiteX79" fmla="*/ 2781300 w 2781300"/>
                      <a:gd name="connsiteY7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03174 w 2781300"/>
                      <a:gd name="connsiteY24" fmla="*/ 1559366 h 1855788"/>
                      <a:gd name="connsiteX25" fmla="*/ 1620474 w 2781300"/>
                      <a:gd name="connsiteY25" fmla="*/ 1605760 h 1855788"/>
                      <a:gd name="connsiteX26" fmla="*/ 1620474 w 2781300"/>
                      <a:gd name="connsiteY26" fmla="*/ 1605761 h 1855788"/>
                      <a:gd name="connsiteX27" fmla="*/ 1538878 w 2781300"/>
                      <a:gd name="connsiteY27" fmla="*/ 1599000 h 1855788"/>
                      <a:gd name="connsiteX28" fmla="*/ 1558931 w 2781300"/>
                      <a:gd name="connsiteY28" fmla="*/ 1655763 h 1855788"/>
                      <a:gd name="connsiteX29" fmla="*/ 1416069 w 2781300"/>
                      <a:gd name="connsiteY29" fmla="*/ 1655838 h 1855788"/>
                      <a:gd name="connsiteX30" fmla="*/ 1430344 w 2781300"/>
                      <a:gd name="connsiteY30" fmla="*/ 1698626 h 1855788"/>
                      <a:gd name="connsiteX31" fmla="*/ 1344564 w 2781300"/>
                      <a:gd name="connsiteY31" fmla="*/ 1694647 h 1855788"/>
                      <a:gd name="connsiteX32" fmla="*/ 1346173 w 2781300"/>
                      <a:gd name="connsiteY32" fmla="*/ 1736726 h 1855788"/>
                      <a:gd name="connsiteX33" fmla="*/ 1209062 w 2781300"/>
                      <a:gd name="connsiteY33" fmla="*/ 1749131 h 1855788"/>
                      <a:gd name="connsiteX34" fmla="*/ 1222348 w 2781300"/>
                      <a:gd name="connsiteY34" fmla="*/ 1793876 h 1855788"/>
                      <a:gd name="connsiteX35" fmla="*/ 1003642 w 2781300"/>
                      <a:gd name="connsiteY35" fmla="*/ 1814666 h 1855788"/>
                      <a:gd name="connsiteX36" fmla="*/ 1008873 w 2781300"/>
                      <a:gd name="connsiteY36" fmla="*/ 1855788 h 1855788"/>
                      <a:gd name="connsiteX37" fmla="*/ 839790 w 2781300"/>
                      <a:gd name="connsiteY37" fmla="*/ 1836937 h 1855788"/>
                      <a:gd name="connsiteX38" fmla="*/ 775540 w 2781300"/>
                      <a:gd name="connsiteY38" fmla="*/ 1828957 h 1855788"/>
                      <a:gd name="connsiteX39" fmla="*/ 0 w 2781300"/>
                      <a:gd name="connsiteY39" fmla="*/ 941388 h 1855788"/>
                      <a:gd name="connsiteX40" fmla="*/ 626400 w 2781300"/>
                      <a:gd name="connsiteY40" fmla="*/ 93223 h 1855788"/>
                      <a:gd name="connsiteX41" fmla="*/ 682305 w 2781300"/>
                      <a:gd name="connsiteY41" fmla="*/ 72919 h 1855788"/>
                      <a:gd name="connsiteX42" fmla="*/ 1008873 w 2781300"/>
                      <a:gd name="connsiteY42" fmla="*/ 0 h 1855788"/>
                      <a:gd name="connsiteX43" fmla="*/ 997186 w 2781300"/>
                      <a:gd name="connsiteY43" fmla="*/ 42173 h 1855788"/>
                      <a:gd name="connsiteX44" fmla="*/ 1108885 w 2781300"/>
                      <a:gd name="connsiteY44" fmla="*/ 33337 h 1855788"/>
                      <a:gd name="connsiteX45" fmla="*/ 1097623 w 2781300"/>
                      <a:gd name="connsiteY45" fmla="*/ 72518 h 1855788"/>
                      <a:gd name="connsiteX46" fmla="*/ 1222348 w 2781300"/>
                      <a:gd name="connsiteY46" fmla="*/ 61912 h 1855788"/>
                      <a:gd name="connsiteX47" fmla="*/ 1206030 w 2781300"/>
                      <a:gd name="connsiteY47" fmla="*/ 116866 h 1855788"/>
                      <a:gd name="connsiteX48" fmla="*/ 1346173 w 2781300"/>
                      <a:gd name="connsiteY48" fmla="*/ 119062 h 1855788"/>
                      <a:gd name="connsiteX49" fmla="*/ 1332246 w 2781300"/>
                      <a:gd name="connsiteY49" fmla="*/ 162868 h 1855788"/>
                      <a:gd name="connsiteX50" fmla="*/ 1430344 w 2781300"/>
                      <a:gd name="connsiteY50" fmla="*/ 157162 h 1855788"/>
                      <a:gd name="connsiteX51" fmla="*/ 1413731 w 2781300"/>
                      <a:gd name="connsiteY51" fmla="*/ 206956 h 1855788"/>
                      <a:gd name="connsiteX52" fmla="*/ 1558931 w 2781300"/>
                      <a:gd name="connsiteY52" fmla="*/ 200025 h 1855788"/>
                      <a:gd name="connsiteX53" fmla="*/ 1535305 w 2781300"/>
                      <a:gd name="connsiteY53" fmla="*/ 266902 h 1855788"/>
                      <a:gd name="connsiteX54" fmla="*/ 1620474 w 2781300"/>
                      <a:gd name="connsiteY54" fmla="*/ 263128 h 1855788"/>
                      <a:gd name="connsiteX55" fmla="*/ 1605204 w 2781300"/>
                      <a:gd name="connsiteY55" fmla="*/ 304079 h 1855788"/>
                      <a:gd name="connsiteX56" fmla="*/ 1757367 w 2781300"/>
                      <a:gd name="connsiteY56" fmla="*/ 311945 h 1855788"/>
                      <a:gd name="connsiteX57" fmla="*/ 1735914 w 2781300"/>
                      <a:gd name="connsiteY57" fmla="*/ 364629 h 1855788"/>
                      <a:gd name="connsiteX58" fmla="*/ 1808129 w 2781300"/>
                      <a:gd name="connsiteY58" fmla="*/ 359574 h 1855788"/>
                      <a:gd name="connsiteX59" fmla="*/ 1792112 w 2781300"/>
                      <a:gd name="connsiteY59" fmla="*/ 395862 h 1855788"/>
                      <a:gd name="connsiteX60" fmla="*/ 1908140 w 2781300"/>
                      <a:gd name="connsiteY60" fmla="*/ 388149 h 1855788"/>
                      <a:gd name="connsiteX61" fmla="*/ 1877411 w 2781300"/>
                      <a:gd name="connsiteY61" fmla="*/ 454261 h 1855788"/>
                      <a:gd name="connsiteX62" fmla="*/ 1972435 w 2781300"/>
                      <a:gd name="connsiteY62" fmla="*/ 451649 h 1855788"/>
                      <a:gd name="connsiteX63" fmla="*/ 1949751 w 2781300"/>
                      <a:gd name="connsiteY63" fmla="*/ 494699 h 1855788"/>
                      <a:gd name="connsiteX64" fmla="*/ 2100242 w 2781300"/>
                      <a:gd name="connsiteY64" fmla="*/ 524674 h 1855788"/>
                      <a:gd name="connsiteX65" fmla="*/ 2080914 w 2781300"/>
                      <a:gd name="connsiteY65" fmla="*/ 567549 h 1855788"/>
                      <a:gd name="connsiteX66" fmla="*/ 2203928 w 2781300"/>
                      <a:gd name="connsiteY66" fmla="*/ 576262 h 1855788"/>
                      <a:gd name="connsiteX67" fmla="*/ 2180042 w 2781300"/>
                      <a:gd name="connsiteY67" fmla="*/ 622605 h 1855788"/>
                      <a:gd name="connsiteX68" fmla="*/ 2346339 w 2781300"/>
                      <a:gd name="connsiteY68" fmla="*/ 631032 h 1855788"/>
                      <a:gd name="connsiteX69" fmla="*/ 2319231 w 2781300"/>
                      <a:gd name="connsiteY69" fmla="*/ 696341 h 1855788"/>
                      <a:gd name="connsiteX70" fmla="*/ 2438404 w 2781300"/>
                      <a:gd name="connsiteY70" fmla="*/ 707232 h 1855788"/>
                      <a:gd name="connsiteX71" fmla="*/ 2416227 w 2781300"/>
                      <a:gd name="connsiteY71" fmla="*/ 746374 h 1855788"/>
                      <a:gd name="connsiteX72" fmla="*/ 2548297 w 2781300"/>
                      <a:gd name="connsiteY72" fmla="*/ 747713 h 1855788"/>
                      <a:gd name="connsiteX73" fmla="*/ 2513846 w 2781300"/>
                      <a:gd name="connsiteY73" fmla="*/ 796728 h 1855788"/>
                      <a:gd name="connsiteX74" fmla="*/ 2660245 w 2781300"/>
                      <a:gd name="connsiteY74" fmla="*/ 795338 h 1855788"/>
                      <a:gd name="connsiteX75" fmla="*/ 2629833 w 2781300"/>
                      <a:gd name="connsiteY75" fmla="*/ 852351 h 1855788"/>
                      <a:gd name="connsiteX76" fmla="*/ 2710659 w 2781300"/>
                      <a:gd name="connsiteY76" fmla="*/ 852487 h 1855788"/>
                      <a:gd name="connsiteX77" fmla="*/ 2692412 w 2781300"/>
                      <a:gd name="connsiteY77" fmla="*/ 881266 h 1855788"/>
                      <a:gd name="connsiteX78" fmla="*/ 2781300 w 2781300"/>
                      <a:gd name="connsiteY78" fmla="*/ 922338 h 1855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</a:cxnLst>
                    <a:rect l="l" t="t" r="r" b="b"/>
                    <a:pathLst>
                      <a:path w="2781300" h="1855788">
                        <a:moveTo>
                          <a:pt x="2781300" y="922338"/>
                        </a:moveTo>
                        <a:lnTo>
                          <a:pt x="2700702" y="963787"/>
                        </a:lnTo>
                        <a:lnTo>
                          <a:pt x="2710659" y="979491"/>
                        </a:lnTo>
                        <a:lnTo>
                          <a:pt x="2638459" y="995796"/>
                        </a:lnTo>
                        <a:lnTo>
                          <a:pt x="2660245" y="1036638"/>
                        </a:lnTo>
                        <a:lnTo>
                          <a:pt x="2571953" y="1029997"/>
                        </a:lnTo>
                        <a:lnTo>
                          <a:pt x="2526562" y="1053340"/>
                        </a:lnTo>
                        <a:lnTo>
                          <a:pt x="2548297" y="1084263"/>
                        </a:lnTo>
                        <a:lnTo>
                          <a:pt x="2426967" y="1104558"/>
                        </a:lnTo>
                        <a:lnTo>
                          <a:pt x="2438404" y="1124744"/>
                        </a:lnTo>
                        <a:lnTo>
                          <a:pt x="2330762" y="1154032"/>
                        </a:lnTo>
                        <a:lnTo>
                          <a:pt x="2346339" y="1200944"/>
                        </a:lnTo>
                        <a:lnTo>
                          <a:pt x="2182115" y="1237205"/>
                        </a:lnTo>
                        <a:lnTo>
                          <a:pt x="2203928" y="1279526"/>
                        </a:lnTo>
                        <a:lnTo>
                          <a:pt x="2083782" y="1292225"/>
                        </a:lnTo>
                        <a:lnTo>
                          <a:pt x="2100242" y="1328738"/>
                        </a:lnTo>
                        <a:lnTo>
                          <a:pt x="1953212" y="1365283"/>
                        </a:lnTo>
                        <a:lnTo>
                          <a:pt x="1972435" y="1401763"/>
                        </a:lnTo>
                        <a:lnTo>
                          <a:pt x="1880564" y="1405935"/>
                        </a:lnTo>
                        <a:lnTo>
                          <a:pt x="1908140" y="1465263"/>
                        </a:lnTo>
                        <a:lnTo>
                          <a:pt x="1792112" y="1457550"/>
                        </a:lnTo>
                        <a:lnTo>
                          <a:pt x="1808129" y="1493838"/>
                        </a:lnTo>
                        <a:lnTo>
                          <a:pt x="1735915" y="1488783"/>
                        </a:lnTo>
                        <a:lnTo>
                          <a:pt x="1757367" y="1541467"/>
                        </a:lnTo>
                        <a:lnTo>
                          <a:pt x="1603174" y="1559366"/>
                        </a:lnTo>
                        <a:lnTo>
                          <a:pt x="1620474" y="1605760"/>
                        </a:lnTo>
                        <a:lnTo>
                          <a:pt x="1620474" y="1605761"/>
                        </a:lnTo>
                        <a:lnTo>
                          <a:pt x="1538878" y="1599000"/>
                        </a:lnTo>
                        <a:lnTo>
                          <a:pt x="1558931" y="1655763"/>
                        </a:lnTo>
                        <a:cubicBezTo>
                          <a:pt x="1538463" y="1665236"/>
                          <a:pt x="1437500" y="1648694"/>
                          <a:pt x="1416069" y="1655838"/>
                        </a:cubicBezTo>
                        <a:lnTo>
                          <a:pt x="1430344" y="1698626"/>
                        </a:lnTo>
                        <a:cubicBezTo>
                          <a:pt x="1401384" y="1698626"/>
                          <a:pt x="1372768" y="1697278"/>
                          <a:pt x="1344564" y="1694647"/>
                        </a:cubicBezTo>
                        <a:cubicBezTo>
                          <a:pt x="1345100" y="1708673"/>
                          <a:pt x="1345637" y="1722700"/>
                          <a:pt x="1346173" y="1736726"/>
                        </a:cubicBezTo>
                        <a:cubicBezTo>
                          <a:pt x="1323589" y="1745807"/>
                          <a:pt x="1229699" y="1739606"/>
                          <a:pt x="1209062" y="1749131"/>
                        </a:cubicBezTo>
                        <a:lnTo>
                          <a:pt x="1222348" y="1793876"/>
                        </a:lnTo>
                        <a:cubicBezTo>
                          <a:pt x="1188111" y="1804799"/>
                          <a:pt x="1041068" y="1811013"/>
                          <a:pt x="1003642" y="1814666"/>
                        </a:cubicBezTo>
                        <a:lnTo>
                          <a:pt x="1008873" y="1855788"/>
                        </a:lnTo>
                        <a:cubicBezTo>
                          <a:pt x="950954" y="1855788"/>
                          <a:pt x="894405" y="1849297"/>
                          <a:pt x="839790" y="1836937"/>
                        </a:cubicBezTo>
                        <a:lnTo>
                          <a:pt x="775540" y="1828957"/>
                        </a:lnTo>
                        <a:cubicBezTo>
                          <a:pt x="386673" y="1783269"/>
                          <a:pt x="59531" y="1403327"/>
                          <a:pt x="0" y="941388"/>
                        </a:cubicBezTo>
                        <a:cubicBezTo>
                          <a:pt x="56753" y="566838"/>
                          <a:pt x="291666" y="214053"/>
                          <a:pt x="626400" y="93223"/>
                        </a:cubicBezTo>
                        <a:lnTo>
                          <a:pt x="682305" y="72919"/>
                        </a:lnTo>
                        <a:cubicBezTo>
                          <a:pt x="782679" y="25965"/>
                          <a:pt x="893034" y="0"/>
                          <a:pt x="1008873" y="0"/>
                        </a:cubicBezTo>
                        <a:lnTo>
                          <a:pt x="997186" y="42173"/>
                        </a:lnTo>
                        <a:lnTo>
                          <a:pt x="1108885" y="33337"/>
                        </a:lnTo>
                        <a:lnTo>
                          <a:pt x="1097623" y="72518"/>
                        </a:lnTo>
                        <a:lnTo>
                          <a:pt x="1222348" y="61912"/>
                        </a:lnTo>
                        <a:lnTo>
                          <a:pt x="1206030" y="116866"/>
                        </a:lnTo>
                        <a:lnTo>
                          <a:pt x="1346173" y="119062"/>
                        </a:lnTo>
                        <a:lnTo>
                          <a:pt x="1332246" y="162868"/>
                        </a:lnTo>
                        <a:lnTo>
                          <a:pt x="1430344" y="157162"/>
                        </a:lnTo>
                        <a:lnTo>
                          <a:pt x="1413731" y="206956"/>
                        </a:lnTo>
                        <a:lnTo>
                          <a:pt x="1558931" y="200025"/>
                        </a:lnTo>
                        <a:lnTo>
                          <a:pt x="1535305" y="266902"/>
                        </a:lnTo>
                        <a:lnTo>
                          <a:pt x="1620474" y="263128"/>
                        </a:lnTo>
                        <a:lnTo>
                          <a:pt x="1605204" y="304079"/>
                        </a:lnTo>
                        <a:lnTo>
                          <a:pt x="1757367" y="311945"/>
                        </a:lnTo>
                        <a:lnTo>
                          <a:pt x="1735914" y="364629"/>
                        </a:lnTo>
                        <a:lnTo>
                          <a:pt x="1808129" y="359574"/>
                        </a:lnTo>
                        <a:lnTo>
                          <a:pt x="1792112" y="395862"/>
                        </a:lnTo>
                        <a:lnTo>
                          <a:pt x="1908140" y="388149"/>
                        </a:lnTo>
                        <a:lnTo>
                          <a:pt x="1877411" y="454261"/>
                        </a:lnTo>
                        <a:lnTo>
                          <a:pt x="1972435" y="451649"/>
                        </a:lnTo>
                        <a:lnTo>
                          <a:pt x="1949751" y="494699"/>
                        </a:lnTo>
                        <a:lnTo>
                          <a:pt x="2100242" y="524674"/>
                        </a:lnTo>
                        <a:lnTo>
                          <a:pt x="2080914" y="567549"/>
                        </a:lnTo>
                        <a:lnTo>
                          <a:pt x="2203928" y="576262"/>
                        </a:lnTo>
                        <a:lnTo>
                          <a:pt x="2180042" y="622605"/>
                        </a:lnTo>
                        <a:lnTo>
                          <a:pt x="2346339" y="631032"/>
                        </a:lnTo>
                        <a:lnTo>
                          <a:pt x="2319231" y="696341"/>
                        </a:lnTo>
                        <a:lnTo>
                          <a:pt x="2438404" y="707232"/>
                        </a:lnTo>
                        <a:lnTo>
                          <a:pt x="2416227" y="746374"/>
                        </a:lnTo>
                        <a:lnTo>
                          <a:pt x="2548297" y="747713"/>
                        </a:lnTo>
                        <a:lnTo>
                          <a:pt x="2513846" y="796728"/>
                        </a:lnTo>
                        <a:lnTo>
                          <a:pt x="2660245" y="795338"/>
                        </a:lnTo>
                        <a:lnTo>
                          <a:pt x="2629833" y="852351"/>
                        </a:lnTo>
                        <a:lnTo>
                          <a:pt x="2710659" y="852487"/>
                        </a:lnTo>
                        <a:lnTo>
                          <a:pt x="2692412" y="881266"/>
                        </a:lnTo>
                        <a:lnTo>
                          <a:pt x="2781300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43871024-26A6-4D5F-8440-6E44BEC69226}"/>
                      </a:ext>
                    </a:extLst>
                  </p:cNvPr>
                  <p:cNvSpPr/>
                  <p:nvPr/>
                </p:nvSpPr>
                <p:spPr>
                  <a:xfrm flipH="1">
                    <a:off x="4111880" y="1764431"/>
                    <a:ext cx="1545970" cy="2349384"/>
                  </a:xfrm>
                  <a:custGeom>
                    <a:avLst/>
                    <a:gdLst>
                      <a:gd name="connsiteX0" fmla="*/ 856643 w 1554483"/>
                      <a:gd name="connsiteY0" fmla="*/ 0 h 2349384"/>
                      <a:gd name="connsiteX1" fmla="*/ 855358 w 1554483"/>
                      <a:gd name="connsiteY1" fmla="*/ 1333 h 2349384"/>
                      <a:gd name="connsiteX2" fmla="*/ 782039 w 1554483"/>
                      <a:gd name="connsiteY2" fmla="*/ 72132 h 2349384"/>
                      <a:gd name="connsiteX3" fmla="*/ 780827 w 1554483"/>
                      <a:gd name="connsiteY3" fmla="*/ 44609 h 2349384"/>
                      <a:gd name="connsiteX4" fmla="*/ 777620 w 1554483"/>
                      <a:gd name="connsiteY4" fmla="*/ 20956 h 2349384"/>
                      <a:gd name="connsiteX5" fmla="*/ 774413 w 1554483"/>
                      <a:gd name="connsiteY5" fmla="*/ 44609 h 2349384"/>
                      <a:gd name="connsiteX6" fmla="*/ 773171 w 1554483"/>
                      <a:gd name="connsiteY6" fmla="*/ 72834 h 2349384"/>
                      <a:gd name="connsiteX7" fmla="*/ 699125 w 1554483"/>
                      <a:gd name="connsiteY7" fmla="*/ 1333 h 2349384"/>
                      <a:gd name="connsiteX8" fmla="*/ 697840 w 1554483"/>
                      <a:gd name="connsiteY8" fmla="*/ 0 h 2349384"/>
                      <a:gd name="connsiteX9" fmla="*/ 767157 w 1554483"/>
                      <a:gd name="connsiteY9" fmla="*/ 84299 h 2349384"/>
                      <a:gd name="connsiteX10" fmla="*/ 772421 w 1554483"/>
                      <a:gd name="connsiteY10" fmla="*/ 89853 h 2349384"/>
                      <a:gd name="connsiteX11" fmla="*/ 771427 w 1554483"/>
                      <a:gd name="connsiteY11" fmla="*/ 112446 h 2349384"/>
                      <a:gd name="connsiteX12" fmla="*/ 769196 w 1554483"/>
                      <a:gd name="connsiteY12" fmla="*/ 201033 h 2349384"/>
                      <a:gd name="connsiteX13" fmla="*/ 661026 w 1554483"/>
                      <a:gd name="connsiteY13" fmla="*/ 96583 h 2349384"/>
                      <a:gd name="connsiteX14" fmla="*/ 659742 w 1554483"/>
                      <a:gd name="connsiteY14" fmla="*/ 95249 h 2349384"/>
                      <a:gd name="connsiteX15" fmla="*/ 729059 w 1554483"/>
                      <a:gd name="connsiteY15" fmla="*/ 179548 h 2349384"/>
                      <a:gd name="connsiteX16" fmla="*/ 768697 w 1554483"/>
                      <a:gd name="connsiteY16" fmla="*/ 221366 h 2349384"/>
                      <a:gd name="connsiteX17" fmla="*/ 766369 w 1554483"/>
                      <a:gd name="connsiteY17" fmla="*/ 361946 h 2349384"/>
                      <a:gd name="connsiteX18" fmla="*/ 765999 w 1554483"/>
                      <a:gd name="connsiteY18" fmla="*/ 394773 h 2349384"/>
                      <a:gd name="connsiteX19" fmla="*/ 708635 w 1554483"/>
                      <a:gd name="connsiteY19" fmla="*/ 343353 h 2349384"/>
                      <a:gd name="connsiteX20" fmla="*/ 591177 w 1554483"/>
                      <a:gd name="connsiteY20" fmla="*/ 229933 h 2349384"/>
                      <a:gd name="connsiteX21" fmla="*/ 589892 w 1554483"/>
                      <a:gd name="connsiteY21" fmla="*/ 228600 h 2349384"/>
                      <a:gd name="connsiteX22" fmla="*/ 659209 w 1554483"/>
                      <a:gd name="connsiteY22" fmla="*/ 312899 h 2349384"/>
                      <a:gd name="connsiteX23" fmla="*/ 749798 w 1554483"/>
                      <a:gd name="connsiteY23" fmla="*/ 408470 h 2349384"/>
                      <a:gd name="connsiteX24" fmla="*/ 765674 w 1554483"/>
                      <a:gd name="connsiteY24" fmla="*/ 423564 h 2349384"/>
                      <a:gd name="connsiteX25" fmla="*/ 764426 w 1554483"/>
                      <a:gd name="connsiteY25" fmla="*/ 534247 h 2349384"/>
                      <a:gd name="connsiteX26" fmla="*/ 763699 w 1554483"/>
                      <a:gd name="connsiteY26" fmla="*/ 632157 h 2349384"/>
                      <a:gd name="connsiteX27" fmla="*/ 758608 w 1554483"/>
                      <a:gd name="connsiteY27" fmla="*/ 627905 h 2349384"/>
                      <a:gd name="connsiteX28" fmla="*/ 514977 w 1554483"/>
                      <a:gd name="connsiteY28" fmla="*/ 401384 h 2349384"/>
                      <a:gd name="connsiteX29" fmla="*/ 513692 w 1554483"/>
                      <a:gd name="connsiteY29" fmla="*/ 400051 h 2349384"/>
                      <a:gd name="connsiteX30" fmla="*/ 583009 w 1554483"/>
                      <a:gd name="connsiteY30" fmla="*/ 484350 h 2349384"/>
                      <a:gd name="connsiteX31" fmla="*/ 673598 w 1554483"/>
                      <a:gd name="connsiteY31" fmla="*/ 579921 h 2349384"/>
                      <a:gd name="connsiteX32" fmla="*/ 763453 w 1554483"/>
                      <a:gd name="connsiteY32" fmla="*/ 665350 h 2349384"/>
                      <a:gd name="connsiteX33" fmla="*/ 762959 w 1554483"/>
                      <a:gd name="connsiteY33" fmla="*/ 732005 h 2349384"/>
                      <a:gd name="connsiteX34" fmla="*/ 762032 w 1554483"/>
                      <a:gd name="connsiteY34" fmla="*/ 950540 h 2349384"/>
                      <a:gd name="connsiteX35" fmla="*/ 761925 w 1554483"/>
                      <a:gd name="connsiteY35" fmla="*/ 1027805 h 2349384"/>
                      <a:gd name="connsiteX36" fmla="*/ 658390 w 1554483"/>
                      <a:gd name="connsiteY36" fmla="*/ 941339 h 2349384"/>
                      <a:gd name="connsiteX37" fmla="*/ 414759 w 1554483"/>
                      <a:gd name="connsiteY37" fmla="*/ 714819 h 2349384"/>
                      <a:gd name="connsiteX38" fmla="*/ 413474 w 1554483"/>
                      <a:gd name="connsiteY38" fmla="*/ 713485 h 2349384"/>
                      <a:gd name="connsiteX39" fmla="*/ 482791 w 1554483"/>
                      <a:gd name="connsiteY39" fmla="*/ 797784 h 2349384"/>
                      <a:gd name="connsiteX40" fmla="*/ 676111 w 1554483"/>
                      <a:gd name="connsiteY40" fmla="*/ 991026 h 2349384"/>
                      <a:gd name="connsiteX41" fmla="*/ 761874 w 1554483"/>
                      <a:gd name="connsiteY41" fmla="*/ 1065125 h 2349384"/>
                      <a:gd name="connsiteX42" fmla="*/ 761708 w 1554483"/>
                      <a:gd name="connsiteY42" fmla="*/ 1185170 h 2349384"/>
                      <a:gd name="connsiteX43" fmla="*/ 762032 w 1554483"/>
                      <a:gd name="connsiteY43" fmla="*/ 1419800 h 2349384"/>
                      <a:gd name="connsiteX44" fmla="*/ 762567 w 1554483"/>
                      <a:gd name="connsiteY44" fmla="*/ 1545927 h 2349384"/>
                      <a:gd name="connsiteX45" fmla="*/ 681613 w 1554483"/>
                      <a:gd name="connsiteY45" fmla="*/ 1487126 h 2349384"/>
                      <a:gd name="connsiteX46" fmla="*/ 164186 w 1554483"/>
                      <a:gd name="connsiteY46" fmla="*/ 1039804 h 2349384"/>
                      <a:gd name="connsiteX47" fmla="*/ 162902 w 1554483"/>
                      <a:gd name="connsiteY47" fmla="*/ 1038470 h 2349384"/>
                      <a:gd name="connsiteX48" fmla="*/ 232218 w 1554483"/>
                      <a:gd name="connsiteY48" fmla="*/ 1122770 h 2349384"/>
                      <a:gd name="connsiteX49" fmla="*/ 663056 w 1554483"/>
                      <a:gd name="connsiteY49" fmla="*/ 1511791 h 2349384"/>
                      <a:gd name="connsiteX50" fmla="*/ 762726 w 1554483"/>
                      <a:gd name="connsiteY50" fmla="*/ 1583371 h 2349384"/>
                      <a:gd name="connsiteX51" fmla="*/ 762959 w 1554483"/>
                      <a:gd name="connsiteY51" fmla="*/ 1638335 h 2349384"/>
                      <a:gd name="connsiteX52" fmla="*/ 766369 w 1554483"/>
                      <a:gd name="connsiteY52" fmla="*/ 2008394 h 2349384"/>
                      <a:gd name="connsiteX53" fmla="*/ 767403 w 1554483"/>
                      <a:gd name="connsiteY53" fmla="*/ 2070843 h 2349384"/>
                      <a:gd name="connsiteX54" fmla="*/ 648946 w 1554483"/>
                      <a:gd name="connsiteY54" fmla="*/ 1995196 h 2349384"/>
                      <a:gd name="connsiteX55" fmla="*/ 504353 w 1554483"/>
                      <a:gd name="connsiteY55" fmla="*/ 1892061 h 2349384"/>
                      <a:gd name="connsiteX56" fmla="*/ 1194 w 1554483"/>
                      <a:gd name="connsiteY56" fmla="*/ 1425775 h 2349384"/>
                      <a:gd name="connsiteX57" fmla="*/ 0 w 1554483"/>
                      <a:gd name="connsiteY57" fmla="*/ 1424321 h 2349384"/>
                      <a:gd name="connsiteX58" fmla="*/ 61412 w 1554483"/>
                      <a:gd name="connsiteY58" fmla="*/ 1519127 h 2349384"/>
                      <a:gd name="connsiteX59" fmla="*/ 476298 w 1554483"/>
                      <a:gd name="connsiteY59" fmla="*/ 1929350 h 2349384"/>
                      <a:gd name="connsiteX60" fmla="*/ 734424 w 1554483"/>
                      <a:gd name="connsiteY60" fmla="*/ 2097739 h 2349384"/>
                      <a:gd name="connsiteX61" fmla="*/ 768134 w 1554483"/>
                      <a:gd name="connsiteY61" fmla="*/ 2114944 h 2349384"/>
                      <a:gd name="connsiteX62" fmla="*/ 768724 w 1554483"/>
                      <a:gd name="connsiteY62" fmla="*/ 2150555 h 2349384"/>
                      <a:gd name="connsiteX63" fmla="*/ 777620 w 1554483"/>
                      <a:gd name="connsiteY63" fmla="*/ 2349384 h 2349384"/>
                      <a:gd name="connsiteX64" fmla="*/ 786517 w 1554483"/>
                      <a:gd name="connsiteY64" fmla="*/ 2150555 h 2349384"/>
                      <a:gd name="connsiteX65" fmla="*/ 787113 w 1554483"/>
                      <a:gd name="connsiteY65" fmla="*/ 2114554 h 2349384"/>
                      <a:gd name="connsiteX66" fmla="*/ 820059 w 1554483"/>
                      <a:gd name="connsiteY66" fmla="*/ 2097739 h 2349384"/>
                      <a:gd name="connsiteX67" fmla="*/ 1078185 w 1554483"/>
                      <a:gd name="connsiteY67" fmla="*/ 1929350 h 2349384"/>
                      <a:gd name="connsiteX68" fmla="*/ 1493071 w 1554483"/>
                      <a:gd name="connsiteY68" fmla="*/ 1519127 h 2349384"/>
                      <a:gd name="connsiteX69" fmla="*/ 1554483 w 1554483"/>
                      <a:gd name="connsiteY69" fmla="*/ 1424321 h 2349384"/>
                      <a:gd name="connsiteX70" fmla="*/ 1553289 w 1554483"/>
                      <a:gd name="connsiteY70" fmla="*/ 1425775 h 2349384"/>
                      <a:gd name="connsiteX71" fmla="*/ 1050130 w 1554483"/>
                      <a:gd name="connsiteY71" fmla="*/ 1892061 h 2349384"/>
                      <a:gd name="connsiteX72" fmla="*/ 905537 w 1554483"/>
                      <a:gd name="connsiteY72" fmla="*/ 1995196 h 2349384"/>
                      <a:gd name="connsiteX73" fmla="*/ 787845 w 1554483"/>
                      <a:gd name="connsiteY73" fmla="*/ 2070354 h 2349384"/>
                      <a:gd name="connsiteX74" fmla="*/ 788872 w 1554483"/>
                      <a:gd name="connsiteY74" fmla="*/ 2008394 h 2349384"/>
                      <a:gd name="connsiteX75" fmla="*/ 792282 w 1554483"/>
                      <a:gd name="connsiteY75" fmla="*/ 1638335 h 2349384"/>
                      <a:gd name="connsiteX76" fmla="*/ 792517 w 1554483"/>
                      <a:gd name="connsiteY76" fmla="*/ 1582825 h 2349384"/>
                      <a:gd name="connsiteX77" fmla="*/ 891427 w 1554483"/>
                      <a:gd name="connsiteY77" fmla="*/ 1511791 h 2349384"/>
                      <a:gd name="connsiteX78" fmla="*/ 1322265 w 1554483"/>
                      <a:gd name="connsiteY78" fmla="*/ 1122770 h 2349384"/>
                      <a:gd name="connsiteX79" fmla="*/ 1391581 w 1554483"/>
                      <a:gd name="connsiteY79" fmla="*/ 1038470 h 2349384"/>
                      <a:gd name="connsiteX80" fmla="*/ 1390297 w 1554483"/>
                      <a:gd name="connsiteY80" fmla="*/ 1039804 h 2349384"/>
                      <a:gd name="connsiteX81" fmla="*/ 872870 w 1554483"/>
                      <a:gd name="connsiteY81" fmla="*/ 1487126 h 2349384"/>
                      <a:gd name="connsiteX82" fmla="*/ 792676 w 1554483"/>
                      <a:gd name="connsiteY82" fmla="*/ 1545375 h 2349384"/>
                      <a:gd name="connsiteX83" fmla="*/ 793209 w 1554483"/>
                      <a:gd name="connsiteY83" fmla="*/ 1419800 h 2349384"/>
                      <a:gd name="connsiteX84" fmla="*/ 793532 w 1554483"/>
                      <a:gd name="connsiteY84" fmla="*/ 1185170 h 2349384"/>
                      <a:gd name="connsiteX85" fmla="*/ 793366 w 1554483"/>
                      <a:gd name="connsiteY85" fmla="*/ 1064472 h 2349384"/>
                      <a:gd name="connsiteX86" fmla="*/ 878372 w 1554483"/>
                      <a:gd name="connsiteY86" fmla="*/ 991026 h 2349384"/>
                      <a:gd name="connsiteX87" fmla="*/ 1071692 w 1554483"/>
                      <a:gd name="connsiteY87" fmla="*/ 797784 h 2349384"/>
                      <a:gd name="connsiteX88" fmla="*/ 1141009 w 1554483"/>
                      <a:gd name="connsiteY88" fmla="*/ 713485 h 2349384"/>
                      <a:gd name="connsiteX89" fmla="*/ 1139724 w 1554483"/>
                      <a:gd name="connsiteY89" fmla="*/ 714819 h 2349384"/>
                      <a:gd name="connsiteX90" fmla="*/ 896093 w 1554483"/>
                      <a:gd name="connsiteY90" fmla="*/ 941339 h 2349384"/>
                      <a:gd name="connsiteX91" fmla="*/ 793315 w 1554483"/>
                      <a:gd name="connsiteY91" fmla="*/ 1027173 h 2349384"/>
                      <a:gd name="connsiteX92" fmla="*/ 793209 w 1554483"/>
                      <a:gd name="connsiteY92" fmla="*/ 950540 h 2349384"/>
                      <a:gd name="connsiteX93" fmla="*/ 792282 w 1554483"/>
                      <a:gd name="connsiteY93" fmla="*/ 732005 h 2349384"/>
                      <a:gd name="connsiteX94" fmla="*/ 791782 w 1554483"/>
                      <a:gd name="connsiteY94" fmla="*/ 664636 h 2349384"/>
                      <a:gd name="connsiteX95" fmla="*/ 880885 w 1554483"/>
                      <a:gd name="connsiteY95" fmla="*/ 579921 h 2349384"/>
                      <a:gd name="connsiteX96" fmla="*/ 971474 w 1554483"/>
                      <a:gd name="connsiteY96" fmla="*/ 484350 h 2349384"/>
                      <a:gd name="connsiteX97" fmla="*/ 1040791 w 1554483"/>
                      <a:gd name="connsiteY97" fmla="*/ 400051 h 2349384"/>
                      <a:gd name="connsiteX98" fmla="*/ 1039506 w 1554483"/>
                      <a:gd name="connsiteY98" fmla="*/ 401384 h 2349384"/>
                      <a:gd name="connsiteX99" fmla="*/ 795875 w 1554483"/>
                      <a:gd name="connsiteY99" fmla="*/ 627905 h 2349384"/>
                      <a:gd name="connsiteX100" fmla="*/ 791536 w 1554483"/>
                      <a:gd name="connsiteY100" fmla="*/ 631529 h 2349384"/>
                      <a:gd name="connsiteX101" fmla="*/ 790815 w 1554483"/>
                      <a:gd name="connsiteY101" fmla="*/ 534247 h 2349384"/>
                      <a:gd name="connsiteX102" fmla="*/ 789559 w 1554483"/>
                      <a:gd name="connsiteY102" fmla="*/ 422852 h 2349384"/>
                      <a:gd name="connsiteX103" fmla="*/ 804685 w 1554483"/>
                      <a:gd name="connsiteY103" fmla="*/ 408470 h 2349384"/>
                      <a:gd name="connsiteX104" fmla="*/ 895274 w 1554483"/>
                      <a:gd name="connsiteY104" fmla="*/ 312899 h 2349384"/>
                      <a:gd name="connsiteX105" fmla="*/ 964591 w 1554483"/>
                      <a:gd name="connsiteY105" fmla="*/ 228600 h 2349384"/>
                      <a:gd name="connsiteX106" fmla="*/ 963306 w 1554483"/>
                      <a:gd name="connsiteY106" fmla="*/ 229933 h 2349384"/>
                      <a:gd name="connsiteX107" fmla="*/ 845848 w 1554483"/>
                      <a:gd name="connsiteY107" fmla="*/ 343353 h 2349384"/>
                      <a:gd name="connsiteX108" fmla="*/ 789234 w 1554483"/>
                      <a:gd name="connsiteY108" fmla="*/ 394101 h 2349384"/>
                      <a:gd name="connsiteX109" fmla="*/ 788872 w 1554483"/>
                      <a:gd name="connsiteY109" fmla="*/ 361946 h 2349384"/>
                      <a:gd name="connsiteX110" fmla="*/ 786530 w 1554483"/>
                      <a:gd name="connsiteY110" fmla="*/ 220582 h 2349384"/>
                      <a:gd name="connsiteX111" fmla="*/ 825424 w 1554483"/>
                      <a:gd name="connsiteY111" fmla="*/ 179548 h 2349384"/>
                      <a:gd name="connsiteX112" fmla="*/ 894741 w 1554483"/>
                      <a:gd name="connsiteY112" fmla="*/ 95249 h 2349384"/>
                      <a:gd name="connsiteX113" fmla="*/ 893457 w 1554483"/>
                      <a:gd name="connsiteY113" fmla="*/ 96583 h 2349384"/>
                      <a:gd name="connsiteX114" fmla="*/ 786027 w 1554483"/>
                      <a:gd name="connsiteY114" fmla="*/ 200320 h 2349384"/>
                      <a:gd name="connsiteX115" fmla="*/ 783814 w 1554483"/>
                      <a:gd name="connsiteY115" fmla="*/ 112446 h 2349384"/>
                      <a:gd name="connsiteX116" fmla="*/ 782786 w 1554483"/>
                      <a:gd name="connsiteY116" fmla="*/ 89089 h 2349384"/>
                      <a:gd name="connsiteX117" fmla="*/ 787326 w 1554483"/>
                      <a:gd name="connsiteY117" fmla="*/ 84299 h 2349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554483" h="2349384">
                        <a:moveTo>
                          <a:pt x="856643" y="0"/>
                        </a:moveTo>
                        <a:lnTo>
                          <a:pt x="855358" y="1333"/>
                        </a:lnTo>
                        <a:lnTo>
                          <a:pt x="782039" y="72132"/>
                        </a:lnTo>
                        <a:lnTo>
                          <a:pt x="780827" y="44609"/>
                        </a:lnTo>
                        <a:cubicBezTo>
                          <a:pt x="779791" y="29100"/>
                          <a:pt x="778719" y="20956"/>
                          <a:pt x="777620" y="20956"/>
                        </a:cubicBezTo>
                        <a:cubicBezTo>
                          <a:pt x="776522" y="20956"/>
                          <a:pt x="775449" y="29100"/>
                          <a:pt x="774413" y="44609"/>
                        </a:cubicBezTo>
                        <a:lnTo>
                          <a:pt x="773171" y="72834"/>
                        </a:lnTo>
                        <a:lnTo>
                          <a:pt x="699125" y="1333"/>
                        </a:lnTo>
                        <a:lnTo>
                          <a:pt x="697840" y="0"/>
                        </a:lnTo>
                        <a:lnTo>
                          <a:pt x="767157" y="84299"/>
                        </a:lnTo>
                        <a:lnTo>
                          <a:pt x="772421" y="89853"/>
                        </a:lnTo>
                        <a:lnTo>
                          <a:pt x="771427" y="112446"/>
                        </a:lnTo>
                        <a:lnTo>
                          <a:pt x="769196" y="201033"/>
                        </a:lnTo>
                        <a:lnTo>
                          <a:pt x="661026" y="96583"/>
                        </a:lnTo>
                        <a:lnTo>
                          <a:pt x="659742" y="95249"/>
                        </a:lnTo>
                        <a:lnTo>
                          <a:pt x="729059" y="179548"/>
                        </a:lnTo>
                        <a:lnTo>
                          <a:pt x="768697" y="221366"/>
                        </a:lnTo>
                        <a:lnTo>
                          <a:pt x="766369" y="361946"/>
                        </a:lnTo>
                        <a:lnTo>
                          <a:pt x="765999" y="394773"/>
                        </a:lnTo>
                        <a:lnTo>
                          <a:pt x="708635" y="343353"/>
                        </a:lnTo>
                        <a:cubicBezTo>
                          <a:pt x="667964" y="305539"/>
                          <a:pt x="628746" y="267670"/>
                          <a:pt x="591177" y="229933"/>
                        </a:cubicBezTo>
                        <a:lnTo>
                          <a:pt x="589892" y="228600"/>
                        </a:lnTo>
                        <a:lnTo>
                          <a:pt x="659209" y="312899"/>
                        </a:lnTo>
                        <a:cubicBezTo>
                          <a:pt x="687260" y="344243"/>
                          <a:pt x="717517" y="376182"/>
                          <a:pt x="749798" y="408470"/>
                        </a:cubicBezTo>
                        <a:lnTo>
                          <a:pt x="765674" y="423564"/>
                        </a:lnTo>
                        <a:lnTo>
                          <a:pt x="764426" y="534247"/>
                        </a:lnTo>
                        <a:lnTo>
                          <a:pt x="763699" y="632157"/>
                        </a:lnTo>
                        <a:lnTo>
                          <a:pt x="758608" y="627905"/>
                        </a:lnTo>
                        <a:cubicBezTo>
                          <a:pt x="671848" y="552858"/>
                          <a:pt x="590115" y="476858"/>
                          <a:pt x="514977" y="401384"/>
                        </a:cubicBezTo>
                        <a:lnTo>
                          <a:pt x="513692" y="400051"/>
                        </a:lnTo>
                        <a:lnTo>
                          <a:pt x="583009" y="484350"/>
                        </a:lnTo>
                        <a:cubicBezTo>
                          <a:pt x="611060" y="515694"/>
                          <a:pt x="641317" y="547633"/>
                          <a:pt x="673598" y="579921"/>
                        </a:cubicBezTo>
                        <a:lnTo>
                          <a:pt x="763453" y="665350"/>
                        </a:lnTo>
                        <a:lnTo>
                          <a:pt x="762959" y="732005"/>
                        </a:lnTo>
                        <a:cubicBezTo>
                          <a:pt x="762556" y="801648"/>
                          <a:pt x="762243" y="874753"/>
                          <a:pt x="762032" y="950540"/>
                        </a:cubicBezTo>
                        <a:lnTo>
                          <a:pt x="761925" y="1027805"/>
                        </a:lnTo>
                        <a:lnTo>
                          <a:pt x="658390" y="941339"/>
                        </a:lnTo>
                        <a:cubicBezTo>
                          <a:pt x="571630" y="866292"/>
                          <a:pt x="489897" y="790293"/>
                          <a:pt x="414759" y="714819"/>
                        </a:cubicBezTo>
                        <a:lnTo>
                          <a:pt x="413474" y="713485"/>
                        </a:lnTo>
                        <a:lnTo>
                          <a:pt x="482791" y="797784"/>
                        </a:lnTo>
                        <a:cubicBezTo>
                          <a:pt x="538893" y="860472"/>
                          <a:pt x="603819" y="925538"/>
                          <a:pt x="676111" y="991026"/>
                        </a:cubicBezTo>
                        <a:lnTo>
                          <a:pt x="761874" y="1065125"/>
                        </a:lnTo>
                        <a:lnTo>
                          <a:pt x="761708" y="1185170"/>
                        </a:lnTo>
                        <a:cubicBezTo>
                          <a:pt x="761708" y="1265542"/>
                          <a:pt x="761820" y="1344012"/>
                          <a:pt x="762032" y="1419800"/>
                        </a:cubicBezTo>
                        <a:lnTo>
                          <a:pt x="762567" y="1545927"/>
                        </a:lnTo>
                        <a:lnTo>
                          <a:pt x="681613" y="1487126"/>
                        </a:lnTo>
                        <a:cubicBezTo>
                          <a:pt x="491117" y="1343803"/>
                          <a:pt x="314463" y="1190750"/>
                          <a:pt x="164186" y="1039804"/>
                        </a:cubicBezTo>
                        <a:lnTo>
                          <a:pt x="162902" y="1038470"/>
                        </a:lnTo>
                        <a:lnTo>
                          <a:pt x="232218" y="1122770"/>
                        </a:lnTo>
                        <a:cubicBezTo>
                          <a:pt x="344423" y="1248145"/>
                          <a:pt x="491919" y="1383032"/>
                          <a:pt x="663056" y="1511791"/>
                        </a:cubicBezTo>
                        <a:lnTo>
                          <a:pt x="762726" y="1583371"/>
                        </a:lnTo>
                        <a:lnTo>
                          <a:pt x="762959" y="1638335"/>
                        </a:lnTo>
                        <a:cubicBezTo>
                          <a:pt x="763764" y="1777620"/>
                          <a:pt x="764929" y="1903053"/>
                          <a:pt x="766369" y="2008394"/>
                        </a:cubicBezTo>
                        <a:lnTo>
                          <a:pt x="767403" y="2070843"/>
                        </a:lnTo>
                        <a:lnTo>
                          <a:pt x="648946" y="1995196"/>
                        </a:lnTo>
                        <a:cubicBezTo>
                          <a:pt x="600255" y="1962312"/>
                          <a:pt x="551977" y="1927892"/>
                          <a:pt x="504353" y="1892061"/>
                        </a:cubicBezTo>
                        <a:cubicBezTo>
                          <a:pt x="313857" y="1748738"/>
                          <a:pt x="142155" y="1589103"/>
                          <a:pt x="1194" y="1425775"/>
                        </a:cubicBezTo>
                        <a:lnTo>
                          <a:pt x="0" y="1424321"/>
                        </a:lnTo>
                        <a:lnTo>
                          <a:pt x="61412" y="1519127"/>
                        </a:lnTo>
                        <a:cubicBezTo>
                          <a:pt x="163546" y="1657889"/>
                          <a:pt x="305161" y="1800591"/>
                          <a:pt x="476298" y="1929350"/>
                        </a:cubicBezTo>
                        <a:cubicBezTo>
                          <a:pt x="561866" y="1993730"/>
                          <a:pt x="648739" y="2050052"/>
                          <a:pt x="734424" y="2097739"/>
                        </a:cubicBezTo>
                        <a:lnTo>
                          <a:pt x="768134" y="2114944"/>
                        </a:lnTo>
                        <a:lnTo>
                          <a:pt x="768724" y="2150555"/>
                        </a:lnTo>
                        <a:cubicBezTo>
                          <a:pt x="771263" y="2276085"/>
                          <a:pt x="774325" y="2349384"/>
                          <a:pt x="777620" y="2349384"/>
                        </a:cubicBezTo>
                        <a:cubicBezTo>
                          <a:pt x="780916" y="2349384"/>
                          <a:pt x="783977" y="2276085"/>
                          <a:pt x="786517" y="2150555"/>
                        </a:cubicBezTo>
                        <a:lnTo>
                          <a:pt x="787113" y="2114554"/>
                        </a:lnTo>
                        <a:lnTo>
                          <a:pt x="820059" y="2097739"/>
                        </a:lnTo>
                        <a:cubicBezTo>
                          <a:pt x="905744" y="2050052"/>
                          <a:pt x="992617" y="1993730"/>
                          <a:pt x="1078185" y="1929350"/>
                        </a:cubicBezTo>
                        <a:cubicBezTo>
                          <a:pt x="1249322" y="1800591"/>
                          <a:pt x="1390937" y="1657889"/>
                          <a:pt x="1493071" y="1519127"/>
                        </a:cubicBezTo>
                        <a:lnTo>
                          <a:pt x="1554483" y="1424321"/>
                        </a:lnTo>
                        <a:lnTo>
                          <a:pt x="1553289" y="1425775"/>
                        </a:lnTo>
                        <a:cubicBezTo>
                          <a:pt x="1412328" y="1589103"/>
                          <a:pt x="1240626" y="1748738"/>
                          <a:pt x="1050130" y="1892061"/>
                        </a:cubicBezTo>
                        <a:cubicBezTo>
                          <a:pt x="1002506" y="1927892"/>
                          <a:pt x="954228" y="1962312"/>
                          <a:pt x="905537" y="1995196"/>
                        </a:cubicBezTo>
                        <a:lnTo>
                          <a:pt x="787845" y="2070354"/>
                        </a:lnTo>
                        <a:lnTo>
                          <a:pt x="788872" y="2008394"/>
                        </a:lnTo>
                        <a:cubicBezTo>
                          <a:pt x="790311" y="1903053"/>
                          <a:pt x="791477" y="1777620"/>
                          <a:pt x="792282" y="1638335"/>
                        </a:cubicBezTo>
                        <a:lnTo>
                          <a:pt x="792517" y="1582825"/>
                        </a:lnTo>
                        <a:lnTo>
                          <a:pt x="891427" y="1511791"/>
                        </a:lnTo>
                        <a:cubicBezTo>
                          <a:pt x="1062564" y="1383032"/>
                          <a:pt x="1210060" y="1248145"/>
                          <a:pt x="1322265" y="1122770"/>
                        </a:cubicBezTo>
                        <a:lnTo>
                          <a:pt x="1391581" y="1038470"/>
                        </a:lnTo>
                        <a:lnTo>
                          <a:pt x="1390297" y="1039804"/>
                        </a:lnTo>
                        <a:cubicBezTo>
                          <a:pt x="1240020" y="1190750"/>
                          <a:pt x="1063366" y="1343803"/>
                          <a:pt x="872870" y="1487126"/>
                        </a:cubicBezTo>
                        <a:lnTo>
                          <a:pt x="792676" y="1545375"/>
                        </a:lnTo>
                        <a:lnTo>
                          <a:pt x="793209" y="1419800"/>
                        </a:lnTo>
                        <a:cubicBezTo>
                          <a:pt x="793421" y="1344012"/>
                          <a:pt x="793532" y="1265542"/>
                          <a:pt x="793532" y="1185170"/>
                        </a:cubicBezTo>
                        <a:lnTo>
                          <a:pt x="793366" y="1064472"/>
                        </a:lnTo>
                        <a:lnTo>
                          <a:pt x="878372" y="991026"/>
                        </a:lnTo>
                        <a:cubicBezTo>
                          <a:pt x="950664" y="925538"/>
                          <a:pt x="1015590" y="860472"/>
                          <a:pt x="1071692" y="797784"/>
                        </a:cubicBezTo>
                        <a:lnTo>
                          <a:pt x="1141009" y="713485"/>
                        </a:lnTo>
                        <a:lnTo>
                          <a:pt x="1139724" y="714819"/>
                        </a:lnTo>
                        <a:cubicBezTo>
                          <a:pt x="1064586" y="790293"/>
                          <a:pt x="982853" y="866292"/>
                          <a:pt x="896093" y="941339"/>
                        </a:cubicBezTo>
                        <a:lnTo>
                          <a:pt x="793315" y="1027173"/>
                        </a:lnTo>
                        <a:lnTo>
                          <a:pt x="793209" y="950540"/>
                        </a:lnTo>
                        <a:cubicBezTo>
                          <a:pt x="792997" y="874753"/>
                          <a:pt x="792684" y="801648"/>
                          <a:pt x="792282" y="732005"/>
                        </a:cubicBezTo>
                        <a:lnTo>
                          <a:pt x="791782" y="664636"/>
                        </a:lnTo>
                        <a:lnTo>
                          <a:pt x="880885" y="579921"/>
                        </a:lnTo>
                        <a:cubicBezTo>
                          <a:pt x="913166" y="547633"/>
                          <a:pt x="943423" y="515694"/>
                          <a:pt x="971474" y="484350"/>
                        </a:cubicBezTo>
                        <a:lnTo>
                          <a:pt x="1040791" y="400051"/>
                        </a:lnTo>
                        <a:lnTo>
                          <a:pt x="1039506" y="401384"/>
                        </a:lnTo>
                        <a:cubicBezTo>
                          <a:pt x="964368" y="476858"/>
                          <a:pt x="882635" y="552858"/>
                          <a:pt x="795875" y="627905"/>
                        </a:cubicBezTo>
                        <a:lnTo>
                          <a:pt x="791536" y="631529"/>
                        </a:lnTo>
                        <a:lnTo>
                          <a:pt x="790815" y="534247"/>
                        </a:lnTo>
                        <a:lnTo>
                          <a:pt x="789559" y="422852"/>
                        </a:lnTo>
                        <a:lnTo>
                          <a:pt x="804685" y="408470"/>
                        </a:lnTo>
                        <a:cubicBezTo>
                          <a:pt x="836966" y="376182"/>
                          <a:pt x="867223" y="344243"/>
                          <a:pt x="895274" y="312899"/>
                        </a:cubicBezTo>
                        <a:lnTo>
                          <a:pt x="964591" y="228600"/>
                        </a:lnTo>
                        <a:lnTo>
                          <a:pt x="963306" y="229933"/>
                        </a:lnTo>
                        <a:cubicBezTo>
                          <a:pt x="925737" y="267670"/>
                          <a:pt x="886519" y="305539"/>
                          <a:pt x="845848" y="343353"/>
                        </a:cubicBezTo>
                        <a:lnTo>
                          <a:pt x="789234" y="394101"/>
                        </a:lnTo>
                        <a:lnTo>
                          <a:pt x="788872" y="361946"/>
                        </a:lnTo>
                        <a:lnTo>
                          <a:pt x="786530" y="220582"/>
                        </a:lnTo>
                        <a:lnTo>
                          <a:pt x="825424" y="179548"/>
                        </a:lnTo>
                        <a:lnTo>
                          <a:pt x="894741" y="95249"/>
                        </a:lnTo>
                        <a:lnTo>
                          <a:pt x="893457" y="96583"/>
                        </a:lnTo>
                        <a:lnTo>
                          <a:pt x="786027" y="200320"/>
                        </a:lnTo>
                        <a:lnTo>
                          <a:pt x="783814" y="112446"/>
                        </a:lnTo>
                        <a:lnTo>
                          <a:pt x="782786" y="89089"/>
                        </a:lnTo>
                        <a:lnTo>
                          <a:pt x="787326" y="8429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E530F28B-A601-4CB6-935E-1C442036B68D}"/>
                  </a:ext>
                </a:extLst>
              </p:cNvPr>
              <p:cNvGrpSpPr/>
              <p:nvPr/>
            </p:nvGrpSpPr>
            <p:grpSpPr>
              <a:xfrm rot="3124461">
                <a:off x="4574783" y="1084981"/>
                <a:ext cx="537644" cy="1457736"/>
                <a:chOff x="5674519" y="1390651"/>
                <a:chExt cx="861274" cy="2781300"/>
              </a:xfrm>
            </p:grpSpPr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3207B9A8-D4B0-4B24-A2EA-0B6609FE6675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DC14182B-50CA-4947-9D11-452A0700BA6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6" name="フリーフォーム: 図形 595">
                    <a:extLst>
                      <a:ext uri="{FF2B5EF4-FFF2-40B4-BE49-F238E27FC236}">
                        <a16:creationId xmlns:a16="http://schemas.microsoft.com/office/drawing/2014/main" id="{23E92B33-27BE-4324-9A5F-18B87E6BBDF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C8D4846F-3335-4D0F-B7B8-0BADFA04AE1E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8FC52ED0-A885-4EC5-B6E6-E7EF8021F2C2}"/>
                  </a:ext>
                </a:extLst>
              </p:cNvPr>
              <p:cNvGrpSpPr/>
              <p:nvPr/>
            </p:nvGrpSpPr>
            <p:grpSpPr>
              <a:xfrm rot="19454971" flipH="1">
                <a:off x="2568415" y="1199057"/>
                <a:ext cx="445903" cy="1238531"/>
                <a:chOff x="5674519" y="1390651"/>
                <a:chExt cx="861274" cy="2781300"/>
              </a:xfrm>
            </p:grpSpPr>
            <p:grpSp>
              <p:nvGrpSpPr>
                <p:cNvPr id="589" name="グループ化 588">
                  <a:extLst>
                    <a:ext uri="{FF2B5EF4-FFF2-40B4-BE49-F238E27FC236}">
                      <a16:creationId xmlns:a16="http://schemas.microsoft.com/office/drawing/2014/main" id="{A7019ECF-EC87-4CCE-A3DE-DE63B4155DF4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BD040F49-3151-4904-AF33-5BA42D0C43F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2" name="フリーフォーム: 図形 591">
                    <a:extLst>
                      <a:ext uri="{FF2B5EF4-FFF2-40B4-BE49-F238E27FC236}">
                        <a16:creationId xmlns:a16="http://schemas.microsoft.com/office/drawing/2014/main" id="{0423B1F4-69AB-4C0D-A993-D6F935E2DC3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E5623EDC-3C1B-470E-8E82-19A328CA3333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81E54845-8A7B-40FE-A931-BAFED3F7709D}"/>
                  </a:ext>
                </a:extLst>
              </p:cNvPr>
              <p:cNvGrpSpPr/>
              <p:nvPr/>
            </p:nvGrpSpPr>
            <p:grpSpPr>
              <a:xfrm>
                <a:off x="3117236" y="603084"/>
                <a:ext cx="1117300" cy="1674516"/>
                <a:chOff x="3944937" y="1390650"/>
                <a:chExt cx="1855788" cy="2781300"/>
              </a:xfrm>
            </p:grpSpPr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935E2BD5-F9B2-43B3-827A-180481F8CF5B}"/>
                    </a:ext>
                  </a:extLst>
                </p:cNvPr>
                <p:cNvSpPr/>
                <p:nvPr/>
              </p:nvSpPr>
              <p:spPr>
                <a:xfrm rot="16200000">
                  <a:off x="3482181" y="1853406"/>
                  <a:ext cx="2781300" cy="1855788"/>
                </a:xfrm>
                <a:custGeom>
                  <a:avLst/>
                  <a:gdLst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637144 w 2781300"/>
                    <a:gd name="connsiteY87" fmla="*/ 321068 h 1855788"/>
                    <a:gd name="connsiteX88" fmla="*/ 1757367 w 2781300"/>
                    <a:gd name="connsiteY88" fmla="*/ 311945 h 1855788"/>
                    <a:gd name="connsiteX89" fmla="*/ 1735914 w 2781300"/>
                    <a:gd name="connsiteY89" fmla="*/ 364629 h 1855788"/>
                    <a:gd name="connsiteX90" fmla="*/ 1808129 w 2781300"/>
                    <a:gd name="connsiteY90" fmla="*/ 359574 h 1855788"/>
                    <a:gd name="connsiteX91" fmla="*/ 1792112 w 2781300"/>
                    <a:gd name="connsiteY91" fmla="*/ 395862 h 1855788"/>
                    <a:gd name="connsiteX92" fmla="*/ 1908140 w 2781300"/>
                    <a:gd name="connsiteY92" fmla="*/ 388149 h 1855788"/>
                    <a:gd name="connsiteX93" fmla="*/ 1877411 w 2781300"/>
                    <a:gd name="connsiteY93" fmla="*/ 454261 h 1855788"/>
                    <a:gd name="connsiteX94" fmla="*/ 1882194 w 2781300"/>
                    <a:gd name="connsiteY94" fmla="*/ 456941 h 1855788"/>
                    <a:gd name="connsiteX95" fmla="*/ 1972435 w 2781300"/>
                    <a:gd name="connsiteY95" fmla="*/ 451649 h 1855788"/>
                    <a:gd name="connsiteX96" fmla="*/ 1949751 w 2781300"/>
                    <a:gd name="connsiteY96" fmla="*/ 494699 h 1855788"/>
                    <a:gd name="connsiteX97" fmla="*/ 2014323 w 2781300"/>
                    <a:gd name="connsiteY97" fmla="*/ 530563 h 1855788"/>
                    <a:gd name="connsiteX98" fmla="*/ 2100242 w 2781300"/>
                    <a:gd name="connsiteY98" fmla="*/ 524674 h 1855788"/>
                    <a:gd name="connsiteX99" fmla="*/ 2080914 w 2781300"/>
                    <a:gd name="connsiteY99" fmla="*/ 567549 h 1855788"/>
                    <a:gd name="connsiteX100" fmla="*/ 2107058 w 2781300"/>
                    <a:gd name="connsiteY100" fmla="*/ 582069 h 1855788"/>
                    <a:gd name="connsiteX101" fmla="*/ 2203928 w 2781300"/>
                    <a:gd name="connsiteY101" fmla="*/ 576262 h 1855788"/>
                    <a:gd name="connsiteX102" fmla="*/ 2180042 w 2781300"/>
                    <a:gd name="connsiteY102" fmla="*/ 622605 h 1855788"/>
                    <a:gd name="connsiteX103" fmla="*/ 2218414 w 2781300"/>
                    <a:gd name="connsiteY103" fmla="*/ 643918 h 1855788"/>
                    <a:gd name="connsiteX104" fmla="*/ 2254837 w 2781300"/>
                    <a:gd name="connsiteY104" fmla="*/ 636822 h 1855788"/>
                    <a:gd name="connsiteX105" fmla="*/ 2346339 w 2781300"/>
                    <a:gd name="connsiteY105" fmla="*/ 631032 h 1855788"/>
                    <a:gd name="connsiteX106" fmla="*/ 2319231 w 2781300"/>
                    <a:gd name="connsiteY106" fmla="*/ 696341 h 1855788"/>
                    <a:gd name="connsiteX107" fmla="*/ 2348431 w 2781300"/>
                    <a:gd name="connsiteY107" fmla="*/ 711403 h 1855788"/>
                    <a:gd name="connsiteX108" fmla="*/ 2438404 w 2781300"/>
                    <a:gd name="connsiteY108" fmla="*/ 707232 h 1855788"/>
                    <a:gd name="connsiteX109" fmla="*/ 2416227 w 2781300"/>
                    <a:gd name="connsiteY109" fmla="*/ 746374 h 1855788"/>
                    <a:gd name="connsiteX110" fmla="*/ 2435226 w 2781300"/>
                    <a:gd name="connsiteY110" fmla="*/ 756174 h 1855788"/>
                    <a:gd name="connsiteX111" fmla="*/ 2548297 w 2781300"/>
                    <a:gd name="connsiteY111" fmla="*/ 747713 h 1855788"/>
                    <a:gd name="connsiteX112" fmla="*/ 2513846 w 2781300"/>
                    <a:gd name="connsiteY112" fmla="*/ 796728 h 1855788"/>
                    <a:gd name="connsiteX113" fmla="*/ 2531059 w 2781300"/>
                    <a:gd name="connsiteY113" fmla="*/ 805607 h 1855788"/>
                    <a:gd name="connsiteX114" fmla="*/ 2534192 w 2781300"/>
                    <a:gd name="connsiteY114" fmla="*/ 804820 h 1855788"/>
                    <a:gd name="connsiteX115" fmla="*/ 2660245 w 2781300"/>
                    <a:gd name="connsiteY115" fmla="*/ 795338 h 1855788"/>
                    <a:gd name="connsiteX116" fmla="*/ 2629833 w 2781300"/>
                    <a:gd name="connsiteY116" fmla="*/ 852351 h 1855788"/>
                    <a:gd name="connsiteX117" fmla="*/ 2639870 w 2781300"/>
                    <a:gd name="connsiteY117" fmla="*/ 856988 h 1855788"/>
                    <a:gd name="connsiteX118" fmla="*/ 2710659 w 2781300"/>
                    <a:gd name="connsiteY118" fmla="*/ 852487 h 1855788"/>
                    <a:gd name="connsiteX119" fmla="*/ 2692412 w 2781300"/>
                    <a:gd name="connsiteY119" fmla="*/ 881266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014323 w 2781300"/>
                    <a:gd name="connsiteY96" fmla="*/ 530563 h 1855788"/>
                    <a:gd name="connsiteX97" fmla="*/ 2100242 w 2781300"/>
                    <a:gd name="connsiteY97" fmla="*/ 524674 h 1855788"/>
                    <a:gd name="connsiteX98" fmla="*/ 2080914 w 2781300"/>
                    <a:gd name="connsiteY98" fmla="*/ 567549 h 1855788"/>
                    <a:gd name="connsiteX99" fmla="*/ 2107058 w 2781300"/>
                    <a:gd name="connsiteY99" fmla="*/ 582069 h 1855788"/>
                    <a:gd name="connsiteX100" fmla="*/ 2203928 w 2781300"/>
                    <a:gd name="connsiteY100" fmla="*/ 576262 h 1855788"/>
                    <a:gd name="connsiteX101" fmla="*/ 2180042 w 2781300"/>
                    <a:gd name="connsiteY101" fmla="*/ 622605 h 1855788"/>
                    <a:gd name="connsiteX102" fmla="*/ 2218414 w 2781300"/>
                    <a:gd name="connsiteY102" fmla="*/ 643918 h 1855788"/>
                    <a:gd name="connsiteX103" fmla="*/ 2254837 w 2781300"/>
                    <a:gd name="connsiteY103" fmla="*/ 636822 h 1855788"/>
                    <a:gd name="connsiteX104" fmla="*/ 2346339 w 2781300"/>
                    <a:gd name="connsiteY104" fmla="*/ 631032 h 1855788"/>
                    <a:gd name="connsiteX105" fmla="*/ 2319231 w 2781300"/>
                    <a:gd name="connsiteY105" fmla="*/ 696341 h 1855788"/>
                    <a:gd name="connsiteX106" fmla="*/ 2348431 w 2781300"/>
                    <a:gd name="connsiteY106" fmla="*/ 711403 h 1855788"/>
                    <a:gd name="connsiteX107" fmla="*/ 2438404 w 2781300"/>
                    <a:gd name="connsiteY107" fmla="*/ 707232 h 1855788"/>
                    <a:gd name="connsiteX108" fmla="*/ 2416227 w 2781300"/>
                    <a:gd name="connsiteY108" fmla="*/ 746374 h 1855788"/>
                    <a:gd name="connsiteX109" fmla="*/ 2435226 w 2781300"/>
                    <a:gd name="connsiteY109" fmla="*/ 756174 h 1855788"/>
                    <a:gd name="connsiteX110" fmla="*/ 2548297 w 2781300"/>
                    <a:gd name="connsiteY110" fmla="*/ 747713 h 1855788"/>
                    <a:gd name="connsiteX111" fmla="*/ 2513846 w 2781300"/>
                    <a:gd name="connsiteY111" fmla="*/ 796728 h 1855788"/>
                    <a:gd name="connsiteX112" fmla="*/ 2531059 w 2781300"/>
                    <a:gd name="connsiteY112" fmla="*/ 805607 h 1855788"/>
                    <a:gd name="connsiteX113" fmla="*/ 2534192 w 2781300"/>
                    <a:gd name="connsiteY113" fmla="*/ 804820 h 1855788"/>
                    <a:gd name="connsiteX114" fmla="*/ 2660245 w 2781300"/>
                    <a:gd name="connsiteY114" fmla="*/ 795338 h 1855788"/>
                    <a:gd name="connsiteX115" fmla="*/ 2629833 w 2781300"/>
                    <a:gd name="connsiteY115" fmla="*/ 852351 h 1855788"/>
                    <a:gd name="connsiteX116" fmla="*/ 2639870 w 2781300"/>
                    <a:gd name="connsiteY116" fmla="*/ 856988 h 1855788"/>
                    <a:gd name="connsiteX117" fmla="*/ 2710659 w 2781300"/>
                    <a:gd name="connsiteY117" fmla="*/ 852487 h 1855788"/>
                    <a:gd name="connsiteX118" fmla="*/ 2692412 w 2781300"/>
                    <a:gd name="connsiteY118" fmla="*/ 881266 h 1855788"/>
                    <a:gd name="connsiteX119" fmla="*/ 2781300 w 2781300"/>
                    <a:gd name="connsiteY11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107058 w 2781300"/>
                    <a:gd name="connsiteY98" fmla="*/ 582069 h 1855788"/>
                    <a:gd name="connsiteX99" fmla="*/ 2203928 w 2781300"/>
                    <a:gd name="connsiteY99" fmla="*/ 576262 h 1855788"/>
                    <a:gd name="connsiteX100" fmla="*/ 2180042 w 2781300"/>
                    <a:gd name="connsiteY100" fmla="*/ 622605 h 1855788"/>
                    <a:gd name="connsiteX101" fmla="*/ 2218414 w 2781300"/>
                    <a:gd name="connsiteY101" fmla="*/ 643918 h 1855788"/>
                    <a:gd name="connsiteX102" fmla="*/ 2254837 w 2781300"/>
                    <a:gd name="connsiteY102" fmla="*/ 636822 h 1855788"/>
                    <a:gd name="connsiteX103" fmla="*/ 2346339 w 2781300"/>
                    <a:gd name="connsiteY103" fmla="*/ 631032 h 1855788"/>
                    <a:gd name="connsiteX104" fmla="*/ 2319231 w 2781300"/>
                    <a:gd name="connsiteY104" fmla="*/ 696341 h 1855788"/>
                    <a:gd name="connsiteX105" fmla="*/ 2348431 w 2781300"/>
                    <a:gd name="connsiteY105" fmla="*/ 711403 h 1855788"/>
                    <a:gd name="connsiteX106" fmla="*/ 2438404 w 2781300"/>
                    <a:gd name="connsiteY106" fmla="*/ 707232 h 1855788"/>
                    <a:gd name="connsiteX107" fmla="*/ 2416227 w 2781300"/>
                    <a:gd name="connsiteY107" fmla="*/ 746374 h 1855788"/>
                    <a:gd name="connsiteX108" fmla="*/ 2435226 w 2781300"/>
                    <a:gd name="connsiteY108" fmla="*/ 756174 h 1855788"/>
                    <a:gd name="connsiteX109" fmla="*/ 2548297 w 2781300"/>
                    <a:gd name="connsiteY109" fmla="*/ 747713 h 1855788"/>
                    <a:gd name="connsiteX110" fmla="*/ 2513846 w 2781300"/>
                    <a:gd name="connsiteY110" fmla="*/ 796728 h 1855788"/>
                    <a:gd name="connsiteX111" fmla="*/ 2531059 w 2781300"/>
                    <a:gd name="connsiteY111" fmla="*/ 805607 h 1855788"/>
                    <a:gd name="connsiteX112" fmla="*/ 2534192 w 2781300"/>
                    <a:gd name="connsiteY112" fmla="*/ 804820 h 1855788"/>
                    <a:gd name="connsiteX113" fmla="*/ 2660245 w 2781300"/>
                    <a:gd name="connsiteY113" fmla="*/ 795338 h 1855788"/>
                    <a:gd name="connsiteX114" fmla="*/ 2629833 w 2781300"/>
                    <a:gd name="connsiteY114" fmla="*/ 852351 h 1855788"/>
                    <a:gd name="connsiteX115" fmla="*/ 2639870 w 2781300"/>
                    <a:gd name="connsiteY115" fmla="*/ 856988 h 1855788"/>
                    <a:gd name="connsiteX116" fmla="*/ 2710659 w 2781300"/>
                    <a:gd name="connsiteY116" fmla="*/ 852487 h 1855788"/>
                    <a:gd name="connsiteX117" fmla="*/ 2692412 w 2781300"/>
                    <a:gd name="connsiteY117" fmla="*/ 881266 h 1855788"/>
                    <a:gd name="connsiteX118" fmla="*/ 2781300 w 2781300"/>
                    <a:gd name="connsiteY11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18414 w 2781300"/>
                    <a:gd name="connsiteY100" fmla="*/ 643918 h 1855788"/>
                    <a:gd name="connsiteX101" fmla="*/ 2254837 w 2781300"/>
                    <a:gd name="connsiteY101" fmla="*/ 636822 h 1855788"/>
                    <a:gd name="connsiteX102" fmla="*/ 2346339 w 2781300"/>
                    <a:gd name="connsiteY102" fmla="*/ 631032 h 1855788"/>
                    <a:gd name="connsiteX103" fmla="*/ 2319231 w 2781300"/>
                    <a:gd name="connsiteY103" fmla="*/ 696341 h 1855788"/>
                    <a:gd name="connsiteX104" fmla="*/ 2348431 w 2781300"/>
                    <a:gd name="connsiteY104" fmla="*/ 711403 h 1855788"/>
                    <a:gd name="connsiteX105" fmla="*/ 2438404 w 2781300"/>
                    <a:gd name="connsiteY105" fmla="*/ 707232 h 1855788"/>
                    <a:gd name="connsiteX106" fmla="*/ 2416227 w 2781300"/>
                    <a:gd name="connsiteY106" fmla="*/ 746374 h 1855788"/>
                    <a:gd name="connsiteX107" fmla="*/ 2435226 w 2781300"/>
                    <a:gd name="connsiteY107" fmla="*/ 756174 h 1855788"/>
                    <a:gd name="connsiteX108" fmla="*/ 2548297 w 2781300"/>
                    <a:gd name="connsiteY108" fmla="*/ 747713 h 1855788"/>
                    <a:gd name="connsiteX109" fmla="*/ 2513846 w 2781300"/>
                    <a:gd name="connsiteY109" fmla="*/ 796728 h 1855788"/>
                    <a:gd name="connsiteX110" fmla="*/ 2531059 w 2781300"/>
                    <a:gd name="connsiteY110" fmla="*/ 805607 h 1855788"/>
                    <a:gd name="connsiteX111" fmla="*/ 2534192 w 2781300"/>
                    <a:gd name="connsiteY111" fmla="*/ 804820 h 1855788"/>
                    <a:gd name="connsiteX112" fmla="*/ 2660245 w 2781300"/>
                    <a:gd name="connsiteY112" fmla="*/ 795338 h 1855788"/>
                    <a:gd name="connsiteX113" fmla="*/ 2629833 w 2781300"/>
                    <a:gd name="connsiteY113" fmla="*/ 852351 h 1855788"/>
                    <a:gd name="connsiteX114" fmla="*/ 2639870 w 2781300"/>
                    <a:gd name="connsiteY114" fmla="*/ 856988 h 1855788"/>
                    <a:gd name="connsiteX115" fmla="*/ 2710659 w 2781300"/>
                    <a:gd name="connsiteY115" fmla="*/ 852487 h 1855788"/>
                    <a:gd name="connsiteX116" fmla="*/ 2692412 w 2781300"/>
                    <a:gd name="connsiteY116" fmla="*/ 881266 h 1855788"/>
                    <a:gd name="connsiteX117" fmla="*/ 2781300 w 2781300"/>
                    <a:gd name="connsiteY11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54837 w 2781300"/>
                    <a:gd name="connsiteY100" fmla="*/ 636822 h 1855788"/>
                    <a:gd name="connsiteX101" fmla="*/ 2346339 w 2781300"/>
                    <a:gd name="connsiteY101" fmla="*/ 631032 h 1855788"/>
                    <a:gd name="connsiteX102" fmla="*/ 2319231 w 2781300"/>
                    <a:gd name="connsiteY102" fmla="*/ 696341 h 1855788"/>
                    <a:gd name="connsiteX103" fmla="*/ 2348431 w 2781300"/>
                    <a:gd name="connsiteY103" fmla="*/ 711403 h 1855788"/>
                    <a:gd name="connsiteX104" fmla="*/ 2438404 w 2781300"/>
                    <a:gd name="connsiteY104" fmla="*/ 707232 h 1855788"/>
                    <a:gd name="connsiteX105" fmla="*/ 2416227 w 2781300"/>
                    <a:gd name="connsiteY105" fmla="*/ 746374 h 1855788"/>
                    <a:gd name="connsiteX106" fmla="*/ 2435226 w 2781300"/>
                    <a:gd name="connsiteY106" fmla="*/ 756174 h 1855788"/>
                    <a:gd name="connsiteX107" fmla="*/ 2548297 w 2781300"/>
                    <a:gd name="connsiteY107" fmla="*/ 747713 h 1855788"/>
                    <a:gd name="connsiteX108" fmla="*/ 2513846 w 2781300"/>
                    <a:gd name="connsiteY108" fmla="*/ 796728 h 1855788"/>
                    <a:gd name="connsiteX109" fmla="*/ 2531059 w 2781300"/>
                    <a:gd name="connsiteY109" fmla="*/ 805607 h 1855788"/>
                    <a:gd name="connsiteX110" fmla="*/ 2534192 w 2781300"/>
                    <a:gd name="connsiteY110" fmla="*/ 804820 h 1855788"/>
                    <a:gd name="connsiteX111" fmla="*/ 2660245 w 2781300"/>
                    <a:gd name="connsiteY111" fmla="*/ 795338 h 1855788"/>
                    <a:gd name="connsiteX112" fmla="*/ 2629833 w 2781300"/>
                    <a:gd name="connsiteY112" fmla="*/ 852351 h 1855788"/>
                    <a:gd name="connsiteX113" fmla="*/ 2639870 w 2781300"/>
                    <a:gd name="connsiteY113" fmla="*/ 856988 h 1855788"/>
                    <a:gd name="connsiteX114" fmla="*/ 2710659 w 2781300"/>
                    <a:gd name="connsiteY114" fmla="*/ 852487 h 1855788"/>
                    <a:gd name="connsiteX115" fmla="*/ 2692412 w 2781300"/>
                    <a:gd name="connsiteY115" fmla="*/ 881266 h 1855788"/>
                    <a:gd name="connsiteX116" fmla="*/ 2781300 w 2781300"/>
                    <a:gd name="connsiteY11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346339 w 2781300"/>
                    <a:gd name="connsiteY100" fmla="*/ 631032 h 1855788"/>
                    <a:gd name="connsiteX101" fmla="*/ 2319231 w 2781300"/>
                    <a:gd name="connsiteY101" fmla="*/ 696341 h 1855788"/>
                    <a:gd name="connsiteX102" fmla="*/ 2348431 w 2781300"/>
                    <a:gd name="connsiteY102" fmla="*/ 711403 h 1855788"/>
                    <a:gd name="connsiteX103" fmla="*/ 2438404 w 2781300"/>
                    <a:gd name="connsiteY103" fmla="*/ 707232 h 1855788"/>
                    <a:gd name="connsiteX104" fmla="*/ 2416227 w 2781300"/>
                    <a:gd name="connsiteY104" fmla="*/ 746374 h 1855788"/>
                    <a:gd name="connsiteX105" fmla="*/ 2435226 w 2781300"/>
                    <a:gd name="connsiteY105" fmla="*/ 756174 h 1855788"/>
                    <a:gd name="connsiteX106" fmla="*/ 2548297 w 2781300"/>
                    <a:gd name="connsiteY106" fmla="*/ 747713 h 1855788"/>
                    <a:gd name="connsiteX107" fmla="*/ 2513846 w 2781300"/>
                    <a:gd name="connsiteY107" fmla="*/ 796728 h 1855788"/>
                    <a:gd name="connsiteX108" fmla="*/ 2531059 w 2781300"/>
                    <a:gd name="connsiteY108" fmla="*/ 805607 h 1855788"/>
                    <a:gd name="connsiteX109" fmla="*/ 2534192 w 2781300"/>
                    <a:gd name="connsiteY109" fmla="*/ 804820 h 1855788"/>
                    <a:gd name="connsiteX110" fmla="*/ 2660245 w 2781300"/>
                    <a:gd name="connsiteY110" fmla="*/ 795338 h 1855788"/>
                    <a:gd name="connsiteX111" fmla="*/ 2629833 w 2781300"/>
                    <a:gd name="connsiteY111" fmla="*/ 852351 h 1855788"/>
                    <a:gd name="connsiteX112" fmla="*/ 2639870 w 2781300"/>
                    <a:gd name="connsiteY112" fmla="*/ 856988 h 1855788"/>
                    <a:gd name="connsiteX113" fmla="*/ 2710659 w 2781300"/>
                    <a:gd name="connsiteY113" fmla="*/ 852487 h 1855788"/>
                    <a:gd name="connsiteX114" fmla="*/ 2692412 w 2781300"/>
                    <a:gd name="connsiteY114" fmla="*/ 881266 h 1855788"/>
                    <a:gd name="connsiteX115" fmla="*/ 2781300 w 2781300"/>
                    <a:gd name="connsiteY11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182115 w 2781300"/>
                    <a:gd name="connsiteY16" fmla="*/ 1237205 h 1855788"/>
                    <a:gd name="connsiteX17" fmla="*/ 2203928 w 2781300"/>
                    <a:gd name="connsiteY17" fmla="*/ 1279526 h 1855788"/>
                    <a:gd name="connsiteX18" fmla="*/ 2115908 w 2781300"/>
                    <a:gd name="connsiteY18" fmla="*/ 1274250 h 1855788"/>
                    <a:gd name="connsiteX19" fmla="*/ 2083782 w 2781300"/>
                    <a:gd name="connsiteY19" fmla="*/ 1292225 h 1855788"/>
                    <a:gd name="connsiteX20" fmla="*/ 2100242 w 2781300"/>
                    <a:gd name="connsiteY20" fmla="*/ 1328738 h 1855788"/>
                    <a:gd name="connsiteX21" fmla="*/ 2027443 w 2781300"/>
                    <a:gd name="connsiteY21" fmla="*/ 1323749 h 1855788"/>
                    <a:gd name="connsiteX22" fmla="*/ 1953212 w 2781300"/>
                    <a:gd name="connsiteY22" fmla="*/ 1365283 h 1855788"/>
                    <a:gd name="connsiteX23" fmla="*/ 1972435 w 2781300"/>
                    <a:gd name="connsiteY23" fmla="*/ 1401763 h 1855788"/>
                    <a:gd name="connsiteX24" fmla="*/ 1896025 w 2781300"/>
                    <a:gd name="connsiteY24" fmla="*/ 1397283 h 1855788"/>
                    <a:gd name="connsiteX25" fmla="*/ 1880564 w 2781300"/>
                    <a:gd name="connsiteY25" fmla="*/ 1405935 h 1855788"/>
                    <a:gd name="connsiteX26" fmla="*/ 1908140 w 2781300"/>
                    <a:gd name="connsiteY26" fmla="*/ 1465263 h 1855788"/>
                    <a:gd name="connsiteX27" fmla="*/ 1792112 w 2781300"/>
                    <a:gd name="connsiteY27" fmla="*/ 1457550 h 1855788"/>
                    <a:gd name="connsiteX28" fmla="*/ 1808129 w 2781300"/>
                    <a:gd name="connsiteY28" fmla="*/ 1493838 h 1855788"/>
                    <a:gd name="connsiteX29" fmla="*/ 1735915 w 2781300"/>
                    <a:gd name="connsiteY29" fmla="*/ 1488783 h 1855788"/>
                    <a:gd name="connsiteX30" fmla="*/ 1757367 w 2781300"/>
                    <a:gd name="connsiteY30" fmla="*/ 1541467 h 1855788"/>
                    <a:gd name="connsiteX31" fmla="*/ 1652019 w 2781300"/>
                    <a:gd name="connsiteY31" fmla="*/ 1533474 h 1855788"/>
                    <a:gd name="connsiteX32" fmla="*/ 1603174 w 2781300"/>
                    <a:gd name="connsiteY32" fmla="*/ 1559366 h 1855788"/>
                    <a:gd name="connsiteX33" fmla="*/ 1620474 w 2781300"/>
                    <a:gd name="connsiteY33" fmla="*/ 1605760 h 1855788"/>
                    <a:gd name="connsiteX34" fmla="*/ 1620474 w 2781300"/>
                    <a:gd name="connsiteY34" fmla="*/ 1605761 h 1855788"/>
                    <a:gd name="connsiteX35" fmla="*/ 1538878 w 2781300"/>
                    <a:gd name="connsiteY35" fmla="*/ 1599000 h 1855788"/>
                    <a:gd name="connsiteX36" fmla="*/ 1558931 w 2781300"/>
                    <a:gd name="connsiteY36" fmla="*/ 1655763 h 1855788"/>
                    <a:gd name="connsiteX37" fmla="*/ 1473151 w 2781300"/>
                    <a:gd name="connsiteY37" fmla="*/ 1652005 h 1855788"/>
                    <a:gd name="connsiteX38" fmla="*/ 1434815 w 2781300"/>
                    <a:gd name="connsiteY38" fmla="*/ 1646929 h 1855788"/>
                    <a:gd name="connsiteX39" fmla="*/ 1416069 w 2781300"/>
                    <a:gd name="connsiteY39" fmla="*/ 1655838 h 1855788"/>
                    <a:gd name="connsiteX40" fmla="*/ 1430344 w 2781300"/>
                    <a:gd name="connsiteY40" fmla="*/ 1698626 h 1855788"/>
                    <a:gd name="connsiteX41" fmla="*/ 1344564 w 2781300"/>
                    <a:gd name="connsiteY41" fmla="*/ 1694647 h 1855788"/>
                    <a:gd name="connsiteX42" fmla="*/ 1336720 w 2781300"/>
                    <a:gd name="connsiteY42" fmla="*/ 1693547 h 1855788"/>
                    <a:gd name="connsiteX43" fmla="*/ 1333007 w 2781300"/>
                    <a:gd name="connsiteY43" fmla="*/ 1695312 h 1855788"/>
                    <a:gd name="connsiteX44" fmla="*/ 1346173 w 2781300"/>
                    <a:gd name="connsiteY44" fmla="*/ 1736726 h 1855788"/>
                    <a:gd name="connsiteX45" fmla="*/ 1260393 w 2781300"/>
                    <a:gd name="connsiteY45" fmla="*/ 1732550 h 1855788"/>
                    <a:gd name="connsiteX46" fmla="*/ 1252800 w 2781300"/>
                    <a:gd name="connsiteY46" fmla="*/ 1731433 h 1855788"/>
                    <a:gd name="connsiteX47" fmla="*/ 1209062 w 2781300"/>
                    <a:gd name="connsiteY47" fmla="*/ 1749131 h 1855788"/>
                    <a:gd name="connsiteX48" fmla="*/ 1222348 w 2781300"/>
                    <a:gd name="connsiteY48" fmla="*/ 1793876 h 1855788"/>
                    <a:gd name="connsiteX49" fmla="*/ 1136568 w 2781300"/>
                    <a:gd name="connsiteY49" fmla="*/ 1789405 h 1855788"/>
                    <a:gd name="connsiteX50" fmla="*/ 1107314 w 2781300"/>
                    <a:gd name="connsiteY50" fmla="*/ 1784797 h 1855788"/>
                    <a:gd name="connsiteX51" fmla="*/ 1098822 w 2781300"/>
                    <a:gd name="connsiteY51" fmla="*/ 1787442 h 1855788"/>
                    <a:gd name="connsiteX52" fmla="*/ 1108885 w 2781300"/>
                    <a:gd name="connsiteY52" fmla="*/ 1822451 h 1855788"/>
                    <a:gd name="connsiteX53" fmla="*/ 1023105 w 2781300"/>
                    <a:gd name="connsiteY53" fmla="*/ 1817833 h 1855788"/>
                    <a:gd name="connsiteX54" fmla="*/ 1003642 w 2781300"/>
                    <a:gd name="connsiteY54" fmla="*/ 1814666 h 1855788"/>
                    <a:gd name="connsiteX55" fmla="*/ 997790 w 2781300"/>
                    <a:gd name="connsiteY55" fmla="*/ 1815797 h 1855788"/>
                    <a:gd name="connsiteX56" fmla="*/ 1008873 w 2781300"/>
                    <a:gd name="connsiteY56" fmla="*/ 1855788 h 1855788"/>
                    <a:gd name="connsiteX57" fmla="*/ 839790 w 2781300"/>
                    <a:gd name="connsiteY57" fmla="*/ 1836937 h 1855788"/>
                    <a:gd name="connsiteX58" fmla="*/ 821133 w 2781300"/>
                    <a:gd name="connsiteY58" fmla="*/ 1831631 h 1855788"/>
                    <a:gd name="connsiteX59" fmla="*/ 775540 w 2781300"/>
                    <a:gd name="connsiteY59" fmla="*/ 1828957 h 1855788"/>
                    <a:gd name="connsiteX60" fmla="*/ 0 w 2781300"/>
                    <a:gd name="connsiteY60" fmla="*/ 941388 h 1855788"/>
                    <a:gd name="connsiteX61" fmla="*/ 626400 w 2781300"/>
                    <a:gd name="connsiteY61" fmla="*/ 93223 h 1855788"/>
                    <a:gd name="connsiteX62" fmla="*/ 667074 w 2781300"/>
                    <a:gd name="connsiteY62" fmla="*/ 81034 h 1855788"/>
                    <a:gd name="connsiteX63" fmla="*/ 682305 w 2781300"/>
                    <a:gd name="connsiteY63" fmla="*/ 72919 h 1855788"/>
                    <a:gd name="connsiteX64" fmla="*/ 1008873 w 2781300"/>
                    <a:gd name="connsiteY64" fmla="*/ 0 h 1855788"/>
                    <a:gd name="connsiteX65" fmla="*/ 997186 w 2781300"/>
                    <a:gd name="connsiteY65" fmla="*/ 42173 h 1855788"/>
                    <a:gd name="connsiteX66" fmla="*/ 1023105 w 2781300"/>
                    <a:gd name="connsiteY66" fmla="*/ 37956 h 1855788"/>
                    <a:gd name="connsiteX67" fmla="*/ 1108885 w 2781300"/>
                    <a:gd name="connsiteY67" fmla="*/ 33337 h 1855788"/>
                    <a:gd name="connsiteX68" fmla="*/ 1097623 w 2781300"/>
                    <a:gd name="connsiteY68" fmla="*/ 72518 h 1855788"/>
                    <a:gd name="connsiteX69" fmla="*/ 1136568 w 2781300"/>
                    <a:gd name="connsiteY69" fmla="*/ 66383 h 1855788"/>
                    <a:gd name="connsiteX70" fmla="*/ 1222348 w 2781300"/>
                    <a:gd name="connsiteY70" fmla="*/ 61912 h 1855788"/>
                    <a:gd name="connsiteX71" fmla="*/ 1206030 w 2781300"/>
                    <a:gd name="connsiteY71" fmla="*/ 116866 h 1855788"/>
                    <a:gd name="connsiteX72" fmla="*/ 1232453 w 2781300"/>
                    <a:gd name="connsiteY72" fmla="*/ 127349 h 1855788"/>
                    <a:gd name="connsiteX73" fmla="*/ 1260393 w 2781300"/>
                    <a:gd name="connsiteY73" fmla="*/ 123238 h 1855788"/>
                    <a:gd name="connsiteX74" fmla="*/ 1346173 w 2781300"/>
                    <a:gd name="connsiteY74" fmla="*/ 119062 h 1855788"/>
                    <a:gd name="connsiteX75" fmla="*/ 1332246 w 2781300"/>
                    <a:gd name="connsiteY75" fmla="*/ 162868 h 1855788"/>
                    <a:gd name="connsiteX76" fmla="*/ 1344564 w 2781300"/>
                    <a:gd name="connsiteY76" fmla="*/ 161141 h 1855788"/>
                    <a:gd name="connsiteX77" fmla="*/ 1430344 w 2781300"/>
                    <a:gd name="connsiteY77" fmla="*/ 157162 h 1855788"/>
                    <a:gd name="connsiteX78" fmla="*/ 1413731 w 2781300"/>
                    <a:gd name="connsiteY78" fmla="*/ 206956 h 1855788"/>
                    <a:gd name="connsiteX79" fmla="*/ 1421485 w 2781300"/>
                    <a:gd name="connsiteY79" fmla="*/ 210624 h 1855788"/>
                    <a:gd name="connsiteX80" fmla="*/ 1473151 w 2781300"/>
                    <a:gd name="connsiteY80" fmla="*/ 203783 h 1855788"/>
                    <a:gd name="connsiteX81" fmla="*/ 1558931 w 2781300"/>
                    <a:gd name="connsiteY81" fmla="*/ 200025 h 1855788"/>
                    <a:gd name="connsiteX82" fmla="*/ 1535305 w 2781300"/>
                    <a:gd name="connsiteY82" fmla="*/ 266902 h 1855788"/>
                    <a:gd name="connsiteX83" fmla="*/ 1540646 w 2781300"/>
                    <a:gd name="connsiteY83" fmla="*/ 269743 h 1855788"/>
                    <a:gd name="connsiteX84" fmla="*/ 1620474 w 2781300"/>
                    <a:gd name="connsiteY84" fmla="*/ 263128 h 1855788"/>
                    <a:gd name="connsiteX85" fmla="*/ 1605204 w 2781300"/>
                    <a:gd name="connsiteY85" fmla="*/ 304079 h 1855788"/>
                    <a:gd name="connsiteX86" fmla="*/ 1757367 w 2781300"/>
                    <a:gd name="connsiteY86" fmla="*/ 311945 h 1855788"/>
                    <a:gd name="connsiteX87" fmla="*/ 1735914 w 2781300"/>
                    <a:gd name="connsiteY87" fmla="*/ 364629 h 1855788"/>
                    <a:gd name="connsiteX88" fmla="*/ 1808129 w 2781300"/>
                    <a:gd name="connsiteY88" fmla="*/ 359574 h 1855788"/>
                    <a:gd name="connsiteX89" fmla="*/ 1792112 w 2781300"/>
                    <a:gd name="connsiteY89" fmla="*/ 395862 h 1855788"/>
                    <a:gd name="connsiteX90" fmla="*/ 1908140 w 2781300"/>
                    <a:gd name="connsiteY90" fmla="*/ 388149 h 1855788"/>
                    <a:gd name="connsiteX91" fmla="*/ 1877411 w 2781300"/>
                    <a:gd name="connsiteY91" fmla="*/ 454261 h 1855788"/>
                    <a:gd name="connsiteX92" fmla="*/ 1882194 w 2781300"/>
                    <a:gd name="connsiteY92" fmla="*/ 456941 h 1855788"/>
                    <a:gd name="connsiteX93" fmla="*/ 1972435 w 2781300"/>
                    <a:gd name="connsiteY93" fmla="*/ 451649 h 1855788"/>
                    <a:gd name="connsiteX94" fmla="*/ 1949751 w 2781300"/>
                    <a:gd name="connsiteY94" fmla="*/ 494699 h 1855788"/>
                    <a:gd name="connsiteX95" fmla="*/ 2100242 w 2781300"/>
                    <a:gd name="connsiteY95" fmla="*/ 524674 h 1855788"/>
                    <a:gd name="connsiteX96" fmla="*/ 2080914 w 2781300"/>
                    <a:gd name="connsiteY96" fmla="*/ 567549 h 1855788"/>
                    <a:gd name="connsiteX97" fmla="*/ 2203928 w 2781300"/>
                    <a:gd name="connsiteY97" fmla="*/ 576262 h 1855788"/>
                    <a:gd name="connsiteX98" fmla="*/ 2180042 w 2781300"/>
                    <a:gd name="connsiteY98" fmla="*/ 622605 h 1855788"/>
                    <a:gd name="connsiteX99" fmla="*/ 2346339 w 2781300"/>
                    <a:gd name="connsiteY99" fmla="*/ 631032 h 1855788"/>
                    <a:gd name="connsiteX100" fmla="*/ 2319231 w 2781300"/>
                    <a:gd name="connsiteY100" fmla="*/ 696341 h 1855788"/>
                    <a:gd name="connsiteX101" fmla="*/ 2348431 w 2781300"/>
                    <a:gd name="connsiteY101" fmla="*/ 711403 h 1855788"/>
                    <a:gd name="connsiteX102" fmla="*/ 2438404 w 2781300"/>
                    <a:gd name="connsiteY102" fmla="*/ 707232 h 1855788"/>
                    <a:gd name="connsiteX103" fmla="*/ 2416227 w 2781300"/>
                    <a:gd name="connsiteY103" fmla="*/ 746374 h 1855788"/>
                    <a:gd name="connsiteX104" fmla="*/ 2435226 w 2781300"/>
                    <a:gd name="connsiteY104" fmla="*/ 756174 h 1855788"/>
                    <a:gd name="connsiteX105" fmla="*/ 2548297 w 2781300"/>
                    <a:gd name="connsiteY105" fmla="*/ 747713 h 1855788"/>
                    <a:gd name="connsiteX106" fmla="*/ 2513846 w 2781300"/>
                    <a:gd name="connsiteY106" fmla="*/ 796728 h 1855788"/>
                    <a:gd name="connsiteX107" fmla="*/ 2531059 w 2781300"/>
                    <a:gd name="connsiteY107" fmla="*/ 805607 h 1855788"/>
                    <a:gd name="connsiteX108" fmla="*/ 2534192 w 2781300"/>
                    <a:gd name="connsiteY108" fmla="*/ 804820 h 1855788"/>
                    <a:gd name="connsiteX109" fmla="*/ 2660245 w 2781300"/>
                    <a:gd name="connsiteY109" fmla="*/ 795338 h 1855788"/>
                    <a:gd name="connsiteX110" fmla="*/ 2629833 w 2781300"/>
                    <a:gd name="connsiteY110" fmla="*/ 852351 h 1855788"/>
                    <a:gd name="connsiteX111" fmla="*/ 2639870 w 2781300"/>
                    <a:gd name="connsiteY111" fmla="*/ 856988 h 1855788"/>
                    <a:gd name="connsiteX112" fmla="*/ 2710659 w 2781300"/>
                    <a:gd name="connsiteY112" fmla="*/ 852487 h 1855788"/>
                    <a:gd name="connsiteX113" fmla="*/ 2692412 w 2781300"/>
                    <a:gd name="connsiteY113" fmla="*/ 881266 h 1855788"/>
                    <a:gd name="connsiteX114" fmla="*/ 2781300 w 2781300"/>
                    <a:gd name="connsiteY11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46339 w 2781300"/>
                    <a:gd name="connsiteY14" fmla="*/ 1200944 h 1855788"/>
                    <a:gd name="connsiteX15" fmla="*/ 2182115 w 2781300"/>
                    <a:gd name="connsiteY15" fmla="*/ 1237205 h 1855788"/>
                    <a:gd name="connsiteX16" fmla="*/ 2203928 w 2781300"/>
                    <a:gd name="connsiteY16" fmla="*/ 1279526 h 1855788"/>
                    <a:gd name="connsiteX17" fmla="*/ 2115908 w 2781300"/>
                    <a:gd name="connsiteY17" fmla="*/ 1274250 h 1855788"/>
                    <a:gd name="connsiteX18" fmla="*/ 2083782 w 2781300"/>
                    <a:gd name="connsiteY18" fmla="*/ 1292225 h 1855788"/>
                    <a:gd name="connsiteX19" fmla="*/ 2100242 w 2781300"/>
                    <a:gd name="connsiteY19" fmla="*/ 1328738 h 1855788"/>
                    <a:gd name="connsiteX20" fmla="*/ 2027443 w 2781300"/>
                    <a:gd name="connsiteY20" fmla="*/ 1323749 h 1855788"/>
                    <a:gd name="connsiteX21" fmla="*/ 1953212 w 2781300"/>
                    <a:gd name="connsiteY21" fmla="*/ 1365283 h 1855788"/>
                    <a:gd name="connsiteX22" fmla="*/ 1972435 w 2781300"/>
                    <a:gd name="connsiteY22" fmla="*/ 1401763 h 1855788"/>
                    <a:gd name="connsiteX23" fmla="*/ 1896025 w 2781300"/>
                    <a:gd name="connsiteY23" fmla="*/ 1397283 h 1855788"/>
                    <a:gd name="connsiteX24" fmla="*/ 1880564 w 2781300"/>
                    <a:gd name="connsiteY24" fmla="*/ 1405935 h 1855788"/>
                    <a:gd name="connsiteX25" fmla="*/ 1908140 w 2781300"/>
                    <a:gd name="connsiteY25" fmla="*/ 1465263 h 1855788"/>
                    <a:gd name="connsiteX26" fmla="*/ 1792112 w 2781300"/>
                    <a:gd name="connsiteY26" fmla="*/ 1457550 h 1855788"/>
                    <a:gd name="connsiteX27" fmla="*/ 1808129 w 2781300"/>
                    <a:gd name="connsiteY27" fmla="*/ 1493838 h 1855788"/>
                    <a:gd name="connsiteX28" fmla="*/ 1735915 w 2781300"/>
                    <a:gd name="connsiteY28" fmla="*/ 1488783 h 1855788"/>
                    <a:gd name="connsiteX29" fmla="*/ 1757367 w 2781300"/>
                    <a:gd name="connsiteY29" fmla="*/ 1541467 h 1855788"/>
                    <a:gd name="connsiteX30" fmla="*/ 1652019 w 2781300"/>
                    <a:gd name="connsiteY30" fmla="*/ 1533474 h 1855788"/>
                    <a:gd name="connsiteX31" fmla="*/ 1603174 w 2781300"/>
                    <a:gd name="connsiteY31" fmla="*/ 1559366 h 1855788"/>
                    <a:gd name="connsiteX32" fmla="*/ 1620474 w 2781300"/>
                    <a:gd name="connsiteY32" fmla="*/ 1605760 h 1855788"/>
                    <a:gd name="connsiteX33" fmla="*/ 1620474 w 2781300"/>
                    <a:gd name="connsiteY33" fmla="*/ 1605761 h 1855788"/>
                    <a:gd name="connsiteX34" fmla="*/ 1538878 w 2781300"/>
                    <a:gd name="connsiteY34" fmla="*/ 1599000 h 1855788"/>
                    <a:gd name="connsiteX35" fmla="*/ 1558931 w 2781300"/>
                    <a:gd name="connsiteY35" fmla="*/ 1655763 h 1855788"/>
                    <a:gd name="connsiteX36" fmla="*/ 1473151 w 2781300"/>
                    <a:gd name="connsiteY36" fmla="*/ 1652005 h 1855788"/>
                    <a:gd name="connsiteX37" fmla="*/ 1434815 w 2781300"/>
                    <a:gd name="connsiteY37" fmla="*/ 1646929 h 1855788"/>
                    <a:gd name="connsiteX38" fmla="*/ 1416069 w 2781300"/>
                    <a:gd name="connsiteY38" fmla="*/ 1655838 h 1855788"/>
                    <a:gd name="connsiteX39" fmla="*/ 1430344 w 2781300"/>
                    <a:gd name="connsiteY39" fmla="*/ 1698626 h 1855788"/>
                    <a:gd name="connsiteX40" fmla="*/ 1344564 w 2781300"/>
                    <a:gd name="connsiteY40" fmla="*/ 1694647 h 1855788"/>
                    <a:gd name="connsiteX41" fmla="*/ 1336720 w 2781300"/>
                    <a:gd name="connsiteY41" fmla="*/ 1693547 h 1855788"/>
                    <a:gd name="connsiteX42" fmla="*/ 1333007 w 2781300"/>
                    <a:gd name="connsiteY42" fmla="*/ 1695312 h 1855788"/>
                    <a:gd name="connsiteX43" fmla="*/ 1346173 w 2781300"/>
                    <a:gd name="connsiteY43" fmla="*/ 1736726 h 1855788"/>
                    <a:gd name="connsiteX44" fmla="*/ 1260393 w 2781300"/>
                    <a:gd name="connsiteY44" fmla="*/ 1732550 h 1855788"/>
                    <a:gd name="connsiteX45" fmla="*/ 1252800 w 2781300"/>
                    <a:gd name="connsiteY45" fmla="*/ 1731433 h 1855788"/>
                    <a:gd name="connsiteX46" fmla="*/ 1209062 w 2781300"/>
                    <a:gd name="connsiteY46" fmla="*/ 1749131 h 1855788"/>
                    <a:gd name="connsiteX47" fmla="*/ 1222348 w 2781300"/>
                    <a:gd name="connsiteY47" fmla="*/ 1793876 h 1855788"/>
                    <a:gd name="connsiteX48" fmla="*/ 1136568 w 2781300"/>
                    <a:gd name="connsiteY48" fmla="*/ 1789405 h 1855788"/>
                    <a:gd name="connsiteX49" fmla="*/ 1107314 w 2781300"/>
                    <a:gd name="connsiteY49" fmla="*/ 1784797 h 1855788"/>
                    <a:gd name="connsiteX50" fmla="*/ 1098822 w 2781300"/>
                    <a:gd name="connsiteY50" fmla="*/ 1787442 h 1855788"/>
                    <a:gd name="connsiteX51" fmla="*/ 1108885 w 2781300"/>
                    <a:gd name="connsiteY51" fmla="*/ 1822451 h 1855788"/>
                    <a:gd name="connsiteX52" fmla="*/ 1023105 w 2781300"/>
                    <a:gd name="connsiteY52" fmla="*/ 1817833 h 1855788"/>
                    <a:gd name="connsiteX53" fmla="*/ 1003642 w 2781300"/>
                    <a:gd name="connsiteY53" fmla="*/ 1814666 h 1855788"/>
                    <a:gd name="connsiteX54" fmla="*/ 997790 w 2781300"/>
                    <a:gd name="connsiteY54" fmla="*/ 1815797 h 1855788"/>
                    <a:gd name="connsiteX55" fmla="*/ 1008873 w 2781300"/>
                    <a:gd name="connsiteY55" fmla="*/ 1855788 h 1855788"/>
                    <a:gd name="connsiteX56" fmla="*/ 839790 w 2781300"/>
                    <a:gd name="connsiteY56" fmla="*/ 1836937 h 1855788"/>
                    <a:gd name="connsiteX57" fmla="*/ 821133 w 2781300"/>
                    <a:gd name="connsiteY57" fmla="*/ 1831631 h 1855788"/>
                    <a:gd name="connsiteX58" fmla="*/ 775540 w 2781300"/>
                    <a:gd name="connsiteY58" fmla="*/ 1828957 h 1855788"/>
                    <a:gd name="connsiteX59" fmla="*/ 0 w 2781300"/>
                    <a:gd name="connsiteY59" fmla="*/ 941388 h 1855788"/>
                    <a:gd name="connsiteX60" fmla="*/ 626400 w 2781300"/>
                    <a:gd name="connsiteY60" fmla="*/ 93223 h 1855788"/>
                    <a:gd name="connsiteX61" fmla="*/ 667074 w 2781300"/>
                    <a:gd name="connsiteY61" fmla="*/ 81034 h 1855788"/>
                    <a:gd name="connsiteX62" fmla="*/ 682305 w 2781300"/>
                    <a:gd name="connsiteY62" fmla="*/ 72919 h 1855788"/>
                    <a:gd name="connsiteX63" fmla="*/ 1008873 w 2781300"/>
                    <a:gd name="connsiteY63" fmla="*/ 0 h 1855788"/>
                    <a:gd name="connsiteX64" fmla="*/ 997186 w 2781300"/>
                    <a:gd name="connsiteY64" fmla="*/ 42173 h 1855788"/>
                    <a:gd name="connsiteX65" fmla="*/ 1023105 w 2781300"/>
                    <a:gd name="connsiteY65" fmla="*/ 37956 h 1855788"/>
                    <a:gd name="connsiteX66" fmla="*/ 1108885 w 2781300"/>
                    <a:gd name="connsiteY66" fmla="*/ 33337 h 1855788"/>
                    <a:gd name="connsiteX67" fmla="*/ 1097623 w 2781300"/>
                    <a:gd name="connsiteY67" fmla="*/ 72518 h 1855788"/>
                    <a:gd name="connsiteX68" fmla="*/ 1136568 w 2781300"/>
                    <a:gd name="connsiteY68" fmla="*/ 66383 h 1855788"/>
                    <a:gd name="connsiteX69" fmla="*/ 1222348 w 2781300"/>
                    <a:gd name="connsiteY69" fmla="*/ 61912 h 1855788"/>
                    <a:gd name="connsiteX70" fmla="*/ 1206030 w 2781300"/>
                    <a:gd name="connsiteY70" fmla="*/ 116866 h 1855788"/>
                    <a:gd name="connsiteX71" fmla="*/ 1232453 w 2781300"/>
                    <a:gd name="connsiteY71" fmla="*/ 127349 h 1855788"/>
                    <a:gd name="connsiteX72" fmla="*/ 1260393 w 2781300"/>
                    <a:gd name="connsiteY72" fmla="*/ 123238 h 1855788"/>
                    <a:gd name="connsiteX73" fmla="*/ 1346173 w 2781300"/>
                    <a:gd name="connsiteY73" fmla="*/ 119062 h 1855788"/>
                    <a:gd name="connsiteX74" fmla="*/ 1332246 w 2781300"/>
                    <a:gd name="connsiteY74" fmla="*/ 162868 h 1855788"/>
                    <a:gd name="connsiteX75" fmla="*/ 1344564 w 2781300"/>
                    <a:gd name="connsiteY75" fmla="*/ 161141 h 1855788"/>
                    <a:gd name="connsiteX76" fmla="*/ 1430344 w 2781300"/>
                    <a:gd name="connsiteY76" fmla="*/ 157162 h 1855788"/>
                    <a:gd name="connsiteX77" fmla="*/ 1413731 w 2781300"/>
                    <a:gd name="connsiteY77" fmla="*/ 206956 h 1855788"/>
                    <a:gd name="connsiteX78" fmla="*/ 1421485 w 2781300"/>
                    <a:gd name="connsiteY78" fmla="*/ 210624 h 1855788"/>
                    <a:gd name="connsiteX79" fmla="*/ 1473151 w 2781300"/>
                    <a:gd name="connsiteY79" fmla="*/ 203783 h 1855788"/>
                    <a:gd name="connsiteX80" fmla="*/ 1558931 w 2781300"/>
                    <a:gd name="connsiteY80" fmla="*/ 200025 h 1855788"/>
                    <a:gd name="connsiteX81" fmla="*/ 1535305 w 2781300"/>
                    <a:gd name="connsiteY81" fmla="*/ 266902 h 1855788"/>
                    <a:gd name="connsiteX82" fmla="*/ 1540646 w 2781300"/>
                    <a:gd name="connsiteY82" fmla="*/ 269743 h 1855788"/>
                    <a:gd name="connsiteX83" fmla="*/ 1620474 w 2781300"/>
                    <a:gd name="connsiteY83" fmla="*/ 263128 h 1855788"/>
                    <a:gd name="connsiteX84" fmla="*/ 1605204 w 2781300"/>
                    <a:gd name="connsiteY84" fmla="*/ 304079 h 1855788"/>
                    <a:gd name="connsiteX85" fmla="*/ 1757367 w 2781300"/>
                    <a:gd name="connsiteY85" fmla="*/ 311945 h 1855788"/>
                    <a:gd name="connsiteX86" fmla="*/ 1735914 w 2781300"/>
                    <a:gd name="connsiteY86" fmla="*/ 364629 h 1855788"/>
                    <a:gd name="connsiteX87" fmla="*/ 1808129 w 2781300"/>
                    <a:gd name="connsiteY87" fmla="*/ 359574 h 1855788"/>
                    <a:gd name="connsiteX88" fmla="*/ 1792112 w 2781300"/>
                    <a:gd name="connsiteY88" fmla="*/ 395862 h 1855788"/>
                    <a:gd name="connsiteX89" fmla="*/ 1908140 w 2781300"/>
                    <a:gd name="connsiteY89" fmla="*/ 388149 h 1855788"/>
                    <a:gd name="connsiteX90" fmla="*/ 1877411 w 2781300"/>
                    <a:gd name="connsiteY90" fmla="*/ 454261 h 1855788"/>
                    <a:gd name="connsiteX91" fmla="*/ 1882194 w 2781300"/>
                    <a:gd name="connsiteY91" fmla="*/ 456941 h 1855788"/>
                    <a:gd name="connsiteX92" fmla="*/ 1972435 w 2781300"/>
                    <a:gd name="connsiteY92" fmla="*/ 451649 h 1855788"/>
                    <a:gd name="connsiteX93" fmla="*/ 1949751 w 2781300"/>
                    <a:gd name="connsiteY93" fmla="*/ 494699 h 1855788"/>
                    <a:gd name="connsiteX94" fmla="*/ 2100242 w 2781300"/>
                    <a:gd name="connsiteY94" fmla="*/ 524674 h 1855788"/>
                    <a:gd name="connsiteX95" fmla="*/ 2080914 w 2781300"/>
                    <a:gd name="connsiteY95" fmla="*/ 567549 h 1855788"/>
                    <a:gd name="connsiteX96" fmla="*/ 2203928 w 2781300"/>
                    <a:gd name="connsiteY96" fmla="*/ 576262 h 1855788"/>
                    <a:gd name="connsiteX97" fmla="*/ 2180042 w 2781300"/>
                    <a:gd name="connsiteY97" fmla="*/ 622605 h 1855788"/>
                    <a:gd name="connsiteX98" fmla="*/ 2346339 w 2781300"/>
                    <a:gd name="connsiteY98" fmla="*/ 631032 h 1855788"/>
                    <a:gd name="connsiteX99" fmla="*/ 2319231 w 2781300"/>
                    <a:gd name="connsiteY99" fmla="*/ 696341 h 1855788"/>
                    <a:gd name="connsiteX100" fmla="*/ 2348431 w 2781300"/>
                    <a:gd name="connsiteY100" fmla="*/ 711403 h 1855788"/>
                    <a:gd name="connsiteX101" fmla="*/ 2438404 w 2781300"/>
                    <a:gd name="connsiteY101" fmla="*/ 707232 h 1855788"/>
                    <a:gd name="connsiteX102" fmla="*/ 2416227 w 2781300"/>
                    <a:gd name="connsiteY102" fmla="*/ 746374 h 1855788"/>
                    <a:gd name="connsiteX103" fmla="*/ 2435226 w 2781300"/>
                    <a:gd name="connsiteY103" fmla="*/ 756174 h 1855788"/>
                    <a:gd name="connsiteX104" fmla="*/ 2548297 w 2781300"/>
                    <a:gd name="connsiteY104" fmla="*/ 747713 h 1855788"/>
                    <a:gd name="connsiteX105" fmla="*/ 2513846 w 2781300"/>
                    <a:gd name="connsiteY105" fmla="*/ 796728 h 1855788"/>
                    <a:gd name="connsiteX106" fmla="*/ 2531059 w 2781300"/>
                    <a:gd name="connsiteY106" fmla="*/ 805607 h 1855788"/>
                    <a:gd name="connsiteX107" fmla="*/ 2534192 w 2781300"/>
                    <a:gd name="connsiteY107" fmla="*/ 804820 h 1855788"/>
                    <a:gd name="connsiteX108" fmla="*/ 2660245 w 2781300"/>
                    <a:gd name="connsiteY108" fmla="*/ 795338 h 1855788"/>
                    <a:gd name="connsiteX109" fmla="*/ 2629833 w 2781300"/>
                    <a:gd name="connsiteY109" fmla="*/ 852351 h 1855788"/>
                    <a:gd name="connsiteX110" fmla="*/ 2639870 w 2781300"/>
                    <a:gd name="connsiteY110" fmla="*/ 856988 h 1855788"/>
                    <a:gd name="connsiteX111" fmla="*/ 2710659 w 2781300"/>
                    <a:gd name="connsiteY111" fmla="*/ 852487 h 1855788"/>
                    <a:gd name="connsiteX112" fmla="*/ 2692412 w 2781300"/>
                    <a:gd name="connsiteY112" fmla="*/ 881266 h 1855788"/>
                    <a:gd name="connsiteX113" fmla="*/ 2781300 w 2781300"/>
                    <a:gd name="connsiteY11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348431 w 2781300"/>
                    <a:gd name="connsiteY99" fmla="*/ 711403 h 1855788"/>
                    <a:gd name="connsiteX100" fmla="*/ 2438404 w 2781300"/>
                    <a:gd name="connsiteY100" fmla="*/ 707232 h 1855788"/>
                    <a:gd name="connsiteX101" fmla="*/ 2416227 w 2781300"/>
                    <a:gd name="connsiteY101" fmla="*/ 746374 h 1855788"/>
                    <a:gd name="connsiteX102" fmla="*/ 2435226 w 2781300"/>
                    <a:gd name="connsiteY102" fmla="*/ 756174 h 1855788"/>
                    <a:gd name="connsiteX103" fmla="*/ 2548297 w 2781300"/>
                    <a:gd name="connsiteY103" fmla="*/ 747713 h 1855788"/>
                    <a:gd name="connsiteX104" fmla="*/ 2513846 w 2781300"/>
                    <a:gd name="connsiteY104" fmla="*/ 796728 h 1855788"/>
                    <a:gd name="connsiteX105" fmla="*/ 2531059 w 2781300"/>
                    <a:gd name="connsiteY105" fmla="*/ 805607 h 1855788"/>
                    <a:gd name="connsiteX106" fmla="*/ 2534192 w 2781300"/>
                    <a:gd name="connsiteY106" fmla="*/ 804820 h 1855788"/>
                    <a:gd name="connsiteX107" fmla="*/ 2660245 w 2781300"/>
                    <a:gd name="connsiteY107" fmla="*/ 795338 h 1855788"/>
                    <a:gd name="connsiteX108" fmla="*/ 2629833 w 2781300"/>
                    <a:gd name="connsiteY108" fmla="*/ 852351 h 1855788"/>
                    <a:gd name="connsiteX109" fmla="*/ 2639870 w 2781300"/>
                    <a:gd name="connsiteY109" fmla="*/ 856988 h 1855788"/>
                    <a:gd name="connsiteX110" fmla="*/ 2710659 w 2781300"/>
                    <a:gd name="connsiteY110" fmla="*/ 852487 h 1855788"/>
                    <a:gd name="connsiteX111" fmla="*/ 2692412 w 2781300"/>
                    <a:gd name="connsiteY111" fmla="*/ 881266 h 1855788"/>
                    <a:gd name="connsiteX112" fmla="*/ 2781300 w 2781300"/>
                    <a:gd name="connsiteY11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435226 w 2781300"/>
                    <a:gd name="connsiteY101" fmla="*/ 756174 h 1855788"/>
                    <a:gd name="connsiteX102" fmla="*/ 2548297 w 2781300"/>
                    <a:gd name="connsiteY102" fmla="*/ 747713 h 1855788"/>
                    <a:gd name="connsiteX103" fmla="*/ 2513846 w 2781300"/>
                    <a:gd name="connsiteY103" fmla="*/ 796728 h 1855788"/>
                    <a:gd name="connsiteX104" fmla="*/ 2531059 w 2781300"/>
                    <a:gd name="connsiteY104" fmla="*/ 805607 h 1855788"/>
                    <a:gd name="connsiteX105" fmla="*/ 2534192 w 2781300"/>
                    <a:gd name="connsiteY105" fmla="*/ 804820 h 1855788"/>
                    <a:gd name="connsiteX106" fmla="*/ 2660245 w 2781300"/>
                    <a:gd name="connsiteY106" fmla="*/ 795338 h 1855788"/>
                    <a:gd name="connsiteX107" fmla="*/ 2629833 w 2781300"/>
                    <a:gd name="connsiteY107" fmla="*/ 852351 h 1855788"/>
                    <a:gd name="connsiteX108" fmla="*/ 2639870 w 2781300"/>
                    <a:gd name="connsiteY108" fmla="*/ 856988 h 1855788"/>
                    <a:gd name="connsiteX109" fmla="*/ 2710659 w 2781300"/>
                    <a:gd name="connsiteY109" fmla="*/ 852487 h 1855788"/>
                    <a:gd name="connsiteX110" fmla="*/ 2692412 w 2781300"/>
                    <a:gd name="connsiteY110" fmla="*/ 881266 h 1855788"/>
                    <a:gd name="connsiteX111" fmla="*/ 2781300 w 2781300"/>
                    <a:gd name="connsiteY11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534192 w 2781300"/>
                    <a:gd name="connsiteY104" fmla="*/ 804820 h 1855788"/>
                    <a:gd name="connsiteX105" fmla="*/ 2660245 w 2781300"/>
                    <a:gd name="connsiteY105" fmla="*/ 795338 h 1855788"/>
                    <a:gd name="connsiteX106" fmla="*/ 2629833 w 2781300"/>
                    <a:gd name="connsiteY106" fmla="*/ 852351 h 1855788"/>
                    <a:gd name="connsiteX107" fmla="*/ 2639870 w 2781300"/>
                    <a:gd name="connsiteY107" fmla="*/ 856988 h 1855788"/>
                    <a:gd name="connsiteX108" fmla="*/ 2710659 w 2781300"/>
                    <a:gd name="connsiteY108" fmla="*/ 852487 h 1855788"/>
                    <a:gd name="connsiteX109" fmla="*/ 2692412 w 2781300"/>
                    <a:gd name="connsiteY109" fmla="*/ 881266 h 1855788"/>
                    <a:gd name="connsiteX110" fmla="*/ 2781300 w 2781300"/>
                    <a:gd name="connsiteY11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660245 w 2781300"/>
                    <a:gd name="connsiteY104" fmla="*/ 795338 h 1855788"/>
                    <a:gd name="connsiteX105" fmla="*/ 2629833 w 2781300"/>
                    <a:gd name="connsiteY105" fmla="*/ 852351 h 1855788"/>
                    <a:gd name="connsiteX106" fmla="*/ 2639870 w 2781300"/>
                    <a:gd name="connsiteY106" fmla="*/ 856988 h 1855788"/>
                    <a:gd name="connsiteX107" fmla="*/ 2710659 w 2781300"/>
                    <a:gd name="connsiteY107" fmla="*/ 852487 h 1855788"/>
                    <a:gd name="connsiteX108" fmla="*/ 2692412 w 2781300"/>
                    <a:gd name="connsiteY108" fmla="*/ 881266 h 1855788"/>
                    <a:gd name="connsiteX109" fmla="*/ 2781300 w 2781300"/>
                    <a:gd name="connsiteY10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639870 w 2781300"/>
                    <a:gd name="connsiteY105" fmla="*/ 856988 h 1855788"/>
                    <a:gd name="connsiteX106" fmla="*/ 2710659 w 2781300"/>
                    <a:gd name="connsiteY106" fmla="*/ 852487 h 1855788"/>
                    <a:gd name="connsiteX107" fmla="*/ 2692412 w 2781300"/>
                    <a:gd name="connsiteY107" fmla="*/ 881266 h 1855788"/>
                    <a:gd name="connsiteX108" fmla="*/ 2781300 w 2781300"/>
                    <a:gd name="connsiteY10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710659 w 2781300"/>
                    <a:gd name="connsiteY105" fmla="*/ 852487 h 1855788"/>
                    <a:gd name="connsiteX106" fmla="*/ 2692412 w 2781300"/>
                    <a:gd name="connsiteY106" fmla="*/ 881266 h 1855788"/>
                    <a:gd name="connsiteX107" fmla="*/ 2781300 w 2781300"/>
                    <a:gd name="connsiteY10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76829 w 2781300"/>
                    <a:gd name="connsiteY8" fmla="*/ 1078916 h 1855788"/>
                    <a:gd name="connsiteX9" fmla="*/ 2426967 w 2781300"/>
                    <a:gd name="connsiteY9" fmla="*/ 1104558 h 1855788"/>
                    <a:gd name="connsiteX10" fmla="*/ 2438404 w 2781300"/>
                    <a:gd name="connsiteY10" fmla="*/ 1124744 h 1855788"/>
                    <a:gd name="connsiteX11" fmla="*/ 2330762 w 2781300"/>
                    <a:gd name="connsiteY11" fmla="*/ 1154032 h 1855788"/>
                    <a:gd name="connsiteX12" fmla="*/ 2346339 w 2781300"/>
                    <a:gd name="connsiteY12" fmla="*/ 1200944 h 1855788"/>
                    <a:gd name="connsiteX13" fmla="*/ 2182115 w 2781300"/>
                    <a:gd name="connsiteY13" fmla="*/ 1237205 h 1855788"/>
                    <a:gd name="connsiteX14" fmla="*/ 2203928 w 2781300"/>
                    <a:gd name="connsiteY14" fmla="*/ 1279526 h 1855788"/>
                    <a:gd name="connsiteX15" fmla="*/ 2115908 w 2781300"/>
                    <a:gd name="connsiteY15" fmla="*/ 1274250 h 1855788"/>
                    <a:gd name="connsiteX16" fmla="*/ 2083782 w 2781300"/>
                    <a:gd name="connsiteY16" fmla="*/ 1292225 h 1855788"/>
                    <a:gd name="connsiteX17" fmla="*/ 2100242 w 2781300"/>
                    <a:gd name="connsiteY17" fmla="*/ 1328738 h 1855788"/>
                    <a:gd name="connsiteX18" fmla="*/ 2027443 w 2781300"/>
                    <a:gd name="connsiteY18" fmla="*/ 1323749 h 1855788"/>
                    <a:gd name="connsiteX19" fmla="*/ 1953212 w 2781300"/>
                    <a:gd name="connsiteY19" fmla="*/ 1365283 h 1855788"/>
                    <a:gd name="connsiteX20" fmla="*/ 1972435 w 2781300"/>
                    <a:gd name="connsiteY20" fmla="*/ 1401763 h 1855788"/>
                    <a:gd name="connsiteX21" fmla="*/ 1896025 w 2781300"/>
                    <a:gd name="connsiteY21" fmla="*/ 1397283 h 1855788"/>
                    <a:gd name="connsiteX22" fmla="*/ 1880564 w 2781300"/>
                    <a:gd name="connsiteY22" fmla="*/ 1405935 h 1855788"/>
                    <a:gd name="connsiteX23" fmla="*/ 1908140 w 2781300"/>
                    <a:gd name="connsiteY23" fmla="*/ 1465263 h 1855788"/>
                    <a:gd name="connsiteX24" fmla="*/ 1792112 w 2781300"/>
                    <a:gd name="connsiteY24" fmla="*/ 1457550 h 1855788"/>
                    <a:gd name="connsiteX25" fmla="*/ 1808129 w 2781300"/>
                    <a:gd name="connsiteY25" fmla="*/ 1493838 h 1855788"/>
                    <a:gd name="connsiteX26" fmla="*/ 1735915 w 2781300"/>
                    <a:gd name="connsiteY26" fmla="*/ 1488783 h 1855788"/>
                    <a:gd name="connsiteX27" fmla="*/ 1757367 w 2781300"/>
                    <a:gd name="connsiteY27" fmla="*/ 1541467 h 1855788"/>
                    <a:gd name="connsiteX28" fmla="*/ 1652019 w 2781300"/>
                    <a:gd name="connsiteY28" fmla="*/ 1533474 h 1855788"/>
                    <a:gd name="connsiteX29" fmla="*/ 1603174 w 2781300"/>
                    <a:gd name="connsiteY29" fmla="*/ 1559366 h 1855788"/>
                    <a:gd name="connsiteX30" fmla="*/ 1620474 w 2781300"/>
                    <a:gd name="connsiteY30" fmla="*/ 1605760 h 1855788"/>
                    <a:gd name="connsiteX31" fmla="*/ 1620474 w 2781300"/>
                    <a:gd name="connsiteY31" fmla="*/ 1605761 h 1855788"/>
                    <a:gd name="connsiteX32" fmla="*/ 1538878 w 2781300"/>
                    <a:gd name="connsiteY32" fmla="*/ 1599000 h 1855788"/>
                    <a:gd name="connsiteX33" fmla="*/ 1558931 w 2781300"/>
                    <a:gd name="connsiteY33" fmla="*/ 1655763 h 1855788"/>
                    <a:gd name="connsiteX34" fmla="*/ 1473151 w 2781300"/>
                    <a:gd name="connsiteY34" fmla="*/ 1652005 h 1855788"/>
                    <a:gd name="connsiteX35" fmla="*/ 1434815 w 2781300"/>
                    <a:gd name="connsiteY35" fmla="*/ 1646929 h 1855788"/>
                    <a:gd name="connsiteX36" fmla="*/ 1416069 w 2781300"/>
                    <a:gd name="connsiteY36" fmla="*/ 1655838 h 1855788"/>
                    <a:gd name="connsiteX37" fmla="*/ 1430344 w 2781300"/>
                    <a:gd name="connsiteY37" fmla="*/ 1698626 h 1855788"/>
                    <a:gd name="connsiteX38" fmla="*/ 1344564 w 2781300"/>
                    <a:gd name="connsiteY38" fmla="*/ 1694647 h 1855788"/>
                    <a:gd name="connsiteX39" fmla="*/ 1336720 w 2781300"/>
                    <a:gd name="connsiteY39" fmla="*/ 1693547 h 1855788"/>
                    <a:gd name="connsiteX40" fmla="*/ 1333007 w 2781300"/>
                    <a:gd name="connsiteY40" fmla="*/ 1695312 h 1855788"/>
                    <a:gd name="connsiteX41" fmla="*/ 1346173 w 2781300"/>
                    <a:gd name="connsiteY41" fmla="*/ 1736726 h 1855788"/>
                    <a:gd name="connsiteX42" fmla="*/ 1260393 w 2781300"/>
                    <a:gd name="connsiteY42" fmla="*/ 1732550 h 1855788"/>
                    <a:gd name="connsiteX43" fmla="*/ 1252800 w 2781300"/>
                    <a:gd name="connsiteY43" fmla="*/ 1731433 h 1855788"/>
                    <a:gd name="connsiteX44" fmla="*/ 1209062 w 2781300"/>
                    <a:gd name="connsiteY44" fmla="*/ 1749131 h 1855788"/>
                    <a:gd name="connsiteX45" fmla="*/ 1222348 w 2781300"/>
                    <a:gd name="connsiteY45" fmla="*/ 1793876 h 1855788"/>
                    <a:gd name="connsiteX46" fmla="*/ 1136568 w 2781300"/>
                    <a:gd name="connsiteY46" fmla="*/ 1789405 h 1855788"/>
                    <a:gd name="connsiteX47" fmla="*/ 1107314 w 2781300"/>
                    <a:gd name="connsiteY47" fmla="*/ 1784797 h 1855788"/>
                    <a:gd name="connsiteX48" fmla="*/ 1098822 w 2781300"/>
                    <a:gd name="connsiteY48" fmla="*/ 1787442 h 1855788"/>
                    <a:gd name="connsiteX49" fmla="*/ 1108885 w 2781300"/>
                    <a:gd name="connsiteY49" fmla="*/ 1822451 h 1855788"/>
                    <a:gd name="connsiteX50" fmla="*/ 1023105 w 2781300"/>
                    <a:gd name="connsiteY50" fmla="*/ 1817833 h 1855788"/>
                    <a:gd name="connsiteX51" fmla="*/ 1003642 w 2781300"/>
                    <a:gd name="connsiteY51" fmla="*/ 1814666 h 1855788"/>
                    <a:gd name="connsiteX52" fmla="*/ 997790 w 2781300"/>
                    <a:gd name="connsiteY52" fmla="*/ 1815797 h 1855788"/>
                    <a:gd name="connsiteX53" fmla="*/ 1008873 w 2781300"/>
                    <a:gd name="connsiteY53" fmla="*/ 1855788 h 1855788"/>
                    <a:gd name="connsiteX54" fmla="*/ 839790 w 2781300"/>
                    <a:gd name="connsiteY54" fmla="*/ 1836937 h 1855788"/>
                    <a:gd name="connsiteX55" fmla="*/ 821133 w 2781300"/>
                    <a:gd name="connsiteY55" fmla="*/ 1831631 h 1855788"/>
                    <a:gd name="connsiteX56" fmla="*/ 775540 w 2781300"/>
                    <a:gd name="connsiteY56" fmla="*/ 1828957 h 1855788"/>
                    <a:gd name="connsiteX57" fmla="*/ 0 w 2781300"/>
                    <a:gd name="connsiteY57" fmla="*/ 941388 h 1855788"/>
                    <a:gd name="connsiteX58" fmla="*/ 626400 w 2781300"/>
                    <a:gd name="connsiteY58" fmla="*/ 93223 h 1855788"/>
                    <a:gd name="connsiteX59" fmla="*/ 667074 w 2781300"/>
                    <a:gd name="connsiteY59" fmla="*/ 81034 h 1855788"/>
                    <a:gd name="connsiteX60" fmla="*/ 682305 w 2781300"/>
                    <a:gd name="connsiteY60" fmla="*/ 72919 h 1855788"/>
                    <a:gd name="connsiteX61" fmla="*/ 1008873 w 2781300"/>
                    <a:gd name="connsiteY61" fmla="*/ 0 h 1855788"/>
                    <a:gd name="connsiteX62" fmla="*/ 997186 w 2781300"/>
                    <a:gd name="connsiteY62" fmla="*/ 42173 h 1855788"/>
                    <a:gd name="connsiteX63" fmla="*/ 1023105 w 2781300"/>
                    <a:gd name="connsiteY63" fmla="*/ 37956 h 1855788"/>
                    <a:gd name="connsiteX64" fmla="*/ 1108885 w 2781300"/>
                    <a:gd name="connsiteY64" fmla="*/ 33337 h 1855788"/>
                    <a:gd name="connsiteX65" fmla="*/ 1097623 w 2781300"/>
                    <a:gd name="connsiteY65" fmla="*/ 72518 h 1855788"/>
                    <a:gd name="connsiteX66" fmla="*/ 1136568 w 2781300"/>
                    <a:gd name="connsiteY66" fmla="*/ 66383 h 1855788"/>
                    <a:gd name="connsiteX67" fmla="*/ 1222348 w 2781300"/>
                    <a:gd name="connsiteY67" fmla="*/ 61912 h 1855788"/>
                    <a:gd name="connsiteX68" fmla="*/ 1206030 w 2781300"/>
                    <a:gd name="connsiteY68" fmla="*/ 116866 h 1855788"/>
                    <a:gd name="connsiteX69" fmla="*/ 1232453 w 2781300"/>
                    <a:gd name="connsiteY69" fmla="*/ 127349 h 1855788"/>
                    <a:gd name="connsiteX70" fmla="*/ 1260393 w 2781300"/>
                    <a:gd name="connsiteY70" fmla="*/ 123238 h 1855788"/>
                    <a:gd name="connsiteX71" fmla="*/ 1346173 w 2781300"/>
                    <a:gd name="connsiteY71" fmla="*/ 119062 h 1855788"/>
                    <a:gd name="connsiteX72" fmla="*/ 1332246 w 2781300"/>
                    <a:gd name="connsiteY72" fmla="*/ 162868 h 1855788"/>
                    <a:gd name="connsiteX73" fmla="*/ 1344564 w 2781300"/>
                    <a:gd name="connsiteY73" fmla="*/ 161141 h 1855788"/>
                    <a:gd name="connsiteX74" fmla="*/ 1430344 w 2781300"/>
                    <a:gd name="connsiteY74" fmla="*/ 157162 h 1855788"/>
                    <a:gd name="connsiteX75" fmla="*/ 1413731 w 2781300"/>
                    <a:gd name="connsiteY75" fmla="*/ 206956 h 1855788"/>
                    <a:gd name="connsiteX76" fmla="*/ 1421485 w 2781300"/>
                    <a:gd name="connsiteY76" fmla="*/ 210624 h 1855788"/>
                    <a:gd name="connsiteX77" fmla="*/ 1473151 w 2781300"/>
                    <a:gd name="connsiteY77" fmla="*/ 203783 h 1855788"/>
                    <a:gd name="connsiteX78" fmla="*/ 1558931 w 2781300"/>
                    <a:gd name="connsiteY78" fmla="*/ 200025 h 1855788"/>
                    <a:gd name="connsiteX79" fmla="*/ 1535305 w 2781300"/>
                    <a:gd name="connsiteY79" fmla="*/ 266902 h 1855788"/>
                    <a:gd name="connsiteX80" fmla="*/ 1540646 w 2781300"/>
                    <a:gd name="connsiteY80" fmla="*/ 269743 h 1855788"/>
                    <a:gd name="connsiteX81" fmla="*/ 1620474 w 2781300"/>
                    <a:gd name="connsiteY81" fmla="*/ 263128 h 1855788"/>
                    <a:gd name="connsiteX82" fmla="*/ 1605204 w 2781300"/>
                    <a:gd name="connsiteY82" fmla="*/ 304079 h 1855788"/>
                    <a:gd name="connsiteX83" fmla="*/ 1757367 w 2781300"/>
                    <a:gd name="connsiteY83" fmla="*/ 311945 h 1855788"/>
                    <a:gd name="connsiteX84" fmla="*/ 1735914 w 2781300"/>
                    <a:gd name="connsiteY84" fmla="*/ 364629 h 1855788"/>
                    <a:gd name="connsiteX85" fmla="*/ 1808129 w 2781300"/>
                    <a:gd name="connsiteY85" fmla="*/ 359574 h 1855788"/>
                    <a:gd name="connsiteX86" fmla="*/ 1792112 w 2781300"/>
                    <a:gd name="connsiteY86" fmla="*/ 395862 h 1855788"/>
                    <a:gd name="connsiteX87" fmla="*/ 1908140 w 2781300"/>
                    <a:gd name="connsiteY87" fmla="*/ 388149 h 1855788"/>
                    <a:gd name="connsiteX88" fmla="*/ 1877411 w 2781300"/>
                    <a:gd name="connsiteY88" fmla="*/ 454261 h 1855788"/>
                    <a:gd name="connsiteX89" fmla="*/ 1882194 w 2781300"/>
                    <a:gd name="connsiteY89" fmla="*/ 456941 h 1855788"/>
                    <a:gd name="connsiteX90" fmla="*/ 1972435 w 2781300"/>
                    <a:gd name="connsiteY90" fmla="*/ 451649 h 1855788"/>
                    <a:gd name="connsiteX91" fmla="*/ 1949751 w 2781300"/>
                    <a:gd name="connsiteY91" fmla="*/ 494699 h 1855788"/>
                    <a:gd name="connsiteX92" fmla="*/ 2100242 w 2781300"/>
                    <a:gd name="connsiteY92" fmla="*/ 524674 h 1855788"/>
                    <a:gd name="connsiteX93" fmla="*/ 2080914 w 2781300"/>
                    <a:gd name="connsiteY93" fmla="*/ 567549 h 1855788"/>
                    <a:gd name="connsiteX94" fmla="*/ 2203928 w 2781300"/>
                    <a:gd name="connsiteY94" fmla="*/ 576262 h 1855788"/>
                    <a:gd name="connsiteX95" fmla="*/ 2180042 w 2781300"/>
                    <a:gd name="connsiteY95" fmla="*/ 622605 h 1855788"/>
                    <a:gd name="connsiteX96" fmla="*/ 2346339 w 2781300"/>
                    <a:gd name="connsiteY96" fmla="*/ 631032 h 1855788"/>
                    <a:gd name="connsiteX97" fmla="*/ 2319231 w 2781300"/>
                    <a:gd name="connsiteY97" fmla="*/ 696341 h 1855788"/>
                    <a:gd name="connsiteX98" fmla="*/ 2438404 w 2781300"/>
                    <a:gd name="connsiteY98" fmla="*/ 707232 h 1855788"/>
                    <a:gd name="connsiteX99" fmla="*/ 2416227 w 2781300"/>
                    <a:gd name="connsiteY99" fmla="*/ 746374 h 1855788"/>
                    <a:gd name="connsiteX100" fmla="*/ 2548297 w 2781300"/>
                    <a:gd name="connsiteY100" fmla="*/ 747713 h 1855788"/>
                    <a:gd name="connsiteX101" fmla="*/ 2513846 w 2781300"/>
                    <a:gd name="connsiteY101" fmla="*/ 796728 h 1855788"/>
                    <a:gd name="connsiteX102" fmla="*/ 2660245 w 2781300"/>
                    <a:gd name="connsiteY102" fmla="*/ 795338 h 1855788"/>
                    <a:gd name="connsiteX103" fmla="*/ 2629833 w 2781300"/>
                    <a:gd name="connsiteY103" fmla="*/ 852351 h 1855788"/>
                    <a:gd name="connsiteX104" fmla="*/ 2710659 w 2781300"/>
                    <a:gd name="connsiteY104" fmla="*/ 852487 h 1855788"/>
                    <a:gd name="connsiteX105" fmla="*/ 2692412 w 2781300"/>
                    <a:gd name="connsiteY105" fmla="*/ 881266 h 1855788"/>
                    <a:gd name="connsiteX106" fmla="*/ 2781300 w 2781300"/>
                    <a:gd name="connsiteY10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2027443 w 2781300"/>
                    <a:gd name="connsiteY17" fmla="*/ 1323749 h 1855788"/>
                    <a:gd name="connsiteX18" fmla="*/ 1953212 w 2781300"/>
                    <a:gd name="connsiteY18" fmla="*/ 1365283 h 1855788"/>
                    <a:gd name="connsiteX19" fmla="*/ 1972435 w 2781300"/>
                    <a:gd name="connsiteY19" fmla="*/ 1401763 h 1855788"/>
                    <a:gd name="connsiteX20" fmla="*/ 1896025 w 2781300"/>
                    <a:gd name="connsiteY20" fmla="*/ 1397283 h 1855788"/>
                    <a:gd name="connsiteX21" fmla="*/ 1880564 w 2781300"/>
                    <a:gd name="connsiteY21" fmla="*/ 1405935 h 1855788"/>
                    <a:gd name="connsiteX22" fmla="*/ 1908140 w 2781300"/>
                    <a:gd name="connsiteY22" fmla="*/ 1465263 h 1855788"/>
                    <a:gd name="connsiteX23" fmla="*/ 1792112 w 2781300"/>
                    <a:gd name="connsiteY23" fmla="*/ 1457550 h 1855788"/>
                    <a:gd name="connsiteX24" fmla="*/ 1808129 w 2781300"/>
                    <a:gd name="connsiteY24" fmla="*/ 1493838 h 1855788"/>
                    <a:gd name="connsiteX25" fmla="*/ 1735915 w 2781300"/>
                    <a:gd name="connsiteY25" fmla="*/ 1488783 h 1855788"/>
                    <a:gd name="connsiteX26" fmla="*/ 1757367 w 2781300"/>
                    <a:gd name="connsiteY26" fmla="*/ 1541467 h 1855788"/>
                    <a:gd name="connsiteX27" fmla="*/ 1652019 w 2781300"/>
                    <a:gd name="connsiteY27" fmla="*/ 1533474 h 1855788"/>
                    <a:gd name="connsiteX28" fmla="*/ 1603174 w 2781300"/>
                    <a:gd name="connsiteY28" fmla="*/ 1559366 h 1855788"/>
                    <a:gd name="connsiteX29" fmla="*/ 1620474 w 2781300"/>
                    <a:gd name="connsiteY29" fmla="*/ 1605760 h 1855788"/>
                    <a:gd name="connsiteX30" fmla="*/ 1620474 w 2781300"/>
                    <a:gd name="connsiteY30" fmla="*/ 1605761 h 1855788"/>
                    <a:gd name="connsiteX31" fmla="*/ 1538878 w 2781300"/>
                    <a:gd name="connsiteY31" fmla="*/ 1599000 h 1855788"/>
                    <a:gd name="connsiteX32" fmla="*/ 1558931 w 2781300"/>
                    <a:gd name="connsiteY32" fmla="*/ 1655763 h 1855788"/>
                    <a:gd name="connsiteX33" fmla="*/ 1473151 w 2781300"/>
                    <a:gd name="connsiteY33" fmla="*/ 1652005 h 1855788"/>
                    <a:gd name="connsiteX34" fmla="*/ 1434815 w 2781300"/>
                    <a:gd name="connsiteY34" fmla="*/ 1646929 h 1855788"/>
                    <a:gd name="connsiteX35" fmla="*/ 1416069 w 2781300"/>
                    <a:gd name="connsiteY35" fmla="*/ 1655838 h 1855788"/>
                    <a:gd name="connsiteX36" fmla="*/ 1430344 w 2781300"/>
                    <a:gd name="connsiteY36" fmla="*/ 1698626 h 1855788"/>
                    <a:gd name="connsiteX37" fmla="*/ 1344564 w 2781300"/>
                    <a:gd name="connsiteY37" fmla="*/ 1694647 h 1855788"/>
                    <a:gd name="connsiteX38" fmla="*/ 1336720 w 2781300"/>
                    <a:gd name="connsiteY38" fmla="*/ 1693547 h 1855788"/>
                    <a:gd name="connsiteX39" fmla="*/ 1333007 w 2781300"/>
                    <a:gd name="connsiteY39" fmla="*/ 1695312 h 1855788"/>
                    <a:gd name="connsiteX40" fmla="*/ 1346173 w 2781300"/>
                    <a:gd name="connsiteY40" fmla="*/ 1736726 h 1855788"/>
                    <a:gd name="connsiteX41" fmla="*/ 1260393 w 2781300"/>
                    <a:gd name="connsiteY41" fmla="*/ 1732550 h 1855788"/>
                    <a:gd name="connsiteX42" fmla="*/ 1252800 w 2781300"/>
                    <a:gd name="connsiteY42" fmla="*/ 1731433 h 1855788"/>
                    <a:gd name="connsiteX43" fmla="*/ 1209062 w 2781300"/>
                    <a:gd name="connsiteY43" fmla="*/ 1749131 h 1855788"/>
                    <a:gd name="connsiteX44" fmla="*/ 1222348 w 2781300"/>
                    <a:gd name="connsiteY44" fmla="*/ 1793876 h 1855788"/>
                    <a:gd name="connsiteX45" fmla="*/ 1136568 w 2781300"/>
                    <a:gd name="connsiteY45" fmla="*/ 1789405 h 1855788"/>
                    <a:gd name="connsiteX46" fmla="*/ 1107314 w 2781300"/>
                    <a:gd name="connsiteY46" fmla="*/ 1784797 h 1855788"/>
                    <a:gd name="connsiteX47" fmla="*/ 1098822 w 2781300"/>
                    <a:gd name="connsiteY47" fmla="*/ 1787442 h 1855788"/>
                    <a:gd name="connsiteX48" fmla="*/ 1108885 w 2781300"/>
                    <a:gd name="connsiteY48" fmla="*/ 1822451 h 1855788"/>
                    <a:gd name="connsiteX49" fmla="*/ 1023105 w 2781300"/>
                    <a:gd name="connsiteY49" fmla="*/ 1817833 h 1855788"/>
                    <a:gd name="connsiteX50" fmla="*/ 1003642 w 2781300"/>
                    <a:gd name="connsiteY50" fmla="*/ 1814666 h 1855788"/>
                    <a:gd name="connsiteX51" fmla="*/ 997790 w 2781300"/>
                    <a:gd name="connsiteY51" fmla="*/ 1815797 h 1855788"/>
                    <a:gd name="connsiteX52" fmla="*/ 1008873 w 2781300"/>
                    <a:gd name="connsiteY52" fmla="*/ 1855788 h 1855788"/>
                    <a:gd name="connsiteX53" fmla="*/ 839790 w 2781300"/>
                    <a:gd name="connsiteY53" fmla="*/ 1836937 h 1855788"/>
                    <a:gd name="connsiteX54" fmla="*/ 821133 w 2781300"/>
                    <a:gd name="connsiteY54" fmla="*/ 1831631 h 1855788"/>
                    <a:gd name="connsiteX55" fmla="*/ 775540 w 2781300"/>
                    <a:gd name="connsiteY55" fmla="*/ 1828957 h 1855788"/>
                    <a:gd name="connsiteX56" fmla="*/ 0 w 2781300"/>
                    <a:gd name="connsiteY56" fmla="*/ 941388 h 1855788"/>
                    <a:gd name="connsiteX57" fmla="*/ 626400 w 2781300"/>
                    <a:gd name="connsiteY57" fmla="*/ 93223 h 1855788"/>
                    <a:gd name="connsiteX58" fmla="*/ 667074 w 2781300"/>
                    <a:gd name="connsiteY58" fmla="*/ 81034 h 1855788"/>
                    <a:gd name="connsiteX59" fmla="*/ 682305 w 2781300"/>
                    <a:gd name="connsiteY59" fmla="*/ 72919 h 1855788"/>
                    <a:gd name="connsiteX60" fmla="*/ 1008873 w 2781300"/>
                    <a:gd name="connsiteY60" fmla="*/ 0 h 1855788"/>
                    <a:gd name="connsiteX61" fmla="*/ 997186 w 2781300"/>
                    <a:gd name="connsiteY61" fmla="*/ 42173 h 1855788"/>
                    <a:gd name="connsiteX62" fmla="*/ 1023105 w 2781300"/>
                    <a:gd name="connsiteY62" fmla="*/ 37956 h 1855788"/>
                    <a:gd name="connsiteX63" fmla="*/ 1108885 w 2781300"/>
                    <a:gd name="connsiteY63" fmla="*/ 33337 h 1855788"/>
                    <a:gd name="connsiteX64" fmla="*/ 1097623 w 2781300"/>
                    <a:gd name="connsiteY64" fmla="*/ 72518 h 1855788"/>
                    <a:gd name="connsiteX65" fmla="*/ 1136568 w 2781300"/>
                    <a:gd name="connsiteY65" fmla="*/ 66383 h 1855788"/>
                    <a:gd name="connsiteX66" fmla="*/ 1222348 w 2781300"/>
                    <a:gd name="connsiteY66" fmla="*/ 61912 h 1855788"/>
                    <a:gd name="connsiteX67" fmla="*/ 1206030 w 2781300"/>
                    <a:gd name="connsiteY67" fmla="*/ 116866 h 1855788"/>
                    <a:gd name="connsiteX68" fmla="*/ 1232453 w 2781300"/>
                    <a:gd name="connsiteY68" fmla="*/ 127349 h 1855788"/>
                    <a:gd name="connsiteX69" fmla="*/ 1260393 w 2781300"/>
                    <a:gd name="connsiteY69" fmla="*/ 123238 h 1855788"/>
                    <a:gd name="connsiteX70" fmla="*/ 1346173 w 2781300"/>
                    <a:gd name="connsiteY70" fmla="*/ 119062 h 1855788"/>
                    <a:gd name="connsiteX71" fmla="*/ 1332246 w 2781300"/>
                    <a:gd name="connsiteY71" fmla="*/ 162868 h 1855788"/>
                    <a:gd name="connsiteX72" fmla="*/ 1344564 w 2781300"/>
                    <a:gd name="connsiteY72" fmla="*/ 161141 h 1855788"/>
                    <a:gd name="connsiteX73" fmla="*/ 1430344 w 2781300"/>
                    <a:gd name="connsiteY73" fmla="*/ 157162 h 1855788"/>
                    <a:gd name="connsiteX74" fmla="*/ 1413731 w 2781300"/>
                    <a:gd name="connsiteY74" fmla="*/ 206956 h 1855788"/>
                    <a:gd name="connsiteX75" fmla="*/ 1421485 w 2781300"/>
                    <a:gd name="connsiteY75" fmla="*/ 210624 h 1855788"/>
                    <a:gd name="connsiteX76" fmla="*/ 1473151 w 2781300"/>
                    <a:gd name="connsiteY76" fmla="*/ 203783 h 1855788"/>
                    <a:gd name="connsiteX77" fmla="*/ 1558931 w 2781300"/>
                    <a:gd name="connsiteY77" fmla="*/ 200025 h 1855788"/>
                    <a:gd name="connsiteX78" fmla="*/ 1535305 w 2781300"/>
                    <a:gd name="connsiteY78" fmla="*/ 266902 h 1855788"/>
                    <a:gd name="connsiteX79" fmla="*/ 1540646 w 2781300"/>
                    <a:gd name="connsiteY79" fmla="*/ 269743 h 1855788"/>
                    <a:gd name="connsiteX80" fmla="*/ 1620474 w 2781300"/>
                    <a:gd name="connsiteY80" fmla="*/ 263128 h 1855788"/>
                    <a:gd name="connsiteX81" fmla="*/ 1605204 w 2781300"/>
                    <a:gd name="connsiteY81" fmla="*/ 304079 h 1855788"/>
                    <a:gd name="connsiteX82" fmla="*/ 1757367 w 2781300"/>
                    <a:gd name="connsiteY82" fmla="*/ 311945 h 1855788"/>
                    <a:gd name="connsiteX83" fmla="*/ 1735914 w 2781300"/>
                    <a:gd name="connsiteY83" fmla="*/ 364629 h 1855788"/>
                    <a:gd name="connsiteX84" fmla="*/ 1808129 w 2781300"/>
                    <a:gd name="connsiteY84" fmla="*/ 359574 h 1855788"/>
                    <a:gd name="connsiteX85" fmla="*/ 1792112 w 2781300"/>
                    <a:gd name="connsiteY85" fmla="*/ 395862 h 1855788"/>
                    <a:gd name="connsiteX86" fmla="*/ 1908140 w 2781300"/>
                    <a:gd name="connsiteY86" fmla="*/ 388149 h 1855788"/>
                    <a:gd name="connsiteX87" fmla="*/ 1877411 w 2781300"/>
                    <a:gd name="connsiteY87" fmla="*/ 454261 h 1855788"/>
                    <a:gd name="connsiteX88" fmla="*/ 1882194 w 2781300"/>
                    <a:gd name="connsiteY88" fmla="*/ 456941 h 1855788"/>
                    <a:gd name="connsiteX89" fmla="*/ 1972435 w 2781300"/>
                    <a:gd name="connsiteY89" fmla="*/ 451649 h 1855788"/>
                    <a:gd name="connsiteX90" fmla="*/ 1949751 w 2781300"/>
                    <a:gd name="connsiteY90" fmla="*/ 494699 h 1855788"/>
                    <a:gd name="connsiteX91" fmla="*/ 2100242 w 2781300"/>
                    <a:gd name="connsiteY91" fmla="*/ 524674 h 1855788"/>
                    <a:gd name="connsiteX92" fmla="*/ 2080914 w 2781300"/>
                    <a:gd name="connsiteY92" fmla="*/ 567549 h 1855788"/>
                    <a:gd name="connsiteX93" fmla="*/ 2203928 w 2781300"/>
                    <a:gd name="connsiteY93" fmla="*/ 576262 h 1855788"/>
                    <a:gd name="connsiteX94" fmla="*/ 2180042 w 2781300"/>
                    <a:gd name="connsiteY94" fmla="*/ 622605 h 1855788"/>
                    <a:gd name="connsiteX95" fmla="*/ 2346339 w 2781300"/>
                    <a:gd name="connsiteY95" fmla="*/ 631032 h 1855788"/>
                    <a:gd name="connsiteX96" fmla="*/ 2319231 w 2781300"/>
                    <a:gd name="connsiteY96" fmla="*/ 696341 h 1855788"/>
                    <a:gd name="connsiteX97" fmla="*/ 2438404 w 2781300"/>
                    <a:gd name="connsiteY97" fmla="*/ 707232 h 1855788"/>
                    <a:gd name="connsiteX98" fmla="*/ 2416227 w 2781300"/>
                    <a:gd name="connsiteY98" fmla="*/ 746374 h 1855788"/>
                    <a:gd name="connsiteX99" fmla="*/ 2548297 w 2781300"/>
                    <a:gd name="connsiteY99" fmla="*/ 747713 h 1855788"/>
                    <a:gd name="connsiteX100" fmla="*/ 2513846 w 2781300"/>
                    <a:gd name="connsiteY100" fmla="*/ 796728 h 1855788"/>
                    <a:gd name="connsiteX101" fmla="*/ 2660245 w 2781300"/>
                    <a:gd name="connsiteY101" fmla="*/ 795338 h 1855788"/>
                    <a:gd name="connsiteX102" fmla="*/ 2629833 w 2781300"/>
                    <a:gd name="connsiteY102" fmla="*/ 852351 h 1855788"/>
                    <a:gd name="connsiteX103" fmla="*/ 2710659 w 2781300"/>
                    <a:gd name="connsiteY103" fmla="*/ 852487 h 1855788"/>
                    <a:gd name="connsiteX104" fmla="*/ 2692412 w 2781300"/>
                    <a:gd name="connsiteY104" fmla="*/ 881266 h 1855788"/>
                    <a:gd name="connsiteX105" fmla="*/ 2781300 w 2781300"/>
                    <a:gd name="connsiteY10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1953212 w 2781300"/>
                    <a:gd name="connsiteY17" fmla="*/ 1365283 h 1855788"/>
                    <a:gd name="connsiteX18" fmla="*/ 1972435 w 2781300"/>
                    <a:gd name="connsiteY18" fmla="*/ 1401763 h 1855788"/>
                    <a:gd name="connsiteX19" fmla="*/ 1896025 w 2781300"/>
                    <a:gd name="connsiteY19" fmla="*/ 1397283 h 1855788"/>
                    <a:gd name="connsiteX20" fmla="*/ 1880564 w 2781300"/>
                    <a:gd name="connsiteY20" fmla="*/ 1405935 h 1855788"/>
                    <a:gd name="connsiteX21" fmla="*/ 1908140 w 2781300"/>
                    <a:gd name="connsiteY21" fmla="*/ 1465263 h 1855788"/>
                    <a:gd name="connsiteX22" fmla="*/ 1792112 w 2781300"/>
                    <a:gd name="connsiteY22" fmla="*/ 1457550 h 1855788"/>
                    <a:gd name="connsiteX23" fmla="*/ 1808129 w 2781300"/>
                    <a:gd name="connsiteY23" fmla="*/ 1493838 h 1855788"/>
                    <a:gd name="connsiteX24" fmla="*/ 1735915 w 2781300"/>
                    <a:gd name="connsiteY24" fmla="*/ 1488783 h 1855788"/>
                    <a:gd name="connsiteX25" fmla="*/ 1757367 w 2781300"/>
                    <a:gd name="connsiteY25" fmla="*/ 1541467 h 1855788"/>
                    <a:gd name="connsiteX26" fmla="*/ 1652019 w 2781300"/>
                    <a:gd name="connsiteY26" fmla="*/ 1533474 h 1855788"/>
                    <a:gd name="connsiteX27" fmla="*/ 1603174 w 2781300"/>
                    <a:gd name="connsiteY27" fmla="*/ 1559366 h 1855788"/>
                    <a:gd name="connsiteX28" fmla="*/ 1620474 w 2781300"/>
                    <a:gd name="connsiteY28" fmla="*/ 1605760 h 1855788"/>
                    <a:gd name="connsiteX29" fmla="*/ 1620474 w 2781300"/>
                    <a:gd name="connsiteY29" fmla="*/ 1605761 h 1855788"/>
                    <a:gd name="connsiteX30" fmla="*/ 1538878 w 2781300"/>
                    <a:gd name="connsiteY30" fmla="*/ 1599000 h 1855788"/>
                    <a:gd name="connsiteX31" fmla="*/ 1558931 w 2781300"/>
                    <a:gd name="connsiteY31" fmla="*/ 1655763 h 1855788"/>
                    <a:gd name="connsiteX32" fmla="*/ 1473151 w 2781300"/>
                    <a:gd name="connsiteY32" fmla="*/ 1652005 h 1855788"/>
                    <a:gd name="connsiteX33" fmla="*/ 1434815 w 2781300"/>
                    <a:gd name="connsiteY33" fmla="*/ 1646929 h 1855788"/>
                    <a:gd name="connsiteX34" fmla="*/ 1416069 w 2781300"/>
                    <a:gd name="connsiteY34" fmla="*/ 1655838 h 1855788"/>
                    <a:gd name="connsiteX35" fmla="*/ 1430344 w 2781300"/>
                    <a:gd name="connsiteY35" fmla="*/ 1698626 h 1855788"/>
                    <a:gd name="connsiteX36" fmla="*/ 1344564 w 2781300"/>
                    <a:gd name="connsiteY36" fmla="*/ 1694647 h 1855788"/>
                    <a:gd name="connsiteX37" fmla="*/ 1336720 w 2781300"/>
                    <a:gd name="connsiteY37" fmla="*/ 1693547 h 1855788"/>
                    <a:gd name="connsiteX38" fmla="*/ 1333007 w 2781300"/>
                    <a:gd name="connsiteY38" fmla="*/ 1695312 h 1855788"/>
                    <a:gd name="connsiteX39" fmla="*/ 1346173 w 2781300"/>
                    <a:gd name="connsiteY39" fmla="*/ 1736726 h 1855788"/>
                    <a:gd name="connsiteX40" fmla="*/ 1260393 w 2781300"/>
                    <a:gd name="connsiteY40" fmla="*/ 1732550 h 1855788"/>
                    <a:gd name="connsiteX41" fmla="*/ 1252800 w 2781300"/>
                    <a:gd name="connsiteY41" fmla="*/ 1731433 h 1855788"/>
                    <a:gd name="connsiteX42" fmla="*/ 1209062 w 2781300"/>
                    <a:gd name="connsiteY42" fmla="*/ 1749131 h 1855788"/>
                    <a:gd name="connsiteX43" fmla="*/ 1222348 w 2781300"/>
                    <a:gd name="connsiteY43" fmla="*/ 1793876 h 1855788"/>
                    <a:gd name="connsiteX44" fmla="*/ 1136568 w 2781300"/>
                    <a:gd name="connsiteY44" fmla="*/ 1789405 h 1855788"/>
                    <a:gd name="connsiteX45" fmla="*/ 1107314 w 2781300"/>
                    <a:gd name="connsiteY45" fmla="*/ 1784797 h 1855788"/>
                    <a:gd name="connsiteX46" fmla="*/ 1098822 w 2781300"/>
                    <a:gd name="connsiteY46" fmla="*/ 1787442 h 1855788"/>
                    <a:gd name="connsiteX47" fmla="*/ 1108885 w 2781300"/>
                    <a:gd name="connsiteY47" fmla="*/ 1822451 h 1855788"/>
                    <a:gd name="connsiteX48" fmla="*/ 1023105 w 2781300"/>
                    <a:gd name="connsiteY48" fmla="*/ 1817833 h 1855788"/>
                    <a:gd name="connsiteX49" fmla="*/ 1003642 w 2781300"/>
                    <a:gd name="connsiteY49" fmla="*/ 1814666 h 1855788"/>
                    <a:gd name="connsiteX50" fmla="*/ 997790 w 2781300"/>
                    <a:gd name="connsiteY50" fmla="*/ 1815797 h 1855788"/>
                    <a:gd name="connsiteX51" fmla="*/ 1008873 w 2781300"/>
                    <a:gd name="connsiteY51" fmla="*/ 1855788 h 1855788"/>
                    <a:gd name="connsiteX52" fmla="*/ 839790 w 2781300"/>
                    <a:gd name="connsiteY52" fmla="*/ 1836937 h 1855788"/>
                    <a:gd name="connsiteX53" fmla="*/ 821133 w 2781300"/>
                    <a:gd name="connsiteY53" fmla="*/ 1831631 h 1855788"/>
                    <a:gd name="connsiteX54" fmla="*/ 775540 w 2781300"/>
                    <a:gd name="connsiteY54" fmla="*/ 1828957 h 1855788"/>
                    <a:gd name="connsiteX55" fmla="*/ 0 w 2781300"/>
                    <a:gd name="connsiteY55" fmla="*/ 941388 h 1855788"/>
                    <a:gd name="connsiteX56" fmla="*/ 626400 w 2781300"/>
                    <a:gd name="connsiteY56" fmla="*/ 93223 h 1855788"/>
                    <a:gd name="connsiteX57" fmla="*/ 667074 w 2781300"/>
                    <a:gd name="connsiteY57" fmla="*/ 81034 h 1855788"/>
                    <a:gd name="connsiteX58" fmla="*/ 682305 w 2781300"/>
                    <a:gd name="connsiteY58" fmla="*/ 72919 h 1855788"/>
                    <a:gd name="connsiteX59" fmla="*/ 1008873 w 2781300"/>
                    <a:gd name="connsiteY59" fmla="*/ 0 h 1855788"/>
                    <a:gd name="connsiteX60" fmla="*/ 997186 w 2781300"/>
                    <a:gd name="connsiteY60" fmla="*/ 42173 h 1855788"/>
                    <a:gd name="connsiteX61" fmla="*/ 1023105 w 2781300"/>
                    <a:gd name="connsiteY61" fmla="*/ 37956 h 1855788"/>
                    <a:gd name="connsiteX62" fmla="*/ 1108885 w 2781300"/>
                    <a:gd name="connsiteY62" fmla="*/ 33337 h 1855788"/>
                    <a:gd name="connsiteX63" fmla="*/ 1097623 w 2781300"/>
                    <a:gd name="connsiteY63" fmla="*/ 72518 h 1855788"/>
                    <a:gd name="connsiteX64" fmla="*/ 1136568 w 2781300"/>
                    <a:gd name="connsiteY64" fmla="*/ 66383 h 1855788"/>
                    <a:gd name="connsiteX65" fmla="*/ 1222348 w 2781300"/>
                    <a:gd name="connsiteY65" fmla="*/ 61912 h 1855788"/>
                    <a:gd name="connsiteX66" fmla="*/ 1206030 w 2781300"/>
                    <a:gd name="connsiteY66" fmla="*/ 116866 h 1855788"/>
                    <a:gd name="connsiteX67" fmla="*/ 1232453 w 2781300"/>
                    <a:gd name="connsiteY67" fmla="*/ 127349 h 1855788"/>
                    <a:gd name="connsiteX68" fmla="*/ 1260393 w 2781300"/>
                    <a:gd name="connsiteY68" fmla="*/ 123238 h 1855788"/>
                    <a:gd name="connsiteX69" fmla="*/ 1346173 w 2781300"/>
                    <a:gd name="connsiteY69" fmla="*/ 119062 h 1855788"/>
                    <a:gd name="connsiteX70" fmla="*/ 1332246 w 2781300"/>
                    <a:gd name="connsiteY70" fmla="*/ 162868 h 1855788"/>
                    <a:gd name="connsiteX71" fmla="*/ 1344564 w 2781300"/>
                    <a:gd name="connsiteY71" fmla="*/ 161141 h 1855788"/>
                    <a:gd name="connsiteX72" fmla="*/ 1430344 w 2781300"/>
                    <a:gd name="connsiteY72" fmla="*/ 157162 h 1855788"/>
                    <a:gd name="connsiteX73" fmla="*/ 1413731 w 2781300"/>
                    <a:gd name="connsiteY73" fmla="*/ 206956 h 1855788"/>
                    <a:gd name="connsiteX74" fmla="*/ 1421485 w 2781300"/>
                    <a:gd name="connsiteY74" fmla="*/ 210624 h 1855788"/>
                    <a:gd name="connsiteX75" fmla="*/ 1473151 w 2781300"/>
                    <a:gd name="connsiteY75" fmla="*/ 203783 h 1855788"/>
                    <a:gd name="connsiteX76" fmla="*/ 1558931 w 2781300"/>
                    <a:gd name="connsiteY76" fmla="*/ 200025 h 1855788"/>
                    <a:gd name="connsiteX77" fmla="*/ 1535305 w 2781300"/>
                    <a:gd name="connsiteY77" fmla="*/ 266902 h 1855788"/>
                    <a:gd name="connsiteX78" fmla="*/ 1540646 w 2781300"/>
                    <a:gd name="connsiteY78" fmla="*/ 269743 h 1855788"/>
                    <a:gd name="connsiteX79" fmla="*/ 1620474 w 2781300"/>
                    <a:gd name="connsiteY79" fmla="*/ 263128 h 1855788"/>
                    <a:gd name="connsiteX80" fmla="*/ 1605204 w 2781300"/>
                    <a:gd name="connsiteY80" fmla="*/ 304079 h 1855788"/>
                    <a:gd name="connsiteX81" fmla="*/ 1757367 w 2781300"/>
                    <a:gd name="connsiteY81" fmla="*/ 311945 h 1855788"/>
                    <a:gd name="connsiteX82" fmla="*/ 1735914 w 2781300"/>
                    <a:gd name="connsiteY82" fmla="*/ 364629 h 1855788"/>
                    <a:gd name="connsiteX83" fmla="*/ 1808129 w 2781300"/>
                    <a:gd name="connsiteY83" fmla="*/ 359574 h 1855788"/>
                    <a:gd name="connsiteX84" fmla="*/ 1792112 w 2781300"/>
                    <a:gd name="connsiteY84" fmla="*/ 395862 h 1855788"/>
                    <a:gd name="connsiteX85" fmla="*/ 1908140 w 2781300"/>
                    <a:gd name="connsiteY85" fmla="*/ 388149 h 1855788"/>
                    <a:gd name="connsiteX86" fmla="*/ 1877411 w 2781300"/>
                    <a:gd name="connsiteY86" fmla="*/ 454261 h 1855788"/>
                    <a:gd name="connsiteX87" fmla="*/ 1882194 w 2781300"/>
                    <a:gd name="connsiteY87" fmla="*/ 456941 h 1855788"/>
                    <a:gd name="connsiteX88" fmla="*/ 1972435 w 2781300"/>
                    <a:gd name="connsiteY88" fmla="*/ 451649 h 1855788"/>
                    <a:gd name="connsiteX89" fmla="*/ 1949751 w 2781300"/>
                    <a:gd name="connsiteY89" fmla="*/ 494699 h 1855788"/>
                    <a:gd name="connsiteX90" fmla="*/ 2100242 w 2781300"/>
                    <a:gd name="connsiteY90" fmla="*/ 524674 h 1855788"/>
                    <a:gd name="connsiteX91" fmla="*/ 2080914 w 2781300"/>
                    <a:gd name="connsiteY91" fmla="*/ 567549 h 1855788"/>
                    <a:gd name="connsiteX92" fmla="*/ 2203928 w 2781300"/>
                    <a:gd name="connsiteY92" fmla="*/ 576262 h 1855788"/>
                    <a:gd name="connsiteX93" fmla="*/ 2180042 w 2781300"/>
                    <a:gd name="connsiteY93" fmla="*/ 622605 h 1855788"/>
                    <a:gd name="connsiteX94" fmla="*/ 2346339 w 2781300"/>
                    <a:gd name="connsiteY94" fmla="*/ 631032 h 1855788"/>
                    <a:gd name="connsiteX95" fmla="*/ 2319231 w 2781300"/>
                    <a:gd name="connsiteY95" fmla="*/ 696341 h 1855788"/>
                    <a:gd name="connsiteX96" fmla="*/ 2438404 w 2781300"/>
                    <a:gd name="connsiteY96" fmla="*/ 707232 h 1855788"/>
                    <a:gd name="connsiteX97" fmla="*/ 2416227 w 2781300"/>
                    <a:gd name="connsiteY97" fmla="*/ 746374 h 1855788"/>
                    <a:gd name="connsiteX98" fmla="*/ 2548297 w 2781300"/>
                    <a:gd name="connsiteY98" fmla="*/ 747713 h 1855788"/>
                    <a:gd name="connsiteX99" fmla="*/ 2513846 w 2781300"/>
                    <a:gd name="connsiteY99" fmla="*/ 796728 h 1855788"/>
                    <a:gd name="connsiteX100" fmla="*/ 2660245 w 2781300"/>
                    <a:gd name="connsiteY100" fmla="*/ 795338 h 1855788"/>
                    <a:gd name="connsiteX101" fmla="*/ 2629833 w 2781300"/>
                    <a:gd name="connsiteY101" fmla="*/ 852351 h 1855788"/>
                    <a:gd name="connsiteX102" fmla="*/ 2710659 w 2781300"/>
                    <a:gd name="connsiteY102" fmla="*/ 852487 h 1855788"/>
                    <a:gd name="connsiteX103" fmla="*/ 2692412 w 2781300"/>
                    <a:gd name="connsiteY103" fmla="*/ 881266 h 1855788"/>
                    <a:gd name="connsiteX104" fmla="*/ 2781300 w 2781300"/>
                    <a:gd name="connsiteY10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96025 w 2781300"/>
                    <a:gd name="connsiteY18" fmla="*/ 1397283 h 1855788"/>
                    <a:gd name="connsiteX19" fmla="*/ 1880564 w 2781300"/>
                    <a:gd name="connsiteY19" fmla="*/ 1405935 h 1855788"/>
                    <a:gd name="connsiteX20" fmla="*/ 1908140 w 2781300"/>
                    <a:gd name="connsiteY20" fmla="*/ 1465263 h 1855788"/>
                    <a:gd name="connsiteX21" fmla="*/ 1792112 w 2781300"/>
                    <a:gd name="connsiteY21" fmla="*/ 1457550 h 1855788"/>
                    <a:gd name="connsiteX22" fmla="*/ 1808129 w 2781300"/>
                    <a:gd name="connsiteY22" fmla="*/ 1493838 h 1855788"/>
                    <a:gd name="connsiteX23" fmla="*/ 1735915 w 2781300"/>
                    <a:gd name="connsiteY23" fmla="*/ 1488783 h 1855788"/>
                    <a:gd name="connsiteX24" fmla="*/ 1757367 w 2781300"/>
                    <a:gd name="connsiteY24" fmla="*/ 1541467 h 1855788"/>
                    <a:gd name="connsiteX25" fmla="*/ 1652019 w 2781300"/>
                    <a:gd name="connsiteY25" fmla="*/ 1533474 h 1855788"/>
                    <a:gd name="connsiteX26" fmla="*/ 1603174 w 2781300"/>
                    <a:gd name="connsiteY26" fmla="*/ 1559366 h 1855788"/>
                    <a:gd name="connsiteX27" fmla="*/ 1620474 w 2781300"/>
                    <a:gd name="connsiteY27" fmla="*/ 1605760 h 1855788"/>
                    <a:gd name="connsiteX28" fmla="*/ 1620474 w 2781300"/>
                    <a:gd name="connsiteY28" fmla="*/ 1605761 h 1855788"/>
                    <a:gd name="connsiteX29" fmla="*/ 1538878 w 2781300"/>
                    <a:gd name="connsiteY29" fmla="*/ 1599000 h 1855788"/>
                    <a:gd name="connsiteX30" fmla="*/ 1558931 w 2781300"/>
                    <a:gd name="connsiteY30" fmla="*/ 1655763 h 1855788"/>
                    <a:gd name="connsiteX31" fmla="*/ 1473151 w 2781300"/>
                    <a:gd name="connsiteY31" fmla="*/ 1652005 h 1855788"/>
                    <a:gd name="connsiteX32" fmla="*/ 1434815 w 2781300"/>
                    <a:gd name="connsiteY32" fmla="*/ 1646929 h 1855788"/>
                    <a:gd name="connsiteX33" fmla="*/ 1416069 w 2781300"/>
                    <a:gd name="connsiteY33" fmla="*/ 1655838 h 1855788"/>
                    <a:gd name="connsiteX34" fmla="*/ 1430344 w 2781300"/>
                    <a:gd name="connsiteY34" fmla="*/ 1698626 h 1855788"/>
                    <a:gd name="connsiteX35" fmla="*/ 1344564 w 2781300"/>
                    <a:gd name="connsiteY35" fmla="*/ 1694647 h 1855788"/>
                    <a:gd name="connsiteX36" fmla="*/ 1336720 w 2781300"/>
                    <a:gd name="connsiteY36" fmla="*/ 1693547 h 1855788"/>
                    <a:gd name="connsiteX37" fmla="*/ 1333007 w 2781300"/>
                    <a:gd name="connsiteY37" fmla="*/ 1695312 h 1855788"/>
                    <a:gd name="connsiteX38" fmla="*/ 1346173 w 2781300"/>
                    <a:gd name="connsiteY38" fmla="*/ 1736726 h 1855788"/>
                    <a:gd name="connsiteX39" fmla="*/ 1260393 w 2781300"/>
                    <a:gd name="connsiteY39" fmla="*/ 1732550 h 1855788"/>
                    <a:gd name="connsiteX40" fmla="*/ 1252800 w 2781300"/>
                    <a:gd name="connsiteY40" fmla="*/ 1731433 h 1855788"/>
                    <a:gd name="connsiteX41" fmla="*/ 1209062 w 2781300"/>
                    <a:gd name="connsiteY41" fmla="*/ 1749131 h 1855788"/>
                    <a:gd name="connsiteX42" fmla="*/ 1222348 w 2781300"/>
                    <a:gd name="connsiteY42" fmla="*/ 1793876 h 1855788"/>
                    <a:gd name="connsiteX43" fmla="*/ 1136568 w 2781300"/>
                    <a:gd name="connsiteY43" fmla="*/ 1789405 h 1855788"/>
                    <a:gd name="connsiteX44" fmla="*/ 1107314 w 2781300"/>
                    <a:gd name="connsiteY44" fmla="*/ 1784797 h 1855788"/>
                    <a:gd name="connsiteX45" fmla="*/ 1098822 w 2781300"/>
                    <a:gd name="connsiteY45" fmla="*/ 1787442 h 1855788"/>
                    <a:gd name="connsiteX46" fmla="*/ 1108885 w 2781300"/>
                    <a:gd name="connsiteY46" fmla="*/ 1822451 h 1855788"/>
                    <a:gd name="connsiteX47" fmla="*/ 1023105 w 2781300"/>
                    <a:gd name="connsiteY47" fmla="*/ 1817833 h 1855788"/>
                    <a:gd name="connsiteX48" fmla="*/ 1003642 w 2781300"/>
                    <a:gd name="connsiteY48" fmla="*/ 1814666 h 1855788"/>
                    <a:gd name="connsiteX49" fmla="*/ 997790 w 2781300"/>
                    <a:gd name="connsiteY49" fmla="*/ 1815797 h 1855788"/>
                    <a:gd name="connsiteX50" fmla="*/ 1008873 w 2781300"/>
                    <a:gd name="connsiteY50" fmla="*/ 1855788 h 1855788"/>
                    <a:gd name="connsiteX51" fmla="*/ 839790 w 2781300"/>
                    <a:gd name="connsiteY51" fmla="*/ 1836937 h 1855788"/>
                    <a:gd name="connsiteX52" fmla="*/ 821133 w 2781300"/>
                    <a:gd name="connsiteY52" fmla="*/ 1831631 h 1855788"/>
                    <a:gd name="connsiteX53" fmla="*/ 775540 w 2781300"/>
                    <a:gd name="connsiteY53" fmla="*/ 1828957 h 1855788"/>
                    <a:gd name="connsiteX54" fmla="*/ 0 w 2781300"/>
                    <a:gd name="connsiteY54" fmla="*/ 941388 h 1855788"/>
                    <a:gd name="connsiteX55" fmla="*/ 626400 w 2781300"/>
                    <a:gd name="connsiteY55" fmla="*/ 93223 h 1855788"/>
                    <a:gd name="connsiteX56" fmla="*/ 667074 w 2781300"/>
                    <a:gd name="connsiteY56" fmla="*/ 81034 h 1855788"/>
                    <a:gd name="connsiteX57" fmla="*/ 682305 w 2781300"/>
                    <a:gd name="connsiteY57" fmla="*/ 72919 h 1855788"/>
                    <a:gd name="connsiteX58" fmla="*/ 1008873 w 2781300"/>
                    <a:gd name="connsiteY58" fmla="*/ 0 h 1855788"/>
                    <a:gd name="connsiteX59" fmla="*/ 997186 w 2781300"/>
                    <a:gd name="connsiteY59" fmla="*/ 42173 h 1855788"/>
                    <a:gd name="connsiteX60" fmla="*/ 1023105 w 2781300"/>
                    <a:gd name="connsiteY60" fmla="*/ 37956 h 1855788"/>
                    <a:gd name="connsiteX61" fmla="*/ 1108885 w 2781300"/>
                    <a:gd name="connsiteY61" fmla="*/ 33337 h 1855788"/>
                    <a:gd name="connsiteX62" fmla="*/ 1097623 w 2781300"/>
                    <a:gd name="connsiteY62" fmla="*/ 72518 h 1855788"/>
                    <a:gd name="connsiteX63" fmla="*/ 1136568 w 2781300"/>
                    <a:gd name="connsiteY63" fmla="*/ 66383 h 1855788"/>
                    <a:gd name="connsiteX64" fmla="*/ 1222348 w 2781300"/>
                    <a:gd name="connsiteY64" fmla="*/ 61912 h 1855788"/>
                    <a:gd name="connsiteX65" fmla="*/ 1206030 w 2781300"/>
                    <a:gd name="connsiteY65" fmla="*/ 116866 h 1855788"/>
                    <a:gd name="connsiteX66" fmla="*/ 1232453 w 2781300"/>
                    <a:gd name="connsiteY66" fmla="*/ 127349 h 1855788"/>
                    <a:gd name="connsiteX67" fmla="*/ 1260393 w 2781300"/>
                    <a:gd name="connsiteY67" fmla="*/ 123238 h 1855788"/>
                    <a:gd name="connsiteX68" fmla="*/ 1346173 w 2781300"/>
                    <a:gd name="connsiteY68" fmla="*/ 119062 h 1855788"/>
                    <a:gd name="connsiteX69" fmla="*/ 1332246 w 2781300"/>
                    <a:gd name="connsiteY69" fmla="*/ 162868 h 1855788"/>
                    <a:gd name="connsiteX70" fmla="*/ 1344564 w 2781300"/>
                    <a:gd name="connsiteY70" fmla="*/ 161141 h 1855788"/>
                    <a:gd name="connsiteX71" fmla="*/ 1430344 w 2781300"/>
                    <a:gd name="connsiteY71" fmla="*/ 157162 h 1855788"/>
                    <a:gd name="connsiteX72" fmla="*/ 1413731 w 2781300"/>
                    <a:gd name="connsiteY72" fmla="*/ 206956 h 1855788"/>
                    <a:gd name="connsiteX73" fmla="*/ 1421485 w 2781300"/>
                    <a:gd name="connsiteY73" fmla="*/ 210624 h 1855788"/>
                    <a:gd name="connsiteX74" fmla="*/ 1473151 w 2781300"/>
                    <a:gd name="connsiteY74" fmla="*/ 203783 h 1855788"/>
                    <a:gd name="connsiteX75" fmla="*/ 1558931 w 2781300"/>
                    <a:gd name="connsiteY75" fmla="*/ 200025 h 1855788"/>
                    <a:gd name="connsiteX76" fmla="*/ 1535305 w 2781300"/>
                    <a:gd name="connsiteY76" fmla="*/ 266902 h 1855788"/>
                    <a:gd name="connsiteX77" fmla="*/ 1540646 w 2781300"/>
                    <a:gd name="connsiteY77" fmla="*/ 269743 h 1855788"/>
                    <a:gd name="connsiteX78" fmla="*/ 1620474 w 2781300"/>
                    <a:gd name="connsiteY78" fmla="*/ 263128 h 1855788"/>
                    <a:gd name="connsiteX79" fmla="*/ 1605204 w 2781300"/>
                    <a:gd name="connsiteY79" fmla="*/ 304079 h 1855788"/>
                    <a:gd name="connsiteX80" fmla="*/ 1757367 w 2781300"/>
                    <a:gd name="connsiteY80" fmla="*/ 311945 h 1855788"/>
                    <a:gd name="connsiteX81" fmla="*/ 1735914 w 2781300"/>
                    <a:gd name="connsiteY81" fmla="*/ 364629 h 1855788"/>
                    <a:gd name="connsiteX82" fmla="*/ 1808129 w 2781300"/>
                    <a:gd name="connsiteY82" fmla="*/ 359574 h 1855788"/>
                    <a:gd name="connsiteX83" fmla="*/ 1792112 w 2781300"/>
                    <a:gd name="connsiteY83" fmla="*/ 395862 h 1855788"/>
                    <a:gd name="connsiteX84" fmla="*/ 1908140 w 2781300"/>
                    <a:gd name="connsiteY84" fmla="*/ 388149 h 1855788"/>
                    <a:gd name="connsiteX85" fmla="*/ 1877411 w 2781300"/>
                    <a:gd name="connsiteY85" fmla="*/ 454261 h 1855788"/>
                    <a:gd name="connsiteX86" fmla="*/ 1882194 w 2781300"/>
                    <a:gd name="connsiteY86" fmla="*/ 456941 h 1855788"/>
                    <a:gd name="connsiteX87" fmla="*/ 1972435 w 2781300"/>
                    <a:gd name="connsiteY87" fmla="*/ 451649 h 1855788"/>
                    <a:gd name="connsiteX88" fmla="*/ 1949751 w 2781300"/>
                    <a:gd name="connsiteY88" fmla="*/ 494699 h 1855788"/>
                    <a:gd name="connsiteX89" fmla="*/ 2100242 w 2781300"/>
                    <a:gd name="connsiteY89" fmla="*/ 524674 h 1855788"/>
                    <a:gd name="connsiteX90" fmla="*/ 2080914 w 2781300"/>
                    <a:gd name="connsiteY90" fmla="*/ 567549 h 1855788"/>
                    <a:gd name="connsiteX91" fmla="*/ 2203928 w 2781300"/>
                    <a:gd name="connsiteY91" fmla="*/ 576262 h 1855788"/>
                    <a:gd name="connsiteX92" fmla="*/ 2180042 w 2781300"/>
                    <a:gd name="connsiteY92" fmla="*/ 622605 h 1855788"/>
                    <a:gd name="connsiteX93" fmla="*/ 2346339 w 2781300"/>
                    <a:gd name="connsiteY93" fmla="*/ 631032 h 1855788"/>
                    <a:gd name="connsiteX94" fmla="*/ 2319231 w 2781300"/>
                    <a:gd name="connsiteY94" fmla="*/ 696341 h 1855788"/>
                    <a:gd name="connsiteX95" fmla="*/ 2438404 w 2781300"/>
                    <a:gd name="connsiteY95" fmla="*/ 707232 h 1855788"/>
                    <a:gd name="connsiteX96" fmla="*/ 2416227 w 2781300"/>
                    <a:gd name="connsiteY96" fmla="*/ 746374 h 1855788"/>
                    <a:gd name="connsiteX97" fmla="*/ 2548297 w 2781300"/>
                    <a:gd name="connsiteY97" fmla="*/ 747713 h 1855788"/>
                    <a:gd name="connsiteX98" fmla="*/ 2513846 w 2781300"/>
                    <a:gd name="connsiteY98" fmla="*/ 796728 h 1855788"/>
                    <a:gd name="connsiteX99" fmla="*/ 2660245 w 2781300"/>
                    <a:gd name="connsiteY99" fmla="*/ 795338 h 1855788"/>
                    <a:gd name="connsiteX100" fmla="*/ 2629833 w 2781300"/>
                    <a:gd name="connsiteY100" fmla="*/ 852351 h 1855788"/>
                    <a:gd name="connsiteX101" fmla="*/ 2710659 w 2781300"/>
                    <a:gd name="connsiteY101" fmla="*/ 852487 h 1855788"/>
                    <a:gd name="connsiteX102" fmla="*/ 2692412 w 2781300"/>
                    <a:gd name="connsiteY102" fmla="*/ 881266 h 1855788"/>
                    <a:gd name="connsiteX103" fmla="*/ 2781300 w 2781300"/>
                    <a:gd name="connsiteY10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73151 w 2781300"/>
                    <a:gd name="connsiteY30" fmla="*/ 1652005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66007 w 2781300"/>
                    <a:gd name="connsiteY30" fmla="*/ 1649624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34815 w 2781300"/>
                    <a:gd name="connsiteY30" fmla="*/ 1646929 h 1855788"/>
                    <a:gd name="connsiteX31" fmla="*/ 1416069 w 2781300"/>
                    <a:gd name="connsiteY31" fmla="*/ 1655838 h 1855788"/>
                    <a:gd name="connsiteX32" fmla="*/ 1430344 w 2781300"/>
                    <a:gd name="connsiteY32" fmla="*/ 1698626 h 1855788"/>
                    <a:gd name="connsiteX33" fmla="*/ 1344564 w 2781300"/>
                    <a:gd name="connsiteY33" fmla="*/ 1694647 h 1855788"/>
                    <a:gd name="connsiteX34" fmla="*/ 1336720 w 2781300"/>
                    <a:gd name="connsiteY34" fmla="*/ 1693547 h 1855788"/>
                    <a:gd name="connsiteX35" fmla="*/ 1333007 w 2781300"/>
                    <a:gd name="connsiteY35" fmla="*/ 1695312 h 1855788"/>
                    <a:gd name="connsiteX36" fmla="*/ 1346173 w 2781300"/>
                    <a:gd name="connsiteY36" fmla="*/ 1736726 h 1855788"/>
                    <a:gd name="connsiteX37" fmla="*/ 1260393 w 2781300"/>
                    <a:gd name="connsiteY37" fmla="*/ 1732550 h 1855788"/>
                    <a:gd name="connsiteX38" fmla="*/ 1252800 w 2781300"/>
                    <a:gd name="connsiteY38" fmla="*/ 1731433 h 1855788"/>
                    <a:gd name="connsiteX39" fmla="*/ 1209062 w 2781300"/>
                    <a:gd name="connsiteY39" fmla="*/ 1749131 h 1855788"/>
                    <a:gd name="connsiteX40" fmla="*/ 1222348 w 2781300"/>
                    <a:gd name="connsiteY40" fmla="*/ 1793876 h 1855788"/>
                    <a:gd name="connsiteX41" fmla="*/ 1136568 w 2781300"/>
                    <a:gd name="connsiteY41" fmla="*/ 1789405 h 1855788"/>
                    <a:gd name="connsiteX42" fmla="*/ 1107314 w 2781300"/>
                    <a:gd name="connsiteY42" fmla="*/ 1784797 h 1855788"/>
                    <a:gd name="connsiteX43" fmla="*/ 1098822 w 2781300"/>
                    <a:gd name="connsiteY43" fmla="*/ 1787442 h 1855788"/>
                    <a:gd name="connsiteX44" fmla="*/ 1108885 w 2781300"/>
                    <a:gd name="connsiteY44" fmla="*/ 1822451 h 1855788"/>
                    <a:gd name="connsiteX45" fmla="*/ 1023105 w 2781300"/>
                    <a:gd name="connsiteY45" fmla="*/ 1817833 h 1855788"/>
                    <a:gd name="connsiteX46" fmla="*/ 1003642 w 2781300"/>
                    <a:gd name="connsiteY46" fmla="*/ 1814666 h 1855788"/>
                    <a:gd name="connsiteX47" fmla="*/ 997790 w 2781300"/>
                    <a:gd name="connsiteY47" fmla="*/ 1815797 h 1855788"/>
                    <a:gd name="connsiteX48" fmla="*/ 1008873 w 2781300"/>
                    <a:gd name="connsiteY48" fmla="*/ 1855788 h 1855788"/>
                    <a:gd name="connsiteX49" fmla="*/ 839790 w 2781300"/>
                    <a:gd name="connsiteY49" fmla="*/ 1836937 h 1855788"/>
                    <a:gd name="connsiteX50" fmla="*/ 821133 w 2781300"/>
                    <a:gd name="connsiteY50" fmla="*/ 1831631 h 1855788"/>
                    <a:gd name="connsiteX51" fmla="*/ 775540 w 2781300"/>
                    <a:gd name="connsiteY51" fmla="*/ 1828957 h 1855788"/>
                    <a:gd name="connsiteX52" fmla="*/ 0 w 2781300"/>
                    <a:gd name="connsiteY52" fmla="*/ 941388 h 1855788"/>
                    <a:gd name="connsiteX53" fmla="*/ 626400 w 2781300"/>
                    <a:gd name="connsiteY53" fmla="*/ 93223 h 1855788"/>
                    <a:gd name="connsiteX54" fmla="*/ 667074 w 2781300"/>
                    <a:gd name="connsiteY54" fmla="*/ 81034 h 1855788"/>
                    <a:gd name="connsiteX55" fmla="*/ 682305 w 2781300"/>
                    <a:gd name="connsiteY55" fmla="*/ 72919 h 1855788"/>
                    <a:gd name="connsiteX56" fmla="*/ 1008873 w 2781300"/>
                    <a:gd name="connsiteY56" fmla="*/ 0 h 1855788"/>
                    <a:gd name="connsiteX57" fmla="*/ 997186 w 2781300"/>
                    <a:gd name="connsiteY57" fmla="*/ 42173 h 1855788"/>
                    <a:gd name="connsiteX58" fmla="*/ 1023105 w 2781300"/>
                    <a:gd name="connsiteY58" fmla="*/ 37956 h 1855788"/>
                    <a:gd name="connsiteX59" fmla="*/ 1108885 w 2781300"/>
                    <a:gd name="connsiteY59" fmla="*/ 33337 h 1855788"/>
                    <a:gd name="connsiteX60" fmla="*/ 1097623 w 2781300"/>
                    <a:gd name="connsiteY60" fmla="*/ 72518 h 1855788"/>
                    <a:gd name="connsiteX61" fmla="*/ 1136568 w 2781300"/>
                    <a:gd name="connsiteY61" fmla="*/ 66383 h 1855788"/>
                    <a:gd name="connsiteX62" fmla="*/ 1222348 w 2781300"/>
                    <a:gd name="connsiteY62" fmla="*/ 61912 h 1855788"/>
                    <a:gd name="connsiteX63" fmla="*/ 1206030 w 2781300"/>
                    <a:gd name="connsiteY63" fmla="*/ 116866 h 1855788"/>
                    <a:gd name="connsiteX64" fmla="*/ 1232453 w 2781300"/>
                    <a:gd name="connsiteY64" fmla="*/ 127349 h 1855788"/>
                    <a:gd name="connsiteX65" fmla="*/ 1260393 w 2781300"/>
                    <a:gd name="connsiteY65" fmla="*/ 123238 h 1855788"/>
                    <a:gd name="connsiteX66" fmla="*/ 1346173 w 2781300"/>
                    <a:gd name="connsiteY66" fmla="*/ 119062 h 1855788"/>
                    <a:gd name="connsiteX67" fmla="*/ 1332246 w 2781300"/>
                    <a:gd name="connsiteY67" fmla="*/ 162868 h 1855788"/>
                    <a:gd name="connsiteX68" fmla="*/ 1344564 w 2781300"/>
                    <a:gd name="connsiteY68" fmla="*/ 161141 h 1855788"/>
                    <a:gd name="connsiteX69" fmla="*/ 1430344 w 2781300"/>
                    <a:gd name="connsiteY69" fmla="*/ 157162 h 1855788"/>
                    <a:gd name="connsiteX70" fmla="*/ 1413731 w 2781300"/>
                    <a:gd name="connsiteY70" fmla="*/ 206956 h 1855788"/>
                    <a:gd name="connsiteX71" fmla="*/ 1421485 w 2781300"/>
                    <a:gd name="connsiteY71" fmla="*/ 210624 h 1855788"/>
                    <a:gd name="connsiteX72" fmla="*/ 1473151 w 2781300"/>
                    <a:gd name="connsiteY72" fmla="*/ 203783 h 1855788"/>
                    <a:gd name="connsiteX73" fmla="*/ 1558931 w 2781300"/>
                    <a:gd name="connsiteY73" fmla="*/ 200025 h 1855788"/>
                    <a:gd name="connsiteX74" fmla="*/ 1535305 w 2781300"/>
                    <a:gd name="connsiteY74" fmla="*/ 266902 h 1855788"/>
                    <a:gd name="connsiteX75" fmla="*/ 1540646 w 2781300"/>
                    <a:gd name="connsiteY75" fmla="*/ 269743 h 1855788"/>
                    <a:gd name="connsiteX76" fmla="*/ 1620474 w 2781300"/>
                    <a:gd name="connsiteY76" fmla="*/ 263128 h 1855788"/>
                    <a:gd name="connsiteX77" fmla="*/ 1605204 w 2781300"/>
                    <a:gd name="connsiteY77" fmla="*/ 304079 h 1855788"/>
                    <a:gd name="connsiteX78" fmla="*/ 1757367 w 2781300"/>
                    <a:gd name="connsiteY78" fmla="*/ 311945 h 1855788"/>
                    <a:gd name="connsiteX79" fmla="*/ 1735914 w 2781300"/>
                    <a:gd name="connsiteY79" fmla="*/ 364629 h 1855788"/>
                    <a:gd name="connsiteX80" fmla="*/ 1808129 w 2781300"/>
                    <a:gd name="connsiteY80" fmla="*/ 359574 h 1855788"/>
                    <a:gd name="connsiteX81" fmla="*/ 1792112 w 2781300"/>
                    <a:gd name="connsiteY81" fmla="*/ 395862 h 1855788"/>
                    <a:gd name="connsiteX82" fmla="*/ 1908140 w 2781300"/>
                    <a:gd name="connsiteY82" fmla="*/ 388149 h 1855788"/>
                    <a:gd name="connsiteX83" fmla="*/ 1877411 w 2781300"/>
                    <a:gd name="connsiteY83" fmla="*/ 454261 h 1855788"/>
                    <a:gd name="connsiteX84" fmla="*/ 1882194 w 2781300"/>
                    <a:gd name="connsiteY84" fmla="*/ 456941 h 1855788"/>
                    <a:gd name="connsiteX85" fmla="*/ 1972435 w 2781300"/>
                    <a:gd name="connsiteY85" fmla="*/ 451649 h 1855788"/>
                    <a:gd name="connsiteX86" fmla="*/ 1949751 w 2781300"/>
                    <a:gd name="connsiteY86" fmla="*/ 494699 h 1855788"/>
                    <a:gd name="connsiteX87" fmla="*/ 2100242 w 2781300"/>
                    <a:gd name="connsiteY87" fmla="*/ 524674 h 1855788"/>
                    <a:gd name="connsiteX88" fmla="*/ 2080914 w 2781300"/>
                    <a:gd name="connsiteY88" fmla="*/ 567549 h 1855788"/>
                    <a:gd name="connsiteX89" fmla="*/ 2203928 w 2781300"/>
                    <a:gd name="connsiteY89" fmla="*/ 576262 h 1855788"/>
                    <a:gd name="connsiteX90" fmla="*/ 2180042 w 2781300"/>
                    <a:gd name="connsiteY90" fmla="*/ 622605 h 1855788"/>
                    <a:gd name="connsiteX91" fmla="*/ 2346339 w 2781300"/>
                    <a:gd name="connsiteY91" fmla="*/ 631032 h 1855788"/>
                    <a:gd name="connsiteX92" fmla="*/ 2319231 w 2781300"/>
                    <a:gd name="connsiteY92" fmla="*/ 696341 h 1855788"/>
                    <a:gd name="connsiteX93" fmla="*/ 2438404 w 2781300"/>
                    <a:gd name="connsiteY93" fmla="*/ 707232 h 1855788"/>
                    <a:gd name="connsiteX94" fmla="*/ 2416227 w 2781300"/>
                    <a:gd name="connsiteY94" fmla="*/ 746374 h 1855788"/>
                    <a:gd name="connsiteX95" fmla="*/ 2548297 w 2781300"/>
                    <a:gd name="connsiteY95" fmla="*/ 747713 h 1855788"/>
                    <a:gd name="connsiteX96" fmla="*/ 2513846 w 2781300"/>
                    <a:gd name="connsiteY96" fmla="*/ 796728 h 1855788"/>
                    <a:gd name="connsiteX97" fmla="*/ 2660245 w 2781300"/>
                    <a:gd name="connsiteY97" fmla="*/ 795338 h 1855788"/>
                    <a:gd name="connsiteX98" fmla="*/ 2629833 w 2781300"/>
                    <a:gd name="connsiteY98" fmla="*/ 852351 h 1855788"/>
                    <a:gd name="connsiteX99" fmla="*/ 2710659 w 2781300"/>
                    <a:gd name="connsiteY99" fmla="*/ 852487 h 1855788"/>
                    <a:gd name="connsiteX100" fmla="*/ 2692412 w 2781300"/>
                    <a:gd name="connsiteY100" fmla="*/ 881266 h 1855788"/>
                    <a:gd name="connsiteX101" fmla="*/ 2781300 w 2781300"/>
                    <a:gd name="connsiteY10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33007 w 2781300"/>
                    <a:gd name="connsiteY34" fmla="*/ 1695312 h 1855788"/>
                    <a:gd name="connsiteX35" fmla="*/ 1346173 w 2781300"/>
                    <a:gd name="connsiteY35" fmla="*/ 1736726 h 1855788"/>
                    <a:gd name="connsiteX36" fmla="*/ 1260393 w 2781300"/>
                    <a:gd name="connsiteY36" fmla="*/ 1732550 h 1855788"/>
                    <a:gd name="connsiteX37" fmla="*/ 1252800 w 2781300"/>
                    <a:gd name="connsiteY37" fmla="*/ 1731433 h 1855788"/>
                    <a:gd name="connsiteX38" fmla="*/ 1209062 w 2781300"/>
                    <a:gd name="connsiteY38" fmla="*/ 1749131 h 1855788"/>
                    <a:gd name="connsiteX39" fmla="*/ 1222348 w 2781300"/>
                    <a:gd name="connsiteY39" fmla="*/ 1793876 h 1855788"/>
                    <a:gd name="connsiteX40" fmla="*/ 1136568 w 2781300"/>
                    <a:gd name="connsiteY40" fmla="*/ 1789405 h 1855788"/>
                    <a:gd name="connsiteX41" fmla="*/ 1107314 w 2781300"/>
                    <a:gd name="connsiteY41" fmla="*/ 1784797 h 1855788"/>
                    <a:gd name="connsiteX42" fmla="*/ 1098822 w 2781300"/>
                    <a:gd name="connsiteY42" fmla="*/ 1787442 h 1855788"/>
                    <a:gd name="connsiteX43" fmla="*/ 1108885 w 2781300"/>
                    <a:gd name="connsiteY43" fmla="*/ 1822451 h 1855788"/>
                    <a:gd name="connsiteX44" fmla="*/ 1023105 w 2781300"/>
                    <a:gd name="connsiteY44" fmla="*/ 1817833 h 1855788"/>
                    <a:gd name="connsiteX45" fmla="*/ 1003642 w 2781300"/>
                    <a:gd name="connsiteY45" fmla="*/ 1814666 h 1855788"/>
                    <a:gd name="connsiteX46" fmla="*/ 997790 w 2781300"/>
                    <a:gd name="connsiteY46" fmla="*/ 1815797 h 1855788"/>
                    <a:gd name="connsiteX47" fmla="*/ 1008873 w 2781300"/>
                    <a:gd name="connsiteY47" fmla="*/ 1855788 h 1855788"/>
                    <a:gd name="connsiteX48" fmla="*/ 839790 w 2781300"/>
                    <a:gd name="connsiteY48" fmla="*/ 1836937 h 1855788"/>
                    <a:gd name="connsiteX49" fmla="*/ 821133 w 2781300"/>
                    <a:gd name="connsiteY49" fmla="*/ 1831631 h 1855788"/>
                    <a:gd name="connsiteX50" fmla="*/ 775540 w 2781300"/>
                    <a:gd name="connsiteY50" fmla="*/ 1828957 h 1855788"/>
                    <a:gd name="connsiteX51" fmla="*/ 0 w 2781300"/>
                    <a:gd name="connsiteY51" fmla="*/ 941388 h 1855788"/>
                    <a:gd name="connsiteX52" fmla="*/ 626400 w 2781300"/>
                    <a:gd name="connsiteY52" fmla="*/ 93223 h 1855788"/>
                    <a:gd name="connsiteX53" fmla="*/ 667074 w 2781300"/>
                    <a:gd name="connsiteY53" fmla="*/ 81034 h 1855788"/>
                    <a:gd name="connsiteX54" fmla="*/ 682305 w 2781300"/>
                    <a:gd name="connsiteY54" fmla="*/ 72919 h 1855788"/>
                    <a:gd name="connsiteX55" fmla="*/ 1008873 w 2781300"/>
                    <a:gd name="connsiteY55" fmla="*/ 0 h 1855788"/>
                    <a:gd name="connsiteX56" fmla="*/ 997186 w 2781300"/>
                    <a:gd name="connsiteY56" fmla="*/ 42173 h 1855788"/>
                    <a:gd name="connsiteX57" fmla="*/ 1023105 w 2781300"/>
                    <a:gd name="connsiteY57" fmla="*/ 37956 h 1855788"/>
                    <a:gd name="connsiteX58" fmla="*/ 1108885 w 2781300"/>
                    <a:gd name="connsiteY58" fmla="*/ 33337 h 1855788"/>
                    <a:gd name="connsiteX59" fmla="*/ 1097623 w 2781300"/>
                    <a:gd name="connsiteY59" fmla="*/ 72518 h 1855788"/>
                    <a:gd name="connsiteX60" fmla="*/ 1136568 w 2781300"/>
                    <a:gd name="connsiteY60" fmla="*/ 66383 h 1855788"/>
                    <a:gd name="connsiteX61" fmla="*/ 1222348 w 2781300"/>
                    <a:gd name="connsiteY61" fmla="*/ 61912 h 1855788"/>
                    <a:gd name="connsiteX62" fmla="*/ 1206030 w 2781300"/>
                    <a:gd name="connsiteY62" fmla="*/ 116866 h 1855788"/>
                    <a:gd name="connsiteX63" fmla="*/ 1232453 w 2781300"/>
                    <a:gd name="connsiteY63" fmla="*/ 127349 h 1855788"/>
                    <a:gd name="connsiteX64" fmla="*/ 1260393 w 2781300"/>
                    <a:gd name="connsiteY64" fmla="*/ 123238 h 1855788"/>
                    <a:gd name="connsiteX65" fmla="*/ 1346173 w 2781300"/>
                    <a:gd name="connsiteY65" fmla="*/ 119062 h 1855788"/>
                    <a:gd name="connsiteX66" fmla="*/ 1332246 w 2781300"/>
                    <a:gd name="connsiteY66" fmla="*/ 162868 h 1855788"/>
                    <a:gd name="connsiteX67" fmla="*/ 1344564 w 2781300"/>
                    <a:gd name="connsiteY67" fmla="*/ 161141 h 1855788"/>
                    <a:gd name="connsiteX68" fmla="*/ 1430344 w 2781300"/>
                    <a:gd name="connsiteY68" fmla="*/ 157162 h 1855788"/>
                    <a:gd name="connsiteX69" fmla="*/ 1413731 w 2781300"/>
                    <a:gd name="connsiteY69" fmla="*/ 206956 h 1855788"/>
                    <a:gd name="connsiteX70" fmla="*/ 1421485 w 2781300"/>
                    <a:gd name="connsiteY70" fmla="*/ 210624 h 1855788"/>
                    <a:gd name="connsiteX71" fmla="*/ 1473151 w 2781300"/>
                    <a:gd name="connsiteY71" fmla="*/ 203783 h 1855788"/>
                    <a:gd name="connsiteX72" fmla="*/ 1558931 w 2781300"/>
                    <a:gd name="connsiteY72" fmla="*/ 200025 h 1855788"/>
                    <a:gd name="connsiteX73" fmla="*/ 1535305 w 2781300"/>
                    <a:gd name="connsiteY73" fmla="*/ 266902 h 1855788"/>
                    <a:gd name="connsiteX74" fmla="*/ 1540646 w 2781300"/>
                    <a:gd name="connsiteY74" fmla="*/ 269743 h 1855788"/>
                    <a:gd name="connsiteX75" fmla="*/ 1620474 w 2781300"/>
                    <a:gd name="connsiteY75" fmla="*/ 263128 h 1855788"/>
                    <a:gd name="connsiteX76" fmla="*/ 1605204 w 2781300"/>
                    <a:gd name="connsiteY76" fmla="*/ 304079 h 1855788"/>
                    <a:gd name="connsiteX77" fmla="*/ 1757367 w 2781300"/>
                    <a:gd name="connsiteY77" fmla="*/ 311945 h 1855788"/>
                    <a:gd name="connsiteX78" fmla="*/ 1735914 w 2781300"/>
                    <a:gd name="connsiteY78" fmla="*/ 364629 h 1855788"/>
                    <a:gd name="connsiteX79" fmla="*/ 1808129 w 2781300"/>
                    <a:gd name="connsiteY79" fmla="*/ 359574 h 1855788"/>
                    <a:gd name="connsiteX80" fmla="*/ 1792112 w 2781300"/>
                    <a:gd name="connsiteY80" fmla="*/ 395862 h 1855788"/>
                    <a:gd name="connsiteX81" fmla="*/ 1908140 w 2781300"/>
                    <a:gd name="connsiteY81" fmla="*/ 388149 h 1855788"/>
                    <a:gd name="connsiteX82" fmla="*/ 1877411 w 2781300"/>
                    <a:gd name="connsiteY82" fmla="*/ 454261 h 1855788"/>
                    <a:gd name="connsiteX83" fmla="*/ 1882194 w 2781300"/>
                    <a:gd name="connsiteY83" fmla="*/ 456941 h 1855788"/>
                    <a:gd name="connsiteX84" fmla="*/ 1972435 w 2781300"/>
                    <a:gd name="connsiteY84" fmla="*/ 451649 h 1855788"/>
                    <a:gd name="connsiteX85" fmla="*/ 1949751 w 2781300"/>
                    <a:gd name="connsiteY85" fmla="*/ 494699 h 1855788"/>
                    <a:gd name="connsiteX86" fmla="*/ 2100242 w 2781300"/>
                    <a:gd name="connsiteY86" fmla="*/ 524674 h 1855788"/>
                    <a:gd name="connsiteX87" fmla="*/ 2080914 w 2781300"/>
                    <a:gd name="connsiteY87" fmla="*/ 567549 h 1855788"/>
                    <a:gd name="connsiteX88" fmla="*/ 2203928 w 2781300"/>
                    <a:gd name="connsiteY88" fmla="*/ 576262 h 1855788"/>
                    <a:gd name="connsiteX89" fmla="*/ 2180042 w 2781300"/>
                    <a:gd name="connsiteY89" fmla="*/ 622605 h 1855788"/>
                    <a:gd name="connsiteX90" fmla="*/ 2346339 w 2781300"/>
                    <a:gd name="connsiteY90" fmla="*/ 631032 h 1855788"/>
                    <a:gd name="connsiteX91" fmla="*/ 2319231 w 2781300"/>
                    <a:gd name="connsiteY91" fmla="*/ 696341 h 1855788"/>
                    <a:gd name="connsiteX92" fmla="*/ 2438404 w 2781300"/>
                    <a:gd name="connsiteY92" fmla="*/ 707232 h 1855788"/>
                    <a:gd name="connsiteX93" fmla="*/ 2416227 w 2781300"/>
                    <a:gd name="connsiteY93" fmla="*/ 746374 h 1855788"/>
                    <a:gd name="connsiteX94" fmla="*/ 2548297 w 2781300"/>
                    <a:gd name="connsiteY94" fmla="*/ 747713 h 1855788"/>
                    <a:gd name="connsiteX95" fmla="*/ 2513846 w 2781300"/>
                    <a:gd name="connsiteY95" fmla="*/ 796728 h 1855788"/>
                    <a:gd name="connsiteX96" fmla="*/ 2660245 w 2781300"/>
                    <a:gd name="connsiteY96" fmla="*/ 795338 h 1855788"/>
                    <a:gd name="connsiteX97" fmla="*/ 2629833 w 2781300"/>
                    <a:gd name="connsiteY97" fmla="*/ 852351 h 1855788"/>
                    <a:gd name="connsiteX98" fmla="*/ 2710659 w 2781300"/>
                    <a:gd name="connsiteY98" fmla="*/ 852487 h 1855788"/>
                    <a:gd name="connsiteX99" fmla="*/ 2692412 w 2781300"/>
                    <a:gd name="connsiteY99" fmla="*/ 881266 h 1855788"/>
                    <a:gd name="connsiteX100" fmla="*/ 2781300 w 2781300"/>
                    <a:gd name="connsiteY10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52800 w 2781300"/>
                    <a:gd name="connsiteY36" fmla="*/ 1731433 h 1855788"/>
                    <a:gd name="connsiteX37" fmla="*/ 1209062 w 2781300"/>
                    <a:gd name="connsiteY37" fmla="*/ 1749131 h 1855788"/>
                    <a:gd name="connsiteX38" fmla="*/ 1222348 w 2781300"/>
                    <a:gd name="connsiteY38" fmla="*/ 1793876 h 1855788"/>
                    <a:gd name="connsiteX39" fmla="*/ 1136568 w 2781300"/>
                    <a:gd name="connsiteY39" fmla="*/ 1789405 h 1855788"/>
                    <a:gd name="connsiteX40" fmla="*/ 1107314 w 2781300"/>
                    <a:gd name="connsiteY40" fmla="*/ 1784797 h 1855788"/>
                    <a:gd name="connsiteX41" fmla="*/ 1098822 w 2781300"/>
                    <a:gd name="connsiteY41" fmla="*/ 1787442 h 1855788"/>
                    <a:gd name="connsiteX42" fmla="*/ 1108885 w 2781300"/>
                    <a:gd name="connsiteY42" fmla="*/ 1822451 h 1855788"/>
                    <a:gd name="connsiteX43" fmla="*/ 1023105 w 2781300"/>
                    <a:gd name="connsiteY43" fmla="*/ 1817833 h 1855788"/>
                    <a:gd name="connsiteX44" fmla="*/ 1003642 w 2781300"/>
                    <a:gd name="connsiteY44" fmla="*/ 1814666 h 1855788"/>
                    <a:gd name="connsiteX45" fmla="*/ 997790 w 2781300"/>
                    <a:gd name="connsiteY45" fmla="*/ 1815797 h 1855788"/>
                    <a:gd name="connsiteX46" fmla="*/ 1008873 w 2781300"/>
                    <a:gd name="connsiteY46" fmla="*/ 1855788 h 1855788"/>
                    <a:gd name="connsiteX47" fmla="*/ 839790 w 2781300"/>
                    <a:gd name="connsiteY47" fmla="*/ 1836937 h 1855788"/>
                    <a:gd name="connsiteX48" fmla="*/ 821133 w 2781300"/>
                    <a:gd name="connsiteY48" fmla="*/ 1831631 h 1855788"/>
                    <a:gd name="connsiteX49" fmla="*/ 775540 w 2781300"/>
                    <a:gd name="connsiteY49" fmla="*/ 1828957 h 1855788"/>
                    <a:gd name="connsiteX50" fmla="*/ 0 w 2781300"/>
                    <a:gd name="connsiteY50" fmla="*/ 941388 h 1855788"/>
                    <a:gd name="connsiteX51" fmla="*/ 626400 w 2781300"/>
                    <a:gd name="connsiteY51" fmla="*/ 93223 h 1855788"/>
                    <a:gd name="connsiteX52" fmla="*/ 667074 w 2781300"/>
                    <a:gd name="connsiteY52" fmla="*/ 81034 h 1855788"/>
                    <a:gd name="connsiteX53" fmla="*/ 682305 w 2781300"/>
                    <a:gd name="connsiteY53" fmla="*/ 72919 h 1855788"/>
                    <a:gd name="connsiteX54" fmla="*/ 1008873 w 2781300"/>
                    <a:gd name="connsiteY54" fmla="*/ 0 h 1855788"/>
                    <a:gd name="connsiteX55" fmla="*/ 997186 w 2781300"/>
                    <a:gd name="connsiteY55" fmla="*/ 42173 h 1855788"/>
                    <a:gd name="connsiteX56" fmla="*/ 1023105 w 2781300"/>
                    <a:gd name="connsiteY56" fmla="*/ 37956 h 1855788"/>
                    <a:gd name="connsiteX57" fmla="*/ 1108885 w 2781300"/>
                    <a:gd name="connsiteY57" fmla="*/ 33337 h 1855788"/>
                    <a:gd name="connsiteX58" fmla="*/ 1097623 w 2781300"/>
                    <a:gd name="connsiteY58" fmla="*/ 72518 h 1855788"/>
                    <a:gd name="connsiteX59" fmla="*/ 1136568 w 2781300"/>
                    <a:gd name="connsiteY59" fmla="*/ 66383 h 1855788"/>
                    <a:gd name="connsiteX60" fmla="*/ 1222348 w 2781300"/>
                    <a:gd name="connsiteY60" fmla="*/ 61912 h 1855788"/>
                    <a:gd name="connsiteX61" fmla="*/ 1206030 w 2781300"/>
                    <a:gd name="connsiteY61" fmla="*/ 116866 h 1855788"/>
                    <a:gd name="connsiteX62" fmla="*/ 1232453 w 2781300"/>
                    <a:gd name="connsiteY62" fmla="*/ 127349 h 1855788"/>
                    <a:gd name="connsiteX63" fmla="*/ 1260393 w 2781300"/>
                    <a:gd name="connsiteY63" fmla="*/ 123238 h 1855788"/>
                    <a:gd name="connsiteX64" fmla="*/ 1346173 w 2781300"/>
                    <a:gd name="connsiteY64" fmla="*/ 119062 h 1855788"/>
                    <a:gd name="connsiteX65" fmla="*/ 1332246 w 2781300"/>
                    <a:gd name="connsiteY65" fmla="*/ 162868 h 1855788"/>
                    <a:gd name="connsiteX66" fmla="*/ 1344564 w 2781300"/>
                    <a:gd name="connsiteY66" fmla="*/ 161141 h 1855788"/>
                    <a:gd name="connsiteX67" fmla="*/ 1430344 w 2781300"/>
                    <a:gd name="connsiteY67" fmla="*/ 157162 h 1855788"/>
                    <a:gd name="connsiteX68" fmla="*/ 1413731 w 2781300"/>
                    <a:gd name="connsiteY68" fmla="*/ 206956 h 1855788"/>
                    <a:gd name="connsiteX69" fmla="*/ 1421485 w 2781300"/>
                    <a:gd name="connsiteY69" fmla="*/ 210624 h 1855788"/>
                    <a:gd name="connsiteX70" fmla="*/ 1473151 w 2781300"/>
                    <a:gd name="connsiteY70" fmla="*/ 203783 h 1855788"/>
                    <a:gd name="connsiteX71" fmla="*/ 1558931 w 2781300"/>
                    <a:gd name="connsiteY71" fmla="*/ 200025 h 1855788"/>
                    <a:gd name="connsiteX72" fmla="*/ 1535305 w 2781300"/>
                    <a:gd name="connsiteY72" fmla="*/ 266902 h 1855788"/>
                    <a:gd name="connsiteX73" fmla="*/ 1540646 w 2781300"/>
                    <a:gd name="connsiteY73" fmla="*/ 269743 h 1855788"/>
                    <a:gd name="connsiteX74" fmla="*/ 1620474 w 2781300"/>
                    <a:gd name="connsiteY74" fmla="*/ 263128 h 1855788"/>
                    <a:gd name="connsiteX75" fmla="*/ 1605204 w 2781300"/>
                    <a:gd name="connsiteY75" fmla="*/ 304079 h 1855788"/>
                    <a:gd name="connsiteX76" fmla="*/ 1757367 w 2781300"/>
                    <a:gd name="connsiteY76" fmla="*/ 311945 h 1855788"/>
                    <a:gd name="connsiteX77" fmla="*/ 1735914 w 2781300"/>
                    <a:gd name="connsiteY77" fmla="*/ 364629 h 1855788"/>
                    <a:gd name="connsiteX78" fmla="*/ 1808129 w 2781300"/>
                    <a:gd name="connsiteY78" fmla="*/ 359574 h 1855788"/>
                    <a:gd name="connsiteX79" fmla="*/ 1792112 w 2781300"/>
                    <a:gd name="connsiteY79" fmla="*/ 395862 h 1855788"/>
                    <a:gd name="connsiteX80" fmla="*/ 1908140 w 2781300"/>
                    <a:gd name="connsiteY80" fmla="*/ 388149 h 1855788"/>
                    <a:gd name="connsiteX81" fmla="*/ 1877411 w 2781300"/>
                    <a:gd name="connsiteY81" fmla="*/ 454261 h 1855788"/>
                    <a:gd name="connsiteX82" fmla="*/ 1882194 w 2781300"/>
                    <a:gd name="connsiteY82" fmla="*/ 456941 h 1855788"/>
                    <a:gd name="connsiteX83" fmla="*/ 1972435 w 2781300"/>
                    <a:gd name="connsiteY83" fmla="*/ 451649 h 1855788"/>
                    <a:gd name="connsiteX84" fmla="*/ 1949751 w 2781300"/>
                    <a:gd name="connsiteY84" fmla="*/ 494699 h 1855788"/>
                    <a:gd name="connsiteX85" fmla="*/ 2100242 w 2781300"/>
                    <a:gd name="connsiteY85" fmla="*/ 524674 h 1855788"/>
                    <a:gd name="connsiteX86" fmla="*/ 2080914 w 2781300"/>
                    <a:gd name="connsiteY86" fmla="*/ 567549 h 1855788"/>
                    <a:gd name="connsiteX87" fmla="*/ 2203928 w 2781300"/>
                    <a:gd name="connsiteY87" fmla="*/ 576262 h 1855788"/>
                    <a:gd name="connsiteX88" fmla="*/ 2180042 w 2781300"/>
                    <a:gd name="connsiteY88" fmla="*/ 622605 h 1855788"/>
                    <a:gd name="connsiteX89" fmla="*/ 2346339 w 2781300"/>
                    <a:gd name="connsiteY89" fmla="*/ 631032 h 1855788"/>
                    <a:gd name="connsiteX90" fmla="*/ 2319231 w 2781300"/>
                    <a:gd name="connsiteY90" fmla="*/ 696341 h 1855788"/>
                    <a:gd name="connsiteX91" fmla="*/ 2438404 w 2781300"/>
                    <a:gd name="connsiteY91" fmla="*/ 707232 h 1855788"/>
                    <a:gd name="connsiteX92" fmla="*/ 2416227 w 2781300"/>
                    <a:gd name="connsiteY92" fmla="*/ 746374 h 1855788"/>
                    <a:gd name="connsiteX93" fmla="*/ 2548297 w 2781300"/>
                    <a:gd name="connsiteY93" fmla="*/ 747713 h 1855788"/>
                    <a:gd name="connsiteX94" fmla="*/ 2513846 w 2781300"/>
                    <a:gd name="connsiteY94" fmla="*/ 796728 h 1855788"/>
                    <a:gd name="connsiteX95" fmla="*/ 2660245 w 2781300"/>
                    <a:gd name="connsiteY95" fmla="*/ 795338 h 1855788"/>
                    <a:gd name="connsiteX96" fmla="*/ 2629833 w 2781300"/>
                    <a:gd name="connsiteY96" fmla="*/ 852351 h 1855788"/>
                    <a:gd name="connsiteX97" fmla="*/ 2710659 w 2781300"/>
                    <a:gd name="connsiteY97" fmla="*/ 852487 h 1855788"/>
                    <a:gd name="connsiteX98" fmla="*/ 2692412 w 2781300"/>
                    <a:gd name="connsiteY98" fmla="*/ 881266 h 1855788"/>
                    <a:gd name="connsiteX99" fmla="*/ 2781300 w 2781300"/>
                    <a:gd name="connsiteY9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09062 w 2781300"/>
                    <a:gd name="connsiteY36" fmla="*/ 1749131 h 1855788"/>
                    <a:gd name="connsiteX37" fmla="*/ 1222348 w 2781300"/>
                    <a:gd name="connsiteY37" fmla="*/ 1793876 h 1855788"/>
                    <a:gd name="connsiteX38" fmla="*/ 1136568 w 2781300"/>
                    <a:gd name="connsiteY38" fmla="*/ 1789405 h 1855788"/>
                    <a:gd name="connsiteX39" fmla="*/ 1107314 w 2781300"/>
                    <a:gd name="connsiteY39" fmla="*/ 1784797 h 1855788"/>
                    <a:gd name="connsiteX40" fmla="*/ 1098822 w 2781300"/>
                    <a:gd name="connsiteY40" fmla="*/ 1787442 h 1855788"/>
                    <a:gd name="connsiteX41" fmla="*/ 1108885 w 2781300"/>
                    <a:gd name="connsiteY41" fmla="*/ 1822451 h 1855788"/>
                    <a:gd name="connsiteX42" fmla="*/ 1023105 w 2781300"/>
                    <a:gd name="connsiteY42" fmla="*/ 1817833 h 1855788"/>
                    <a:gd name="connsiteX43" fmla="*/ 1003642 w 2781300"/>
                    <a:gd name="connsiteY43" fmla="*/ 1814666 h 1855788"/>
                    <a:gd name="connsiteX44" fmla="*/ 997790 w 2781300"/>
                    <a:gd name="connsiteY44" fmla="*/ 1815797 h 1855788"/>
                    <a:gd name="connsiteX45" fmla="*/ 1008873 w 2781300"/>
                    <a:gd name="connsiteY45" fmla="*/ 1855788 h 1855788"/>
                    <a:gd name="connsiteX46" fmla="*/ 839790 w 2781300"/>
                    <a:gd name="connsiteY46" fmla="*/ 1836937 h 1855788"/>
                    <a:gd name="connsiteX47" fmla="*/ 821133 w 2781300"/>
                    <a:gd name="connsiteY47" fmla="*/ 1831631 h 1855788"/>
                    <a:gd name="connsiteX48" fmla="*/ 775540 w 2781300"/>
                    <a:gd name="connsiteY48" fmla="*/ 1828957 h 1855788"/>
                    <a:gd name="connsiteX49" fmla="*/ 0 w 2781300"/>
                    <a:gd name="connsiteY49" fmla="*/ 941388 h 1855788"/>
                    <a:gd name="connsiteX50" fmla="*/ 626400 w 2781300"/>
                    <a:gd name="connsiteY50" fmla="*/ 93223 h 1855788"/>
                    <a:gd name="connsiteX51" fmla="*/ 667074 w 2781300"/>
                    <a:gd name="connsiteY51" fmla="*/ 81034 h 1855788"/>
                    <a:gd name="connsiteX52" fmla="*/ 682305 w 2781300"/>
                    <a:gd name="connsiteY52" fmla="*/ 72919 h 1855788"/>
                    <a:gd name="connsiteX53" fmla="*/ 1008873 w 2781300"/>
                    <a:gd name="connsiteY53" fmla="*/ 0 h 1855788"/>
                    <a:gd name="connsiteX54" fmla="*/ 997186 w 2781300"/>
                    <a:gd name="connsiteY54" fmla="*/ 42173 h 1855788"/>
                    <a:gd name="connsiteX55" fmla="*/ 1023105 w 2781300"/>
                    <a:gd name="connsiteY55" fmla="*/ 37956 h 1855788"/>
                    <a:gd name="connsiteX56" fmla="*/ 1108885 w 2781300"/>
                    <a:gd name="connsiteY56" fmla="*/ 33337 h 1855788"/>
                    <a:gd name="connsiteX57" fmla="*/ 1097623 w 2781300"/>
                    <a:gd name="connsiteY57" fmla="*/ 72518 h 1855788"/>
                    <a:gd name="connsiteX58" fmla="*/ 1136568 w 2781300"/>
                    <a:gd name="connsiteY58" fmla="*/ 66383 h 1855788"/>
                    <a:gd name="connsiteX59" fmla="*/ 1222348 w 2781300"/>
                    <a:gd name="connsiteY59" fmla="*/ 61912 h 1855788"/>
                    <a:gd name="connsiteX60" fmla="*/ 1206030 w 2781300"/>
                    <a:gd name="connsiteY60" fmla="*/ 116866 h 1855788"/>
                    <a:gd name="connsiteX61" fmla="*/ 1232453 w 2781300"/>
                    <a:gd name="connsiteY61" fmla="*/ 127349 h 1855788"/>
                    <a:gd name="connsiteX62" fmla="*/ 1260393 w 2781300"/>
                    <a:gd name="connsiteY62" fmla="*/ 123238 h 1855788"/>
                    <a:gd name="connsiteX63" fmla="*/ 1346173 w 2781300"/>
                    <a:gd name="connsiteY63" fmla="*/ 119062 h 1855788"/>
                    <a:gd name="connsiteX64" fmla="*/ 1332246 w 2781300"/>
                    <a:gd name="connsiteY64" fmla="*/ 162868 h 1855788"/>
                    <a:gd name="connsiteX65" fmla="*/ 1344564 w 2781300"/>
                    <a:gd name="connsiteY65" fmla="*/ 161141 h 1855788"/>
                    <a:gd name="connsiteX66" fmla="*/ 1430344 w 2781300"/>
                    <a:gd name="connsiteY66" fmla="*/ 157162 h 1855788"/>
                    <a:gd name="connsiteX67" fmla="*/ 1413731 w 2781300"/>
                    <a:gd name="connsiteY67" fmla="*/ 206956 h 1855788"/>
                    <a:gd name="connsiteX68" fmla="*/ 1421485 w 2781300"/>
                    <a:gd name="connsiteY68" fmla="*/ 210624 h 1855788"/>
                    <a:gd name="connsiteX69" fmla="*/ 1473151 w 2781300"/>
                    <a:gd name="connsiteY69" fmla="*/ 203783 h 1855788"/>
                    <a:gd name="connsiteX70" fmla="*/ 1558931 w 2781300"/>
                    <a:gd name="connsiteY70" fmla="*/ 200025 h 1855788"/>
                    <a:gd name="connsiteX71" fmla="*/ 1535305 w 2781300"/>
                    <a:gd name="connsiteY71" fmla="*/ 266902 h 1855788"/>
                    <a:gd name="connsiteX72" fmla="*/ 1540646 w 2781300"/>
                    <a:gd name="connsiteY72" fmla="*/ 269743 h 1855788"/>
                    <a:gd name="connsiteX73" fmla="*/ 1620474 w 2781300"/>
                    <a:gd name="connsiteY73" fmla="*/ 263128 h 1855788"/>
                    <a:gd name="connsiteX74" fmla="*/ 1605204 w 2781300"/>
                    <a:gd name="connsiteY74" fmla="*/ 304079 h 1855788"/>
                    <a:gd name="connsiteX75" fmla="*/ 1757367 w 2781300"/>
                    <a:gd name="connsiteY75" fmla="*/ 311945 h 1855788"/>
                    <a:gd name="connsiteX76" fmla="*/ 1735914 w 2781300"/>
                    <a:gd name="connsiteY76" fmla="*/ 364629 h 1855788"/>
                    <a:gd name="connsiteX77" fmla="*/ 1808129 w 2781300"/>
                    <a:gd name="connsiteY77" fmla="*/ 359574 h 1855788"/>
                    <a:gd name="connsiteX78" fmla="*/ 1792112 w 2781300"/>
                    <a:gd name="connsiteY78" fmla="*/ 395862 h 1855788"/>
                    <a:gd name="connsiteX79" fmla="*/ 1908140 w 2781300"/>
                    <a:gd name="connsiteY79" fmla="*/ 388149 h 1855788"/>
                    <a:gd name="connsiteX80" fmla="*/ 1877411 w 2781300"/>
                    <a:gd name="connsiteY80" fmla="*/ 454261 h 1855788"/>
                    <a:gd name="connsiteX81" fmla="*/ 1882194 w 2781300"/>
                    <a:gd name="connsiteY81" fmla="*/ 456941 h 1855788"/>
                    <a:gd name="connsiteX82" fmla="*/ 1972435 w 2781300"/>
                    <a:gd name="connsiteY82" fmla="*/ 451649 h 1855788"/>
                    <a:gd name="connsiteX83" fmla="*/ 1949751 w 2781300"/>
                    <a:gd name="connsiteY83" fmla="*/ 494699 h 1855788"/>
                    <a:gd name="connsiteX84" fmla="*/ 2100242 w 2781300"/>
                    <a:gd name="connsiteY84" fmla="*/ 524674 h 1855788"/>
                    <a:gd name="connsiteX85" fmla="*/ 2080914 w 2781300"/>
                    <a:gd name="connsiteY85" fmla="*/ 567549 h 1855788"/>
                    <a:gd name="connsiteX86" fmla="*/ 2203928 w 2781300"/>
                    <a:gd name="connsiteY86" fmla="*/ 576262 h 1855788"/>
                    <a:gd name="connsiteX87" fmla="*/ 2180042 w 2781300"/>
                    <a:gd name="connsiteY87" fmla="*/ 622605 h 1855788"/>
                    <a:gd name="connsiteX88" fmla="*/ 2346339 w 2781300"/>
                    <a:gd name="connsiteY88" fmla="*/ 631032 h 1855788"/>
                    <a:gd name="connsiteX89" fmla="*/ 2319231 w 2781300"/>
                    <a:gd name="connsiteY89" fmla="*/ 696341 h 1855788"/>
                    <a:gd name="connsiteX90" fmla="*/ 2438404 w 2781300"/>
                    <a:gd name="connsiteY90" fmla="*/ 707232 h 1855788"/>
                    <a:gd name="connsiteX91" fmla="*/ 2416227 w 2781300"/>
                    <a:gd name="connsiteY91" fmla="*/ 746374 h 1855788"/>
                    <a:gd name="connsiteX92" fmla="*/ 2548297 w 2781300"/>
                    <a:gd name="connsiteY92" fmla="*/ 747713 h 1855788"/>
                    <a:gd name="connsiteX93" fmla="*/ 2513846 w 2781300"/>
                    <a:gd name="connsiteY93" fmla="*/ 796728 h 1855788"/>
                    <a:gd name="connsiteX94" fmla="*/ 2660245 w 2781300"/>
                    <a:gd name="connsiteY94" fmla="*/ 795338 h 1855788"/>
                    <a:gd name="connsiteX95" fmla="*/ 2629833 w 2781300"/>
                    <a:gd name="connsiteY95" fmla="*/ 852351 h 1855788"/>
                    <a:gd name="connsiteX96" fmla="*/ 2710659 w 2781300"/>
                    <a:gd name="connsiteY96" fmla="*/ 852487 h 1855788"/>
                    <a:gd name="connsiteX97" fmla="*/ 2692412 w 2781300"/>
                    <a:gd name="connsiteY97" fmla="*/ 881266 h 1855788"/>
                    <a:gd name="connsiteX98" fmla="*/ 2781300 w 2781300"/>
                    <a:gd name="connsiteY9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60393 w 2781300"/>
                    <a:gd name="connsiteY34" fmla="*/ 1732550 h 1855788"/>
                    <a:gd name="connsiteX35" fmla="*/ 1209062 w 2781300"/>
                    <a:gd name="connsiteY35" fmla="*/ 1749131 h 1855788"/>
                    <a:gd name="connsiteX36" fmla="*/ 1222348 w 2781300"/>
                    <a:gd name="connsiteY36" fmla="*/ 1793876 h 1855788"/>
                    <a:gd name="connsiteX37" fmla="*/ 1136568 w 2781300"/>
                    <a:gd name="connsiteY37" fmla="*/ 1789405 h 1855788"/>
                    <a:gd name="connsiteX38" fmla="*/ 1107314 w 2781300"/>
                    <a:gd name="connsiteY38" fmla="*/ 1784797 h 1855788"/>
                    <a:gd name="connsiteX39" fmla="*/ 1098822 w 2781300"/>
                    <a:gd name="connsiteY39" fmla="*/ 1787442 h 1855788"/>
                    <a:gd name="connsiteX40" fmla="*/ 1108885 w 2781300"/>
                    <a:gd name="connsiteY40" fmla="*/ 1822451 h 1855788"/>
                    <a:gd name="connsiteX41" fmla="*/ 1023105 w 2781300"/>
                    <a:gd name="connsiteY41" fmla="*/ 1817833 h 1855788"/>
                    <a:gd name="connsiteX42" fmla="*/ 1003642 w 2781300"/>
                    <a:gd name="connsiteY42" fmla="*/ 1814666 h 1855788"/>
                    <a:gd name="connsiteX43" fmla="*/ 997790 w 2781300"/>
                    <a:gd name="connsiteY43" fmla="*/ 1815797 h 1855788"/>
                    <a:gd name="connsiteX44" fmla="*/ 1008873 w 2781300"/>
                    <a:gd name="connsiteY44" fmla="*/ 1855788 h 1855788"/>
                    <a:gd name="connsiteX45" fmla="*/ 839790 w 2781300"/>
                    <a:gd name="connsiteY45" fmla="*/ 1836937 h 1855788"/>
                    <a:gd name="connsiteX46" fmla="*/ 821133 w 2781300"/>
                    <a:gd name="connsiteY46" fmla="*/ 1831631 h 1855788"/>
                    <a:gd name="connsiteX47" fmla="*/ 775540 w 2781300"/>
                    <a:gd name="connsiteY47" fmla="*/ 1828957 h 1855788"/>
                    <a:gd name="connsiteX48" fmla="*/ 0 w 2781300"/>
                    <a:gd name="connsiteY48" fmla="*/ 941388 h 1855788"/>
                    <a:gd name="connsiteX49" fmla="*/ 626400 w 2781300"/>
                    <a:gd name="connsiteY49" fmla="*/ 93223 h 1855788"/>
                    <a:gd name="connsiteX50" fmla="*/ 667074 w 2781300"/>
                    <a:gd name="connsiteY50" fmla="*/ 81034 h 1855788"/>
                    <a:gd name="connsiteX51" fmla="*/ 682305 w 2781300"/>
                    <a:gd name="connsiteY51" fmla="*/ 72919 h 1855788"/>
                    <a:gd name="connsiteX52" fmla="*/ 1008873 w 2781300"/>
                    <a:gd name="connsiteY52" fmla="*/ 0 h 1855788"/>
                    <a:gd name="connsiteX53" fmla="*/ 997186 w 2781300"/>
                    <a:gd name="connsiteY53" fmla="*/ 42173 h 1855788"/>
                    <a:gd name="connsiteX54" fmla="*/ 1023105 w 2781300"/>
                    <a:gd name="connsiteY54" fmla="*/ 37956 h 1855788"/>
                    <a:gd name="connsiteX55" fmla="*/ 1108885 w 2781300"/>
                    <a:gd name="connsiteY55" fmla="*/ 33337 h 1855788"/>
                    <a:gd name="connsiteX56" fmla="*/ 1097623 w 2781300"/>
                    <a:gd name="connsiteY56" fmla="*/ 72518 h 1855788"/>
                    <a:gd name="connsiteX57" fmla="*/ 1136568 w 2781300"/>
                    <a:gd name="connsiteY57" fmla="*/ 66383 h 1855788"/>
                    <a:gd name="connsiteX58" fmla="*/ 1222348 w 2781300"/>
                    <a:gd name="connsiteY58" fmla="*/ 61912 h 1855788"/>
                    <a:gd name="connsiteX59" fmla="*/ 1206030 w 2781300"/>
                    <a:gd name="connsiteY59" fmla="*/ 116866 h 1855788"/>
                    <a:gd name="connsiteX60" fmla="*/ 1232453 w 2781300"/>
                    <a:gd name="connsiteY60" fmla="*/ 127349 h 1855788"/>
                    <a:gd name="connsiteX61" fmla="*/ 1260393 w 2781300"/>
                    <a:gd name="connsiteY61" fmla="*/ 123238 h 1855788"/>
                    <a:gd name="connsiteX62" fmla="*/ 1346173 w 2781300"/>
                    <a:gd name="connsiteY62" fmla="*/ 119062 h 1855788"/>
                    <a:gd name="connsiteX63" fmla="*/ 1332246 w 2781300"/>
                    <a:gd name="connsiteY63" fmla="*/ 162868 h 1855788"/>
                    <a:gd name="connsiteX64" fmla="*/ 1344564 w 2781300"/>
                    <a:gd name="connsiteY64" fmla="*/ 161141 h 1855788"/>
                    <a:gd name="connsiteX65" fmla="*/ 1430344 w 2781300"/>
                    <a:gd name="connsiteY65" fmla="*/ 157162 h 1855788"/>
                    <a:gd name="connsiteX66" fmla="*/ 1413731 w 2781300"/>
                    <a:gd name="connsiteY66" fmla="*/ 206956 h 1855788"/>
                    <a:gd name="connsiteX67" fmla="*/ 1421485 w 2781300"/>
                    <a:gd name="connsiteY67" fmla="*/ 210624 h 1855788"/>
                    <a:gd name="connsiteX68" fmla="*/ 1473151 w 2781300"/>
                    <a:gd name="connsiteY68" fmla="*/ 203783 h 1855788"/>
                    <a:gd name="connsiteX69" fmla="*/ 1558931 w 2781300"/>
                    <a:gd name="connsiteY69" fmla="*/ 200025 h 1855788"/>
                    <a:gd name="connsiteX70" fmla="*/ 1535305 w 2781300"/>
                    <a:gd name="connsiteY70" fmla="*/ 266902 h 1855788"/>
                    <a:gd name="connsiteX71" fmla="*/ 1540646 w 2781300"/>
                    <a:gd name="connsiteY71" fmla="*/ 269743 h 1855788"/>
                    <a:gd name="connsiteX72" fmla="*/ 1620474 w 2781300"/>
                    <a:gd name="connsiteY72" fmla="*/ 263128 h 1855788"/>
                    <a:gd name="connsiteX73" fmla="*/ 1605204 w 2781300"/>
                    <a:gd name="connsiteY73" fmla="*/ 304079 h 1855788"/>
                    <a:gd name="connsiteX74" fmla="*/ 1757367 w 2781300"/>
                    <a:gd name="connsiteY74" fmla="*/ 311945 h 1855788"/>
                    <a:gd name="connsiteX75" fmla="*/ 1735914 w 2781300"/>
                    <a:gd name="connsiteY75" fmla="*/ 364629 h 1855788"/>
                    <a:gd name="connsiteX76" fmla="*/ 1808129 w 2781300"/>
                    <a:gd name="connsiteY76" fmla="*/ 359574 h 1855788"/>
                    <a:gd name="connsiteX77" fmla="*/ 1792112 w 2781300"/>
                    <a:gd name="connsiteY77" fmla="*/ 395862 h 1855788"/>
                    <a:gd name="connsiteX78" fmla="*/ 1908140 w 2781300"/>
                    <a:gd name="connsiteY78" fmla="*/ 388149 h 1855788"/>
                    <a:gd name="connsiteX79" fmla="*/ 1877411 w 2781300"/>
                    <a:gd name="connsiteY79" fmla="*/ 454261 h 1855788"/>
                    <a:gd name="connsiteX80" fmla="*/ 1882194 w 2781300"/>
                    <a:gd name="connsiteY80" fmla="*/ 456941 h 1855788"/>
                    <a:gd name="connsiteX81" fmla="*/ 1972435 w 2781300"/>
                    <a:gd name="connsiteY81" fmla="*/ 451649 h 1855788"/>
                    <a:gd name="connsiteX82" fmla="*/ 1949751 w 2781300"/>
                    <a:gd name="connsiteY82" fmla="*/ 494699 h 1855788"/>
                    <a:gd name="connsiteX83" fmla="*/ 2100242 w 2781300"/>
                    <a:gd name="connsiteY83" fmla="*/ 524674 h 1855788"/>
                    <a:gd name="connsiteX84" fmla="*/ 2080914 w 2781300"/>
                    <a:gd name="connsiteY84" fmla="*/ 567549 h 1855788"/>
                    <a:gd name="connsiteX85" fmla="*/ 2203928 w 2781300"/>
                    <a:gd name="connsiteY85" fmla="*/ 576262 h 1855788"/>
                    <a:gd name="connsiteX86" fmla="*/ 2180042 w 2781300"/>
                    <a:gd name="connsiteY86" fmla="*/ 622605 h 1855788"/>
                    <a:gd name="connsiteX87" fmla="*/ 2346339 w 2781300"/>
                    <a:gd name="connsiteY87" fmla="*/ 631032 h 1855788"/>
                    <a:gd name="connsiteX88" fmla="*/ 2319231 w 2781300"/>
                    <a:gd name="connsiteY88" fmla="*/ 696341 h 1855788"/>
                    <a:gd name="connsiteX89" fmla="*/ 2438404 w 2781300"/>
                    <a:gd name="connsiteY89" fmla="*/ 707232 h 1855788"/>
                    <a:gd name="connsiteX90" fmla="*/ 2416227 w 2781300"/>
                    <a:gd name="connsiteY90" fmla="*/ 746374 h 1855788"/>
                    <a:gd name="connsiteX91" fmla="*/ 2548297 w 2781300"/>
                    <a:gd name="connsiteY91" fmla="*/ 747713 h 1855788"/>
                    <a:gd name="connsiteX92" fmla="*/ 2513846 w 2781300"/>
                    <a:gd name="connsiteY92" fmla="*/ 796728 h 1855788"/>
                    <a:gd name="connsiteX93" fmla="*/ 2660245 w 2781300"/>
                    <a:gd name="connsiteY93" fmla="*/ 795338 h 1855788"/>
                    <a:gd name="connsiteX94" fmla="*/ 2629833 w 2781300"/>
                    <a:gd name="connsiteY94" fmla="*/ 852351 h 1855788"/>
                    <a:gd name="connsiteX95" fmla="*/ 2710659 w 2781300"/>
                    <a:gd name="connsiteY95" fmla="*/ 852487 h 1855788"/>
                    <a:gd name="connsiteX96" fmla="*/ 2692412 w 2781300"/>
                    <a:gd name="connsiteY96" fmla="*/ 881266 h 1855788"/>
                    <a:gd name="connsiteX97" fmla="*/ 2781300 w 2781300"/>
                    <a:gd name="connsiteY9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36568 w 2781300"/>
                    <a:gd name="connsiteY36" fmla="*/ 1789405 h 1855788"/>
                    <a:gd name="connsiteX37" fmla="*/ 1107314 w 2781300"/>
                    <a:gd name="connsiteY37" fmla="*/ 1784797 h 1855788"/>
                    <a:gd name="connsiteX38" fmla="*/ 1098822 w 2781300"/>
                    <a:gd name="connsiteY38" fmla="*/ 1787442 h 1855788"/>
                    <a:gd name="connsiteX39" fmla="*/ 1108885 w 2781300"/>
                    <a:gd name="connsiteY39" fmla="*/ 1822451 h 1855788"/>
                    <a:gd name="connsiteX40" fmla="*/ 1023105 w 2781300"/>
                    <a:gd name="connsiteY40" fmla="*/ 1817833 h 1855788"/>
                    <a:gd name="connsiteX41" fmla="*/ 1003642 w 2781300"/>
                    <a:gd name="connsiteY41" fmla="*/ 1814666 h 1855788"/>
                    <a:gd name="connsiteX42" fmla="*/ 997790 w 2781300"/>
                    <a:gd name="connsiteY42" fmla="*/ 1815797 h 1855788"/>
                    <a:gd name="connsiteX43" fmla="*/ 1008873 w 2781300"/>
                    <a:gd name="connsiteY43" fmla="*/ 1855788 h 1855788"/>
                    <a:gd name="connsiteX44" fmla="*/ 839790 w 2781300"/>
                    <a:gd name="connsiteY44" fmla="*/ 1836937 h 1855788"/>
                    <a:gd name="connsiteX45" fmla="*/ 821133 w 2781300"/>
                    <a:gd name="connsiteY45" fmla="*/ 1831631 h 1855788"/>
                    <a:gd name="connsiteX46" fmla="*/ 775540 w 2781300"/>
                    <a:gd name="connsiteY46" fmla="*/ 1828957 h 1855788"/>
                    <a:gd name="connsiteX47" fmla="*/ 0 w 2781300"/>
                    <a:gd name="connsiteY47" fmla="*/ 941388 h 1855788"/>
                    <a:gd name="connsiteX48" fmla="*/ 626400 w 2781300"/>
                    <a:gd name="connsiteY48" fmla="*/ 93223 h 1855788"/>
                    <a:gd name="connsiteX49" fmla="*/ 667074 w 2781300"/>
                    <a:gd name="connsiteY49" fmla="*/ 81034 h 1855788"/>
                    <a:gd name="connsiteX50" fmla="*/ 682305 w 2781300"/>
                    <a:gd name="connsiteY50" fmla="*/ 72919 h 1855788"/>
                    <a:gd name="connsiteX51" fmla="*/ 1008873 w 2781300"/>
                    <a:gd name="connsiteY51" fmla="*/ 0 h 1855788"/>
                    <a:gd name="connsiteX52" fmla="*/ 997186 w 2781300"/>
                    <a:gd name="connsiteY52" fmla="*/ 42173 h 1855788"/>
                    <a:gd name="connsiteX53" fmla="*/ 1023105 w 2781300"/>
                    <a:gd name="connsiteY53" fmla="*/ 37956 h 1855788"/>
                    <a:gd name="connsiteX54" fmla="*/ 1108885 w 2781300"/>
                    <a:gd name="connsiteY54" fmla="*/ 33337 h 1855788"/>
                    <a:gd name="connsiteX55" fmla="*/ 1097623 w 2781300"/>
                    <a:gd name="connsiteY55" fmla="*/ 72518 h 1855788"/>
                    <a:gd name="connsiteX56" fmla="*/ 1136568 w 2781300"/>
                    <a:gd name="connsiteY56" fmla="*/ 66383 h 1855788"/>
                    <a:gd name="connsiteX57" fmla="*/ 1222348 w 2781300"/>
                    <a:gd name="connsiteY57" fmla="*/ 61912 h 1855788"/>
                    <a:gd name="connsiteX58" fmla="*/ 1206030 w 2781300"/>
                    <a:gd name="connsiteY58" fmla="*/ 116866 h 1855788"/>
                    <a:gd name="connsiteX59" fmla="*/ 1232453 w 2781300"/>
                    <a:gd name="connsiteY59" fmla="*/ 127349 h 1855788"/>
                    <a:gd name="connsiteX60" fmla="*/ 1260393 w 2781300"/>
                    <a:gd name="connsiteY60" fmla="*/ 123238 h 1855788"/>
                    <a:gd name="connsiteX61" fmla="*/ 1346173 w 2781300"/>
                    <a:gd name="connsiteY61" fmla="*/ 119062 h 1855788"/>
                    <a:gd name="connsiteX62" fmla="*/ 1332246 w 2781300"/>
                    <a:gd name="connsiteY62" fmla="*/ 162868 h 1855788"/>
                    <a:gd name="connsiteX63" fmla="*/ 1344564 w 2781300"/>
                    <a:gd name="connsiteY63" fmla="*/ 161141 h 1855788"/>
                    <a:gd name="connsiteX64" fmla="*/ 1430344 w 2781300"/>
                    <a:gd name="connsiteY64" fmla="*/ 157162 h 1855788"/>
                    <a:gd name="connsiteX65" fmla="*/ 1413731 w 2781300"/>
                    <a:gd name="connsiteY65" fmla="*/ 206956 h 1855788"/>
                    <a:gd name="connsiteX66" fmla="*/ 1421485 w 2781300"/>
                    <a:gd name="connsiteY66" fmla="*/ 210624 h 1855788"/>
                    <a:gd name="connsiteX67" fmla="*/ 1473151 w 2781300"/>
                    <a:gd name="connsiteY67" fmla="*/ 203783 h 1855788"/>
                    <a:gd name="connsiteX68" fmla="*/ 1558931 w 2781300"/>
                    <a:gd name="connsiteY68" fmla="*/ 200025 h 1855788"/>
                    <a:gd name="connsiteX69" fmla="*/ 1535305 w 2781300"/>
                    <a:gd name="connsiteY69" fmla="*/ 266902 h 1855788"/>
                    <a:gd name="connsiteX70" fmla="*/ 1540646 w 2781300"/>
                    <a:gd name="connsiteY70" fmla="*/ 269743 h 1855788"/>
                    <a:gd name="connsiteX71" fmla="*/ 1620474 w 2781300"/>
                    <a:gd name="connsiteY71" fmla="*/ 263128 h 1855788"/>
                    <a:gd name="connsiteX72" fmla="*/ 1605204 w 2781300"/>
                    <a:gd name="connsiteY72" fmla="*/ 304079 h 1855788"/>
                    <a:gd name="connsiteX73" fmla="*/ 1757367 w 2781300"/>
                    <a:gd name="connsiteY73" fmla="*/ 311945 h 1855788"/>
                    <a:gd name="connsiteX74" fmla="*/ 1735914 w 2781300"/>
                    <a:gd name="connsiteY74" fmla="*/ 364629 h 1855788"/>
                    <a:gd name="connsiteX75" fmla="*/ 1808129 w 2781300"/>
                    <a:gd name="connsiteY75" fmla="*/ 359574 h 1855788"/>
                    <a:gd name="connsiteX76" fmla="*/ 1792112 w 2781300"/>
                    <a:gd name="connsiteY76" fmla="*/ 395862 h 1855788"/>
                    <a:gd name="connsiteX77" fmla="*/ 1908140 w 2781300"/>
                    <a:gd name="connsiteY77" fmla="*/ 388149 h 1855788"/>
                    <a:gd name="connsiteX78" fmla="*/ 1877411 w 2781300"/>
                    <a:gd name="connsiteY78" fmla="*/ 454261 h 1855788"/>
                    <a:gd name="connsiteX79" fmla="*/ 1882194 w 2781300"/>
                    <a:gd name="connsiteY79" fmla="*/ 456941 h 1855788"/>
                    <a:gd name="connsiteX80" fmla="*/ 1972435 w 2781300"/>
                    <a:gd name="connsiteY80" fmla="*/ 451649 h 1855788"/>
                    <a:gd name="connsiteX81" fmla="*/ 1949751 w 2781300"/>
                    <a:gd name="connsiteY81" fmla="*/ 494699 h 1855788"/>
                    <a:gd name="connsiteX82" fmla="*/ 2100242 w 2781300"/>
                    <a:gd name="connsiteY82" fmla="*/ 524674 h 1855788"/>
                    <a:gd name="connsiteX83" fmla="*/ 2080914 w 2781300"/>
                    <a:gd name="connsiteY83" fmla="*/ 567549 h 1855788"/>
                    <a:gd name="connsiteX84" fmla="*/ 2203928 w 2781300"/>
                    <a:gd name="connsiteY84" fmla="*/ 576262 h 1855788"/>
                    <a:gd name="connsiteX85" fmla="*/ 2180042 w 2781300"/>
                    <a:gd name="connsiteY85" fmla="*/ 622605 h 1855788"/>
                    <a:gd name="connsiteX86" fmla="*/ 2346339 w 2781300"/>
                    <a:gd name="connsiteY86" fmla="*/ 631032 h 1855788"/>
                    <a:gd name="connsiteX87" fmla="*/ 2319231 w 2781300"/>
                    <a:gd name="connsiteY87" fmla="*/ 696341 h 1855788"/>
                    <a:gd name="connsiteX88" fmla="*/ 2438404 w 2781300"/>
                    <a:gd name="connsiteY88" fmla="*/ 707232 h 1855788"/>
                    <a:gd name="connsiteX89" fmla="*/ 2416227 w 2781300"/>
                    <a:gd name="connsiteY89" fmla="*/ 746374 h 1855788"/>
                    <a:gd name="connsiteX90" fmla="*/ 2548297 w 2781300"/>
                    <a:gd name="connsiteY90" fmla="*/ 747713 h 1855788"/>
                    <a:gd name="connsiteX91" fmla="*/ 2513846 w 2781300"/>
                    <a:gd name="connsiteY91" fmla="*/ 796728 h 1855788"/>
                    <a:gd name="connsiteX92" fmla="*/ 2660245 w 2781300"/>
                    <a:gd name="connsiteY92" fmla="*/ 795338 h 1855788"/>
                    <a:gd name="connsiteX93" fmla="*/ 2629833 w 2781300"/>
                    <a:gd name="connsiteY93" fmla="*/ 852351 h 1855788"/>
                    <a:gd name="connsiteX94" fmla="*/ 2710659 w 2781300"/>
                    <a:gd name="connsiteY94" fmla="*/ 852487 h 1855788"/>
                    <a:gd name="connsiteX95" fmla="*/ 2692412 w 2781300"/>
                    <a:gd name="connsiteY95" fmla="*/ 881266 h 1855788"/>
                    <a:gd name="connsiteX96" fmla="*/ 2781300 w 2781300"/>
                    <a:gd name="connsiteY9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098822 w 2781300"/>
                    <a:gd name="connsiteY37" fmla="*/ 1787442 h 1855788"/>
                    <a:gd name="connsiteX38" fmla="*/ 1108885 w 2781300"/>
                    <a:gd name="connsiteY38" fmla="*/ 1822451 h 1855788"/>
                    <a:gd name="connsiteX39" fmla="*/ 1023105 w 2781300"/>
                    <a:gd name="connsiteY39" fmla="*/ 1817833 h 1855788"/>
                    <a:gd name="connsiteX40" fmla="*/ 1003642 w 2781300"/>
                    <a:gd name="connsiteY40" fmla="*/ 1814666 h 1855788"/>
                    <a:gd name="connsiteX41" fmla="*/ 997790 w 2781300"/>
                    <a:gd name="connsiteY41" fmla="*/ 1815797 h 1855788"/>
                    <a:gd name="connsiteX42" fmla="*/ 1008873 w 2781300"/>
                    <a:gd name="connsiteY42" fmla="*/ 1855788 h 1855788"/>
                    <a:gd name="connsiteX43" fmla="*/ 839790 w 2781300"/>
                    <a:gd name="connsiteY43" fmla="*/ 1836937 h 1855788"/>
                    <a:gd name="connsiteX44" fmla="*/ 821133 w 2781300"/>
                    <a:gd name="connsiteY44" fmla="*/ 1831631 h 1855788"/>
                    <a:gd name="connsiteX45" fmla="*/ 775540 w 2781300"/>
                    <a:gd name="connsiteY45" fmla="*/ 1828957 h 1855788"/>
                    <a:gd name="connsiteX46" fmla="*/ 0 w 2781300"/>
                    <a:gd name="connsiteY46" fmla="*/ 941388 h 1855788"/>
                    <a:gd name="connsiteX47" fmla="*/ 626400 w 2781300"/>
                    <a:gd name="connsiteY47" fmla="*/ 93223 h 1855788"/>
                    <a:gd name="connsiteX48" fmla="*/ 667074 w 2781300"/>
                    <a:gd name="connsiteY48" fmla="*/ 81034 h 1855788"/>
                    <a:gd name="connsiteX49" fmla="*/ 682305 w 2781300"/>
                    <a:gd name="connsiteY49" fmla="*/ 72919 h 1855788"/>
                    <a:gd name="connsiteX50" fmla="*/ 1008873 w 2781300"/>
                    <a:gd name="connsiteY50" fmla="*/ 0 h 1855788"/>
                    <a:gd name="connsiteX51" fmla="*/ 997186 w 2781300"/>
                    <a:gd name="connsiteY51" fmla="*/ 42173 h 1855788"/>
                    <a:gd name="connsiteX52" fmla="*/ 1023105 w 2781300"/>
                    <a:gd name="connsiteY52" fmla="*/ 37956 h 1855788"/>
                    <a:gd name="connsiteX53" fmla="*/ 1108885 w 2781300"/>
                    <a:gd name="connsiteY53" fmla="*/ 33337 h 1855788"/>
                    <a:gd name="connsiteX54" fmla="*/ 1097623 w 2781300"/>
                    <a:gd name="connsiteY54" fmla="*/ 72518 h 1855788"/>
                    <a:gd name="connsiteX55" fmla="*/ 1136568 w 2781300"/>
                    <a:gd name="connsiteY55" fmla="*/ 66383 h 1855788"/>
                    <a:gd name="connsiteX56" fmla="*/ 1222348 w 2781300"/>
                    <a:gd name="connsiteY56" fmla="*/ 61912 h 1855788"/>
                    <a:gd name="connsiteX57" fmla="*/ 1206030 w 2781300"/>
                    <a:gd name="connsiteY57" fmla="*/ 116866 h 1855788"/>
                    <a:gd name="connsiteX58" fmla="*/ 1232453 w 2781300"/>
                    <a:gd name="connsiteY58" fmla="*/ 127349 h 1855788"/>
                    <a:gd name="connsiteX59" fmla="*/ 1260393 w 2781300"/>
                    <a:gd name="connsiteY59" fmla="*/ 123238 h 1855788"/>
                    <a:gd name="connsiteX60" fmla="*/ 1346173 w 2781300"/>
                    <a:gd name="connsiteY60" fmla="*/ 119062 h 1855788"/>
                    <a:gd name="connsiteX61" fmla="*/ 1332246 w 2781300"/>
                    <a:gd name="connsiteY61" fmla="*/ 162868 h 1855788"/>
                    <a:gd name="connsiteX62" fmla="*/ 1344564 w 2781300"/>
                    <a:gd name="connsiteY62" fmla="*/ 161141 h 1855788"/>
                    <a:gd name="connsiteX63" fmla="*/ 1430344 w 2781300"/>
                    <a:gd name="connsiteY63" fmla="*/ 157162 h 1855788"/>
                    <a:gd name="connsiteX64" fmla="*/ 1413731 w 2781300"/>
                    <a:gd name="connsiteY64" fmla="*/ 206956 h 1855788"/>
                    <a:gd name="connsiteX65" fmla="*/ 1421485 w 2781300"/>
                    <a:gd name="connsiteY65" fmla="*/ 210624 h 1855788"/>
                    <a:gd name="connsiteX66" fmla="*/ 1473151 w 2781300"/>
                    <a:gd name="connsiteY66" fmla="*/ 203783 h 1855788"/>
                    <a:gd name="connsiteX67" fmla="*/ 1558931 w 2781300"/>
                    <a:gd name="connsiteY67" fmla="*/ 200025 h 1855788"/>
                    <a:gd name="connsiteX68" fmla="*/ 1535305 w 2781300"/>
                    <a:gd name="connsiteY68" fmla="*/ 266902 h 1855788"/>
                    <a:gd name="connsiteX69" fmla="*/ 1540646 w 2781300"/>
                    <a:gd name="connsiteY69" fmla="*/ 269743 h 1855788"/>
                    <a:gd name="connsiteX70" fmla="*/ 1620474 w 2781300"/>
                    <a:gd name="connsiteY70" fmla="*/ 263128 h 1855788"/>
                    <a:gd name="connsiteX71" fmla="*/ 1605204 w 2781300"/>
                    <a:gd name="connsiteY71" fmla="*/ 304079 h 1855788"/>
                    <a:gd name="connsiteX72" fmla="*/ 1757367 w 2781300"/>
                    <a:gd name="connsiteY72" fmla="*/ 311945 h 1855788"/>
                    <a:gd name="connsiteX73" fmla="*/ 1735914 w 2781300"/>
                    <a:gd name="connsiteY73" fmla="*/ 364629 h 1855788"/>
                    <a:gd name="connsiteX74" fmla="*/ 1808129 w 2781300"/>
                    <a:gd name="connsiteY74" fmla="*/ 359574 h 1855788"/>
                    <a:gd name="connsiteX75" fmla="*/ 1792112 w 2781300"/>
                    <a:gd name="connsiteY75" fmla="*/ 395862 h 1855788"/>
                    <a:gd name="connsiteX76" fmla="*/ 1908140 w 2781300"/>
                    <a:gd name="connsiteY76" fmla="*/ 388149 h 1855788"/>
                    <a:gd name="connsiteX77" fmla="*/ 1877411 w 2781300"/>
                    <a:gd name="connsiteY77" fmla="*/ 454261 h 1855788"/>
                    <a:gd name="connsiteX78" fmla="*/ 1882194 w 2781300"/>
                    <a:gd name="connsiteY78" fmla="*/ 456941 h 1855788"/>
                    <a:gd name="connsiteX79" fmla="*/ 1972435 w 2781300"/>
                    <a:gd name="connsiteY79" fmla="*/ 451649 h 1855788"/>
                    <a:gd name="connsiteX80" fmla="*/ 1949751 w 2781300"/>
                    <a:gd name="connsiteY80" fmla="*/ 494699 h 1855788"/>
                    <a:gd name="connsiteX81" fmla="*/ 2100242 w 2781300"/>
                    <a:gd name="connsiteY81" fmla="*/ 524674 h 1855788"/>
                    <a:gd name="connsiteX82" fmla="*/ 2080914 w 2781300"/>
                    <a:gd name="connsiteY82" fmla="*/ 567549 h 1855788"/>
                    <a:gd name="connsiteX83" fmla="*/ 2203928 w 2781300"/>
                    <a:gd name="connsiteY83" fmla="*/ 576262 h 1855788"/>
                    <a:gd name="connsiteX84" fmla="*/ 2180042 w 2781300"/>
                    <a:gd name="connsiteY84" fmla="*/ 622605 h 1855788"/>
                    <a:gd name="connsiteX85" fmla="*/ 2346339 w 2781300"/>
                    <a:gd name="connsiteY85" fmla="*/ 631032 h 1855788"/>
                    <a:gd name="connsiteX86" fmla="*/ 2319231 w 2781300"/>
                    <a:gd name="connsiteY86" fmla="*/ 696341 h 1855788"/>
                    <a:gd name="connsiteX87" fmla="*/ 2438404 w 2781300"/>
                    <a:gd name="connsiteY87" fmla="*/ 707232 h 1855788"/>
                    <a:gd name="connsiteX88" fmla="*/ 2416227 w 2781300"/>
                    <a:gd name="connsiteY88" fmla="*/ 746374 h 1855788"/>
                    <a:gd name="connsiteX89" fmla="*/ 2548297 w 2781300"/>
                    <a:gd name="connsiteY89" fmla="*/ 747713 h 1855788"/>
                    <a:gd name="connsiteX90" fmla="*/ 2513846 w 2781300"/>
                    <a:gd name="connsiteY90" fmla="*/ 796728 h 1855788"/>
                    <a:gd name="connsiteX91" fmla="*/ 2660245 w 2781300"/>
                    <a:gd name="connsiteY91" fmla="*/ 795338 h 1855788"/>
                    <a:gd name="connsiteX92" fmla="*/ 2629833 w 2781300"/>
                    <a:gd name="connsiteY92" fmla="*/ 852351 h 1855788"/>
                    <a:gd name="connsiteX93" fmla="*/ 2710659 w 2781300"/>
                    <a:gd name="connsiteY93" fmla="*/ 852487 h 1855788"/>
                    <a:gd name="connsiteX94" fmla="*/ 2692412 w 2781300"/>
                    <a:gd name="connsiteY94" fmla="*/ 881266 h 1855788"/>
                    <a:gd name="connsiteX95" fmla="*/ 2781300 w 2781300"/>
                    <a:gd name="connsiteY9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108885 w 2781300"/>
                    <a:gd name="connsiteY37" fmla="*/ 1822451 h 1855788"/>
                    <a:gd name="connsiteX38" fmla="*/ 1023105 w 2781300"/>
                    <a:gd name="connsiteY38" fmla="*/ 1817833 h 1855788"/>
                    <a:gd name="connsiteX39" fmla="*/ 1003642 w 2781300"/>
                    <a:gd name="connsiteY39" fmla="*/ 1814666 h 1855788"/>
                    <a:gd name="connsiteX40" fmla="*/ 997790 w 2781300"/>
                    <a:gd name="connsiteY40" fmla="*/ 1815797 h 1855788"/>
                    <a:gd name="connsiteX41" fmla="*/ 1008873 w 2781300"/>
                    <a:gd name="connsiteY41" fmla="*/ 1855788 h 1855788"/>
                    <a:gd name="connsiteX42" fmla="*/ 839790 w 2781300"/>
                    <a:gd name="connsiteY42" fmla="*/ 1836937 h 1855788"/>
                    <a:gd name="connsiteX43" fmla="*/ 821133 w 2781300"/>
                    <a:gd name="connsiteY43" fmla="*/ 1831631 h 1855788"/>
                    <a:gd name="connsiteX44" fmla="*/ 775540 w 2781300"/>
                    <a:gd name="connsiteY44" fmla="*/ 1828957 h 1855788"/>
                    <a:gd name="connsiteX45" fmla="*/ 0 w 2781300"/>
                    <a:gd name="connsiteY45" fmla="*/ 941388 h 1855788"/>
                    <a:gd name="connsiteX46" fmla="*/ 626400 w 2781300"/>
                    <a:gd name="connsiteY46" fmla="*/ 93223 h 1855788"/>
                    <a:gd name="connsiteX47" fmla="*/ 667074 w 2781300"/>
                    <a:gd name="connsiteY47" fmla="*/ 81034 h 1855788"/>
                    <a:gd name="connsiteX48" fmla="*/ 682305 w 2781300"/>
                    <a:gd name="connsiteY48" fmla="*/ 72919 h 1855788"/>
                    <a:gd name="connsiteX49" fmla="*/ 1008873 w 2781300"/>
                    <a:gd name="connsiteY49" fmla="*/ 0 h 1855788"/>
                    <a:gd name="connsiteX50" fmla="*/ 997186 w 2781300"/>
                    <a:gd name="connsiteY50" fmla="*/ 42173 h 1855788"/>
                    <a:gd name="connsiteX51" fmla="*/ 1023105 w 2781300"/>
                    <a:gd name="connsiteY51" fmla="*/ 37956 h 1855788"/>
                    <a:gd name="connsiteX52" fmla="*/ 1108885 w 2781300"/>
                    <a:gd name="connsiteY52" fmla="*/ 33337 h 1855788"/>
                    <a:gd name="connsiteX53" fmla="*/ 1097623 w 2781300"/>
                    <a:gd name="connsiteY53" fmla="*/ 72518 h 1855788"/>
                    <a:gd name="connsiteX54" fmla="*/ 1136568 w 2781300"/>
                    <a:gd name="connsiteY54" fmla="*/ 66383 h 1855788"/>
                    <a:gd name="connsiteX55" fmla="*/ 1222348 w 2781300"/>
                    <a:gd name="connsiteY55" fmla="*/ 61912 h 1855788"/>
                    <a:gd name="connsiteX56" fmla="*/ 1206030 w 2781300"/>
                    <a:gd name="connsiteY56" fmla="*/ 116866 h 1855788"/>
                    <a:gd name="connsiteX57" fmla="*/ 1232453 w 2781300"/>
                    <a:gd name="connsiteY57" fmla="*/ 127349 h 1855788"/>
                    <a:gd name="connsiteX58" fmla="*/ 1260393 w 2781300"/>
                    <a:gd name="connsiteY58" fmla="*/ 123238 h 1855788"/>
                    <a:gd name="connsiteX59" fmla="*/ 1346173 w 2781300"/>
                    <a:gd name="connsiteY59" fmla="*/ 119062 h 1855788"/>
                    <a:gd name="connsiteX60" fmla="*/ 1332246 w 2781300"/>
                    <a:gd name="connsiteY60" fmla="*/ 162868 h 1855788"/>
                    <a:gd name="connsiteX61" fmla="*/ 1344564 w 2781300"/>
                    <a:gd name="connsiteY61" fmla="*/ 161141 h 1855788"/>
                    <a:gd name="connsiteX62" fmla="*/ 1430344 w 2781300"/>
                    <a:gd name="connsiteY62" fmla="*/ 157162 h 1855788"/>
                    <a:gd name="connsiteX63" fmla="*/ 1413731 w 2781300"/>
                    <a:gd name="connsiteY63" fmla="*/ 206956 h 1855788"/>
                    <a:gd name="connsiteX64" fmla="*/ 1421485 w 2781300"/>
                    <a:gd name="connsiteY64" fmla="*/ 210624 h 1855788"/>
                    <a:gd name="connsiteX65" fmla="*/ 1473151 w 2781300"/>
                    <a:gd name="connsiteY65" fmla="*/ 203783 h 1855788"/>
                    <a:gd name="connsiteX66" fmla="*/ 1558931 w 2781300"/>
                    <a:gd name="connsiteY66" fmla="*/ 200025 h 1855788"/>
                    <a:gd name="connsiteX67" fmla="*/ 1535305 w 2781300"/>
                    <a:gd name="connsiteY67" fmla="*/ 266902 h 1855788"/>
                    <a:gd name="connsiteX68" fmla="*/ 1540646 w 2781300"/>
                    <a:gd name="connsiteY68" fmla="*/ 269743 h 1855788"/>
                    <a:gd name="connsiteX69" fmla="*/ 1620474 w 2781300"/>
                    <a:gd name="connsiteY69" fmla="*/ 263128 h 1855788"/>
                    <a:gd name="connsiteX70" fmla="*/ 1605204 w 2781300"/>
                    <a:gd name="connsiteY70" fmla="*/ 304079 h 1855788"/>
                    <a:gd name="connsiteX71" fmla="*/ 1757367 w 2781300"/>
                    <a:gd name="connsiteY71" fmla="*/ 311945 h 1855788"/>
                    <a:gd name="connsiteX72" fmla="*/ 1735914 w 2781300"/>
                    <a:gd name="connsiteY72" fmla="*/ 364629 h 1855788"/>
                    <a:gd name="connsiteX73" fmla="*/ 1808129 w 2781300"/>
                    <a:gd name="connsiteY73" fmla="*/ 359574 h 1855788"/>
                    <a:gd name="connsiteX74" fmla="*/ 1792112 w 2781300"/>
                    <a:gd name="connsiteY74" fmla="*/ 395862 h 1855788"/>
                    <a:gd name="connsiteX75" fmla="*/ 1908140 w 2781300"/>
                    <a:gd name="connsiteY75" fmla="*/ 388149 h 1855788"/>
                    <a:gd name="connsiteX76" fmla="*/ 1877411 w 2781300"/>
                    <a:gd name="connsiteY76" fmla="*/ 454261 h 1855788"/>
                    <a:gd name="connsiteX77" fmla="*/ 1882194 w 2781300"/>
                    <a:gd name="connsiteY77" fmla="*/ 456941 h 1855788"/>
                    <a:gd name="connsiteX78" fmla="*/ 1972435 w 2781300"/>
                    <a:gd name="connsiteY78" fmla="*/ 451649 h 1855788"/>
                    <a:gd name="connsiteX79" fmla="*/ 1949751 w 2781300"/>
                    <a:gd name="connsiteY79" fmla="*/ 494699 h 1855788"/>
                    <a:gd name="connsiteX80" fmla="*/ 2100242 w 2781300"/>
                    <a:gd name="connsiteY80" fmla="*/ 524674 h 1855788"/>
                    <a:gd name="connsiteX81" fmla="*/ 2080914 w 2781300"/>
                    <a:gd name="connsiteY81" fmla="*/ 567549 h 1855788"/>
                    <a:gd name="connsiteX82" fmla="*/ 2203928 w 2781300"/>
                    <a:gd name="connsiteY82" fmla="*/ 576262 h 1855788"/>
                    <a:gd name="connsiteX83" fmla="*/ 2180042 w 2781300"/>
                    <a:gd name="connsiteY83" fmla="*/ 622605 h 1855788"/>
                    <a:gd name="connsiteX84" fmla="*/ 2346339 w 2781300"/>
                    <a:gd name="connsiteY84" fmla="*/ 631032 h 1855788"/>
                    <a:gd name="connsiteX85" fmla="*/ 2319231 w 2781300"/>
                    <a:gd name="connsiteY85" fmla="*/ 696341 h 1855788"/>
                    <a:gd name="connsiteX86" fmla="*/ 2438404 w 2781300"/>
                    <a:gd name="connsiteY86" fmla="*/ 707232 h 1855788"/>
                    <a:gd name="connsiteX87" fmla="*/ 2416227 w 2781300"/>
                    <a:gd name="connsiteY87" fmla="*/ 746374 h 1855788"/>
                    <a:gd name="connsiteX88" fmla="*/ 2548297 w 2781300"/>
                    <a:gd name="connsiteY88" fmla="*/ 747713 h 1855788"/>
                    <a:gd name="connsiteX89" fmla="*/ 2513846 w 2781300"/>
                    <a:gd name="connsiteY89" fmla="*/ 796728 h 1855788"/>
                    <a:gd name="connsiteX90" fmla="*/ 2660245 w 2781300"/>
                    <a:gd name="connsiteY90" fmla="*/ 795338 h 1855788"/>
                    <a:gd name="connsiteX91" fmla="*/ 2629833 w 2781300"/>
                    <a:gd name="connsiteY91" fmla="*/ 852351 h 1855788"/>
                    <a:gd name="connsiteX92" fmla="*/ 2710659 w 2781300"/>
                    <a:gd name="connsiteY92" fmla="*/ 852487 h 1855788"/>
                    <a:gd name="connsiteX93" fmla="*/ 2692412 w 2781300"/>
                    <a:gd name="connsiteY93" fmla="*/ 881266 h 1855788"/>
                    <a:gd name="connsiteX94" fmla="*/ 2781300 w 2781300"/>
                    <a:gd name="connsiteY9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23105 w 2781300"/>
                    <a:gd name="connsiteY37" fmla="*/ 1817833 h 1855788"/>
                    <a:gd name="connsiteX38" fmla="*/ 1003642 w 2781300"/>
                    <a:gd name="connsiteY38" fmla="*/ 1814666 h 1855788"/>
                    <a:gd name="connsiteX39" fmla="*/ 997790 w 2781300"/>
                    <a:gd name="connsiteY39" fmla="*/ 1815797 h 1855788"/>
                    <a:gd name="connsiteX40" fmla="*/ 1008873 w 2781300"/>
                    <a:gd name="connsiteY40" fmla="*/ 1855788 h 1855788"/>
                    <a:gd name="connsiteX41" fmla="*/ 839790 w 2781300"/>
                    <a:gd name="connsiteY41" fmla="*/ 1836937 h 1855788"/>
                    <a:gd name="connsiteX42" fmla="*/ 821133 w 2781300"/>
                    <a:gd name="connsiteY42" fmla="*/ 1831631 h 1855788"/>
                    <a:gd name="connsiteX43" fmla="*/ 775540 w 2781300"/>
                    <a:gd name="connsiteY43" fmla="*/ 1828957 h 1855788"/>
                    <a:gd name="connsiteX44" fmla="*/ 0 w 2781300"/>
                    <a:gd name="connsiteY44" fmla="*/ 941388 h 1855788"/>
                    <a:gd name="connsiteX45" fmla="*/ 626400 w 2781300"/>
                    <a:gd name="connsiteY45" fmla="*/ 93223 h 1855788"/>
                    <a:gd name="connsiteX46" fmla="*/ 667074 w 2781300"/>
                    <a:gd name="connsiteY46" fmla="*/ 81034 h 1855788"/>
                    <a:gd name="connsiteX47" fmla="*/ 682305 w 2781300"/>
                    <a:gd name="connsiteY47" fmla="*/ 72919 h 1855788"/>
                    <a:gd name="connsiteX48" fmla="*/ 1008873 w 2781300"/>
                    <a:gd name="connsiteY48" fmla="*/ 0 h 1855788"/>
                    <a:gd name="connsiteX49" fmla="*/ 997186 w 2781300"/>
                    <a:gd name="connsiteY49" fmla="*/ 42173 h 1855788"/>
                    <a:gd name="connsiteX50" fmla="*/ 1023105 w 2781300"/>
                    <a:gd name="connsiteY50" fmla="*/ 37956 h 1855788"/>
                    <a:gd name="connsiteX51" fmla="*/ 1108885 w 2781300"/>
                    <a:gd name="connsiteY51" fmla="*/ 33337 h 1855788"/>
                    <a:gd name="connsiteX52" fmla="*/ 1097623 w 2781300"/>
                    <a:gd name="connsiteY52" fmla="*/ 72518 h 1855788"/>
                    <a:gd name="connsiteX53" fmla="*/ 1136568 w 2781300"/>
                    <a:gd name="connsiteY53" fmla="*/ 66383 h 1855788"/>
                    <a:gd name="connsiteX54" fmla="*/ 1222348 w 2781300"/>
                    <a:gd name="connsiteY54" fmla="*/ 61912 h 1855788"/>
                    <a:gd name="connsiteX55" fmla="*/ 1206030 w 2781300"/>
                    <a:gd name="connsiteY55" fmla="*/ 116866 h 1855788"/>
                    <a:gd name="connsiteX56" fmla="*/ 1232453 w 2781300"/>
                    <a:gd name="connsiteY56" fmla="*/ 127349 h 1855788"/>
                    <a:gd name="connsiteX57" fmla="*/ 1260393 w 2781300"/>
                    <a:gd name="connsiteY57" fmla="*/ 123238 h 1855788"/>
                    <a:gd name="connsiteX58" fmla="*/ 1346173 w 2781300"/>
                    <a:gd name="connsiteY58" fmla="*/ 119062 h 1855788"/>
                    <a:gd name="connsiteX59" fmla="*/ 1332246 w 2781300"/>
                    <a:gd name="connsiteY59" fmla="*/ 162868 h 1855788"/>
                    <a:gd name="connsiteX60" fmla="*/ 1344564 w 2781300"/>
                    <a:gd name="connsiteY60" fmla="*/ 161141 h 1855788"/>
                    <a:gd name="connsiteX61" fmla="*/ 1430344 w 2781300"/>
                    <a:gd name="connsiteY61" fmla="*/ 157162 h 1855788"/>
                    <a:gd name="connsiteX62" fmla="*/ 1413731 w 2781300"/>
                    <a:gd name="connsiteY62" fmla="*/ 206956 h 1855788"/>
                    <a:gd name="connsiteX63" fmla="*/ 1421485 w 2781300"/>
                    <a:gd name="connsiteY63" fmla="*/ 210624 h 1855788"/>
                    <a:gd name="connsiteX64" fmla="*/ 1473151 w 2781300"/>
                    <a:gd name="connsiteY64" fmla="*/ 203783 h 1855788"/>
                    <a:gd name="connsiteX65" fmla="*/ 1558931 w 2781300"/>
                    <a:gd name="connsiteY65" fmla="*/ 200025 h 1855788"/>
                    <a:gd name="connsiteX66" fmla="*/ 1535305 w 2781300"/>
                    <a:gd name="connsiteY66" fmla="*/ 266902 h 1855788"/>
                    <a:gd name="connsiteX67" fmla="*/ 1540646 w 2781300"/>
                    <a:gd name="connsiteY67" fmla="*/ 269743 h 1855788"/>
                    <a:gd name="connsiteX68" fmla="*/ 1620474 w 2781300"/>
                    <a:gd name="connsiteY68" fmla="*/ 263128 h 1855788"/>
                    <a:gd name="connsiteX69" fmla="*/ 1605204 w 2781300"/>
                    <a:gd name="connsiteY69" fmla="*/ 304079 h 1855788"/>
                    <a:gd name="connsiteX70" fmla="*/ 1757367 w 2781300"/>
                    <a:gd name="connsiteY70" fmla="*/ 311945 h 1855788"/>
                    <a:gd name="connsiteX71" fmla="*/ 1735914 w 2781300"/>
                    <a:gd name="connsiteY71" fmla="*/ 364629 h 1855788"/>
                    <a:gd name="connsiteX72" fmla="*/ 1808129 w 2781300"/>
                    <a:gd name="connsiteY72" fmla="*/ 359574 h 1855788"/>
                    <a:gd name="connsiteX73" fmla="*/ 1792112 w 2781300"/>
                    <a:gd name="connsiteY73" fmla="*/ 395862 h 1855788"/>
                    <a:gd name="connsiteX74" fmla="*/ 1908140 w 2781300"/>
                    <a:gd name="connsiteY74" fmla="*/ 388149 h 1855788"/>
                    <a:gd name="connsiteX75" fmla="*/ 1877411 w 2781300"/>
                    <a:gd name="connsiteY75" fmla="*/ 454261 h 1855788"/>
                    <a:gd name="connsiteX76" fmla="*/ 1882194 w 2781300"/>
                    <a:gd name="connsiteY76" fmla="*/ 456941 h 1855788"/>
                    <a:gd name="connsiteX77" fmla="*/ 1972435 w 2781300"/>
                    <a:gd name="connsiteY77" fmla="*/ 451649 h 1855788"/>
                    <a:gd name="connsiteX78" fmla="*/ 1949751 w 2781300"/>
                    <a:gd name="connsiteY78" fmla="*/ 494699 h 1855788"/>
                    <a:gd name="connsiteX79" fmla="*/ 2100242 w 2781300"/>
                    <a:gd name="connsiteY79" fmla="*/ 524674 h 1855788"/>
                    <a:gd name="connsiteX80" fmla="*/ 2080914 w 2781300"/>
                    <a:gd name="connsiteY80" fmla="*/ 567549 h 1855788"/>
                    <a:gd name="connsiteX81" fmla="*/ 2203928 w 2781300"/>
                    <a:gd name="connsiteY81" fmla="*/ 576262 h 1855788"/>
                    <a:gd name="connsiteX82" fmla="*/ 2180042 w 2781300"/>
                    <a:gd name="connsiteY82" fmla="*/ 622605 h 1855788"/>
                    <a:gd name="connsiteX83" fmla="*/ 2346339 w 2781300"/>
                    <a:gd name="connsiteY83" fmla="*/ 631032 h 1855788"/>
                    <a:gd name="connsiteX84" fmla="*/ 2319231 w 2781300"/>
                    <a:gd name="connsiteY84" fmla="*/ 696341 h 1855788"/>
                    <a:gd name="connsiteX85" fmla="*/ 2438404 w 2781300"/>
                    <a:gd name="connsiteY85" fmla="*/ 707232 h 1855788"/>
                    <a:gd name="connsiteX86" fmla="*/ 2416227 w 2781300"/>
                    <a:gd name="connsiteY86" fmla="*/ 746374 h 1855788"/>
                    <a:gd name="connsiteX87" fmla="*/ 2548297 w 2781300"/>
                    <a:gd name="connsiteY87" fmla="*/ 747713 h 1855788"/>
                    <a:gd name="connsiteX88" fmla="*/ 2513846 w 2781300"/>
                    <a:gd name="connsiteY88" fmla="*/ 796728 h 1855788"/>
                    <a:gd name="connsiteX89" fmla="*/ 2660245 w 2781300"/>
                    <a:gd name="connsiteY89" fmla="*/ 795338 h 1855788"/>
                    <a:gd name="connsiteX90" fmla="*/ 2629833 w 2781300"/>
                    <a:gd name="connsiteY90" fmla="*/ 852351 h 1855788"/>
                    <a:gd name="connsiteX91" fmla="*/ 2710659 w 2781300"/>
                    <a:gd name="connsiteY91" fmla="*/ 852487 h 1855788"/>
                    <a:gd name="connsiteX92" fmla="*/ 2692412 w 2781300"/>
                    <a:gd name="connsiteY92" fmla="*/ 881266 h 1855788"/>
                    <a:gd name="connsiteX93" fmla="*/ 2781300 w 2781300"/>
                    <a:gd name="connsiteY9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03642 w 2781300"/>
                    <a:gd name="connsiteY37" fmla="*/ 1814666 h 1855788"/>
                    <a:gd name="connsiteX38" fmla="*/ 997790 w 2781300"/>
                    <a:gd name="connsiteY38" fmla="*/ 1815797 h 1855788"/>
                    <a:gd name="connsiteX39" fmla="*/ 1008873 w 2781300"/>
                    <a:gd name="connsiteY39" fmla="*/ 1855788 h 1855788"/>
                    <a:gd name="connsiteX40" fmla="*/ 839790 w 2781300"/>
                    <a:gd name="connsiteY40" fmla="*/ 1836937 h 1855788"/>
                    <a:gd name="connsiteX41" fmla="*/ 821133 w 2781300"/>
                    <a:gd name="connsiteY41" fmla="*/ 1831631 h 1855788"/>
                    <a:gd name="connsiteX42" fmla="*/ 775540 w 2781300"/>
                    <a:gd name="connsiteY42" fmla="*/ 1828957 h 1855788"/>
                    <a:gd name="connsiteX43" fmla="*/ 0 w 2781300"/>
                    <a:gd name="connsiteY43" fmla="*/ 941388 h 1855788"/>
                    <a:gd name="connsiteX44" fmla="*/ 626400 w 2781300"/>
                    <a:gd name="connsiteY44" fmla="*/ 93223 h 1855788"/>
                    <a:gd name="connsiteX45" fmla="*/ 667074 w 2781300"/>
                    <a:gd name="connsiteY45" fmla="*/ 81034 h 1855788"/>
                    <a:gd name="connsiteX46" fmla="*/ 682305 w 2781300"/>
                    <a:gd name="connsiteY46" fmla="*/ 72919 h 1855788"/>
                    <a:gd name="connsiteX47" fmla="*/ 1008873 w 2781300"/>
                    <a:gd name="connsiteY47" fmla="*/ 0 h 1855788"/>
                    <a:gd name="connsiteX48" fmla="*/ 997186 w 2781300"/>
                    <a:gd name="connsiteY48" fmla="*/ 42173 h 1855788"/>
                    <a:gd name="connsiteX49" fmla="*/ 1023105 w 2781300"/>
                    <a:gd name="connsiteY49" fmla="*/ 37956 h 1855788"/>
                    <a:gd name="connsiteX50" fmla="*/ 1108885 w 2781300"/>
                    <a:gd name="connsiteY50" fmla="*/ 33337 h 1855788"/>
                    <a:gd name="connsiteX51" fmla="*/ 1097623 w 2781300"/>
                    <a:gd name="connsiteY51" fmla="*/ 72518 h 1855788"/>
                    <a:gd name="connsiteX52" fmla="*/ 1136568 w 2781300"/>
                    <a:gd name="connsiteY52" fmla="*/ 66383 h 1855788"/>
                    <a:gd name="connsiteX53" fmla="*/ 1222348 w 2781300"/>
                    <a:gd name="connsiteY53" fmla="*/ 61912 h 1855788"/>
                    <a:gd name="connsiteX54" fmla="*/ 1206030 w 2781300"/>
                    <a:gd name="connsiteY54" fmla="*/ 116866 h 1855788"/>
                    <a:gd name="connsiteX55" fmla="*/ 1232453 w 2781300"/>
                    <a:gd name="connsiteY55" fmla="*/ 127349 h 1855788"/>
                    <a:gd name="connsiteX56" fmla="*/ 1260393 w 2781300"/>
                    <a:gd name="connsiteY56" fmla="*/ 123238 h 1855788"/>
                    <a:gd name="connsiteX57" fmla="*/ 1346173 w 2781300"/>
                    <a:gd name="connsiteY57" fmla="*/ 119062 h 1855788"/>
                    <a:gd name="connsiteX58" fmla="*/ 1332246 w 2781300"/>
                    <a:gd name="connsiteY58" fmla="*/ 162868 h 1855788"/>
                    <a:gd name="connsiteX59" fmla="*/ 1344564 w 2781300"/>
                    <a:gd name="connsiteY59" fmla="*/ 161141 h 1855788"/>
                    <a:gd name="connsiteX60" fmla="*/ 1430344 w 2781300"/>
                    <a:gd name="connsiteY60" fmla="*/ 157162 h 1855788"/>
                    <a:gd name="connsiteX61" fmla="*/ 1413731 w 2781300"/>
                    <a:gd name="connsiteY61" fmla="*/ 206956 h 1855788"/>
                    <a:gd name="connsiteX62" fmla="*/ 1421485 w 2781300"/>
                    <a:gd name="connsiteY62" fmla="*/ 210624 h 1855788"/>
                    <a:gd name="connsiteX63" fmla="*/ 1473151 w 2781300"/>
                    <a:gd name="connsiteY63" fmla="*/ 203783 h 1855788"/>
                    <a:gd name="connsiteX64" fmla="*/ 1558931 w 2781300"/>
                    <a:gd name="connsiteY64" fmla="*/ 200025 h 1855788"/>
                    <a:gd name="connsiteX65" fmla="*/ 1535305 w 2781300"/>
                    <a:gd name="connsiteY65" fmla="*/ 266902 h 1855788"/>
                    <a:gd name="connsiteX66" fmla="*/ 1540646 w 2781300"/>
                    <a:gd name="connsiteY66" fmla="*/ 269743 h 1855788"/>
                    <a:gd name="connsiteX67" fmla="*/ 1620474 w 2781300"/>
                    <a:gd name="connsiteY67" fmla="*/ 263128 h 1855788"/>
                    <a:gd name="connsiteX68" fmla="*/ 1605204 w 2781300"/>
                    <a:gd name="connsiteY68" fmla="*/ 304079 h 1855788"/>
                    <a:gd name="connsiteX69" fmla="*/ 1757367 w 2781300"/>
                    <a:gd name="connsiteY69" fmla="*/ 311945 h 1855788"/>
                    <a:gd name="connsiteX70" fmla="*/ 1735914 w 2781300"/>
                    <a:gd name="connsiteY70" fmla="*/ 364629 h 1855788"/>
                    <a:gd name="connsiteX71" fmla="*/ 1808129 w 2781300"/>
                    <a:gd name="connsiteY71" fmla="*/ 359574 h 1855788"/>
                    <a:gd name="connsiteX72" fmla="*/ 1792112 w 2781300"/>
                    <a:gd name="connsiteY72" fmla="*/ 395862 h 1855788"/>
                    <a:gd name="connsiteX73" fmla="*/ 1908140 w 2781300"/>
                    <a:gd name="connsiteY73" fmla="*/ 388149 h 1855788"/>
                    <a:gd name="connsiteX74" fmla="*/ 1877411 w 2781300"/>
                    <a:gd name="connsiteY74" fmla="*/ 454261 h 1855788"/>
                    <a:gd name="connsiteX75" fmla="*/ 1882194 w 2781300"/>
                    <a:gd name="connsiteY75" fmla="*/ 456941 h 1855788"/>
                    <a:gd name="connsiteX76" fmla="*/ 1972435 w 2781300"/>
                    <a:gd name="connsiteY76" fmla="*/ 451649 h 1855788"/>
                    <a:gd name="connsiteX77" fmla="*/ 1949751 w 2781300"/>
                    <a:gd name="connsiteY77" fmla="*/ 494699 h 1855788"/>
                    <a:gd name="connsiteX78" fmla="*/ 2100242 w 2781300"/>
                    <a:gd name="connsiteY78" fmla="*/ 524674 h 1855788"/>
                    <a:gd name="connsiteX79" fmla="*/ 2080914 w 2781300"/>
                    <a:gd name="connsiteY79" fmla="*/ 567549 h 1855788"/>
                    <a:gd name="connsiteX80" fmla="*/ 2203928 w 2781300"/>
                    <a:gd name="connsiteY80" fmla="*/ 576262 h 1855788"/>
                    <a:gd name="connsiteX81" fmla="*/ 2180042 w 2781300"/>
                    <a:gd name="connsiteY81" fmla="*/ 622605 h 1855788"/>
                    <a:gd name="connsiteX82" fmla="*/ 2346339 w 2781300"/>
                    <a:gd name="connsiteY82" fmla="*/ 631032 h 1855788"/>
                    <a:gd name="connsiteX83" fmla="*/ 2319231 w 2781300"/>
                    <a:gd name="connsiteY83" fmla="*/ 696341 h 1855788"/>
                    <a:gd name="connsiteX84" fmla="*/ 2438404 w 2781300"/>
                    <a:gd name="connsiteY84" fmla="*/ 707232 h 1855788"/>
                    <a:gd name="connsiteX85" fmla="*/ 2416227 w 2781300"/>
                    <a:gd name="connsiteY85" fmla="*/ 746374 h 1855788"/>
                    <a:gd name="connsiteX86" fmla="*/ 2548297 w 2781300"/>
                    <a:gd name="connsiteY86" fmla="*/ 747713 h 1855788"/>
                    <a:gd name="connsiteX87" fmla="*/ 2513846 w 2781300"/>
                    <a:gd name="connsiteY87" fmla="*/ 796728 h 1855788"/>
                    <a:gd name="connsiteX88" fmla="*/ 2660245 w 2781300"/>
                    <a:gd name="connsiteY88" fmla="*/ 795338 h 1855788"/>
                    <a:gd name="connsiteX89" fmla="*/ 2629833 w 2781300"/>
                    <a:gd name="connsiteY89" fmla="*/ 852351 h 1855788"/>
                    <a:gd name="connsiteX90" fmla="*/ 2710659 w 2781300"/>
                    <a:gd name="connsiteY90" fmla="*/ 852487 h 1855788"/>
                    <a:gd name="connsiteX91" fmla="*/ 2692412 w 2781300"/>
                    <a:gd name="connsiteY91" fmla="*/ 881266 h 1855788"/>
                    <a:gd name="connsiteX92" fmla="*/ 2781300 w 2781300"/>
                    <a:gd name="connsiteY9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136568 w 2781300"/>
                    <a:gd name="connsiteY51" fmla="*/ 66383 h 1855788"/>
                    <a:gd name="connsiteX52" fmla="*/ 1222348 w 2781300"/>
                    <a:gd name="connsiteY52" fmla="*/ 61912 h 1855788"/>
                    <a:gd name="connsiteX53" fmla="*/ 1206030 w 2781300"/>
                    <a:gd name="connsiteY53" fmla="*/ 116866 h 1855788"/>
                    <a:gd name="connsiteX54" fmla="*/ 1232453 w 2781300"/>
                    <a:gd name="connsiteY54" fmla="*/ 127349 h 1855788"/>
                    <a:gd name="connsiteX55" fmla="*/ 1260393 w 2781300"/>
                    <a:gd name="connsiteY55" fmla="*/ 123238 h 1855788"/>
                    <a:gd name="connsiteX56" fmla="*/ 1346173 w 2781300"/>
                    <a:gd name="connsiteY56" fmla="*/ 119062 h 1855788"/>
                    <a:gd name="connsiteX57" fmla="*/ 1332246 w 2781300"/>
                    <a:gd name="connsiteY57" fmla="*/ 162868 h 1855788"/>
                    <a:gd name="connsiteX58" fmla="*/ 1344564 w 2781300"/>
                    <a:gd name="connsiteY58" fmla="*/ 161141 h 1855788"/>
                    <a:gd name="connsiteX59" fmla="*/ 1430344 w 2781300"/>
                    <a:gd name="connsiteY59" fmla="*/ 157162 h 1855788"/>
                    <a:gd name="connsiteX60" fmla="*/ 1413731 w 2781300"/>
                    <a:gd name="connsiteY60" fmla="*/ 206956 h 1855788"/>
                    <a:gd name="connsiteX61" fmla="*/ 1421485 w 2781300"/>
                    <a:gd name="connsiteY61" fmla="*/ 210624 h 1855788"/>
                    <a:gd name="connsiteX62" fmla="*/ 1473151 w 2781300"/>
                    <a:gd name="connsiteY62" fmla="*/ 203783 h 1855788"/>
                    <a:gd name="connsiteX63" fmla="*/ 1558931 w 2781300"/>
                    <a:gd name="connsiteY63" fmla="*/ 200025 h 1855788"/>
                    <a:gd name="connsiteX64" fmla="*/ 1535305 w 2781300"/>
                    <a:gd name="connsiteY64" fmla="*/ 266902 h 1855788"/>
                    <a:gd name="connsiteX65" fmla="*/ 1540646 w 2781300"/>
                    <a:gd name="connsiteY65" fmla="*/ 269743 h 1855788"/>
                    <a:gd name="connsiteX66" fmla="*/ 1620474 w 2781300"/>
                    <a:gd name="connsiteY66" fmla="*/ 263128 h 1855788"/>
                    <a:gd name="connsiteX67" fmla="*/ 1605204 w 2781300"/>
                    <a:gd name="connsiteY67" fmla="*/ 304079 h 1855788"/>
                    <a:gd name="connsiteX68" fmla="*/ 1757367 w 2781300"/>
                    <a:gd name="connsiteY68" fmla="*/ 311945 h 1855788"/>
                    <a:gd name="connsiteX69" fmla="*/ 1735914 w 2781300"/>
                    <a:gd name="connsiteY69" fmla="*/ 364629 h 1855788"/>
                    <a:gd name="connsiteX70" fmla="*/ 1808129 w 2781300"/>
                    <a:gd name="connsiteY70" fmla="*/ 359574 h 1855788"/>
                    <a:gd name="connsiteX71" fmla="*/ 1792112 w 2781300"/>
                    <a:gd name="connsiteY71" fmla="*/ 395862 h 1855788"/>
                    <a:gd name="connsiteX72" fmla="*/ 1908140 w 2781300"/>
                    <a:gd name="connsiteY72" fmla="*/ 388149 h 1855788"/>
                    <a:gd name="connsiteX73" fmla="*/ 1877411 w 2781300"/>
                    <a:gd name="connsiteY73" fmla="*/ 454261 h 1855788"/>
                    <a:gd name="connsiteX74" fmla="*/ 1882194 w 2781300"/>
                    <a:gd name="connsiteY74" fmla="*/ 456941 h 1855788"/>
                    <a:gd name="connsiteX75" fmla="*/ 1972435 w 2781300"/>
                    <a:gd name="connsiteY75" fmla="*/ 451649 h 1855788"/>
                    <a:gd name="connsiteX76" fmla="*/ 1949751 w 2781300"/>
                    <a:gd name="connsiteY76" fmla="*/ 494699 h 1855788"/>
                    <a:gd name="connsiteX77" fmla="*/ 2100242 w 2781300"/>
                    <a:gd name="connsiteY77" fmla="*/ 524674 h 1855788"/>
                    <a:gd name="connsiteX78" fmla="*/ 2080914 w 2781300"/>
                    <a:gd name="connsiteY78" fmla="*/ 567549 h 1855788"/>
                    <a:gd name="connsiteX79" fmla="*/ 2203928 w 2781300"/>
                    <a:gd name="connsiteY79" fmla="*/ 576262 h 1855788"/>
                    <a:gd name="connsiteX80" fmla="*/ 2180042 w 2781300"/>
                    <a:gd name="connsiteY80" fmla="*/ 622605 h 1855788"/>
                    <a:gd name="connsiteX81" fmla="*/ 2346339 w 2781300"/>
                    <a:gd name="connsiteY81" fmla="*/ 631032 h 1855788"/>
                    <a:gd name="connsiteX82" fmla="*/ 2319231 w 2781300"/>
                    <a:gd name="connsiteY82" fmla="*/ 696341 h 1855788"/>
                    <a:gd name="connsiteX83" fmla="*/ 2438404 w 2781300"/>
                    <a:gd name="connsiteY83" fmla="*/ 707232 h 1855788"/>
                    <a:gd name="connsiteX84" fmla="*/ 2416227 w 2781300"/>
                    <a:gd name="connsiteY84" fmla="*/ 746374 h 1855788"/>
                    <a:gd name="connsiteX85" fmla="*/ 2548297 w 2781300"/>
                    <a:gd name="connsiteY85" fmla="*/ 747713 h 1855788"/>
                    <a:gd name="connsiteX86" fmla="*/ 2513846 w 2781300"/>
                    <a:gd name="connsiteY86" fmla="*/ 796728 h 1855788"/>
                    <a:gd name="connsiteX87" fmla="*/ 2660245 w 2781300"/>
                    <a:gd name="connsiteY87" fmla="*/ 795338 h 1855788"/>
                    <a:gd name="connsiteX88" fmla="*/ 2629833 w 2781300"/>
                    <a:gd name="connsiteY88" fmla="*/ 852351 h 1855788"/>
                    <a:gd name="connsiteX89" fmla="*/ 2710659 w 2781300"/>
                    <a:gd name="connsiteY89" fmla="*/ 852487 h 1855788"/>
                    <a:gd name="connsiteX90" fmla="*/ 2692412 w 2781300"/>
                    <a:gd name="connsiteY90" fmla="*/ 881266 h 1855788"/>
                    <a:gd name="connsiteX91" fmla="*/ 2781300 w 2781300"/>
                    <a:gd name="connsiteY9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222348 w 2781300"/>
                    <a:gd name="connsiteY51" fmla="*/ 61912 h 1855788"/>
                    <a:gd name="connsiteX52" fmla="*/ 1206030 w 2781300"/>
                    <a:gd name="connsiteY52" fmla="*/ 116866 h 1855788"/>
                    <a:gd name="connsiteX53" fmla="*/ 1232453 w 2781300"/>
                    <a:gd name="connsiteY53" fmla="*/ 127349 h 1855788"/>
                    <a:gd name="connsiteX54" fmla="*/ 1260393 w 2781300"/>
                    <a:gd name="connsiteY54" fmla="*/ 123238 h 1855788"/>
                    <a:gd name="connsiteX55" fmla="*/ 1346173 w 2781300"/>
                    <a:gd name="connsiteY55" fmla="*/ 119062 h 1855788"/>
                    <a:gd name="connsiteX56" fmla="*/ 1332246 w 2781300"/>
                    <a:gd name="connsiteY56" fmla="*/ 162868 h 1855788"/>
                    <a:gd name="connsiteX57" fmla="*/ 1344564 w 2781300"/>
                    <a:gd name="connsiteY57" fmla="*/ 161141 h 1855788"/>
                    <a:gd name="connsiteX58" fmla="*/ 1430344 w 2781300"/>
                    <a:gd name="connsiteY58" fmla="*/ 157162 h 1855788"/>
                    <a:gd name="connsiteX59" fmla="*/ 1413731 w 2781300"/>
                    <a:gd name="connsiteY59" fmla="*/ 206956 h 1855788"/>
                    <a:gd name="connsiteX60" fmla="*/ 1421485 w 2781300"/>
                    <a:gd name="connsiteY60" fmla="*/ 210624 h 1855788"/>
                    <a:gd name="connsiteX61" fmla="*/ 1473151 w 2781300"/>
                    <a:gd name="connsiteY61" fmla="*/ 203783 h 1855788"/>
                    <a:gd name="connsiteX62" fmla="*/ 1558931 w 2781300"/>
                    <a:gd name="connsiteY62" fmla="*/ 200025 h 1855788"/>
                    <a:gd name="connsiteX63" fmla="*/ 1535305 w 2781300"/>
                    <a:gd name="connsiteY63" fmla="*/ 266902 h 1855788"/>
                    <a:gd name="connsiteX64" fmla="*/ 1540646 w 2781300"/>
                    <a:gd name="connsiteY64" fmla="*/ 269743 h 1855788"/>
                    <a:gd name="connsiteX65" fmla="*/ 1620474 w 2781300"/>
                    <a:gd name="connsiteY65" fmla="*/ 263128 h 1855788"/>
                    <a:gd name="connsiteX66" fmla="*/ 1605204 w 2781300"/>
                    <a:gd name="connsiteY66" fmla="*/ 304079 h 1855788"/>
                    <a:gd name="connsiteX67" fmla="*/ 1757367 w 2781300"/>
                    <a:gd name="connsiteY67" fmla="*/ 311945 h 1855788"/>
                    <a:gd name="connsiteX68" fmla="*/ 1735914 w 2781300"/>
                    <a:gd name="connsiteY68" fmla="*/ 364629 h 1855788"/>
                    <a:gd name="connsiteX69" fmla="*/ 1808129 w 2781300"/>
                    <a:gd name="connsiteY69" fmla="*/ 359574 h 1855788"/>
                    <a:gd name="connsiteX70" fmla="*/ 1792112 w 2781300"/>
                    <a:gd name="connsiteY70" fmla="*/ 395862 h 1855788"/>
                    <a:gd name="connsiteX71" fmla="*/ 1908140 w 2781300"/>
                    <a:gd name="connsiteY71" fmla="*/ 388149 h 1855788"/>
                    <a:gd name="connsiteX72" fmla="*/ 1877411 w 2781300"/>
                    <a:gd name="connsiteY72" fmla="*/ 454261 h 1855788"/>
                    <a:gd name="connsiteX73" fmla="*/ 1882194 w 2781300"/>
                    <a:gd name="connsiteY73" fmla="*/ 456941 h 1855788"/>
                    <a:gd name="connsiteX74" fmla="*/ 1972435 w 2781300"/>
                    <a:gd name="connsiteY74" fmla="*/ 451649 h 1855788"/>
                    <a:gd name="connsiteX75" fmla="*/ 1949751 w 2781300"/>
                    <a:gd name="connsiteY75" fmla="*/ 494699 h 1855788"/>
                    <a:gd name="connsiteX76" fmla="*/ 2100242 w 2781300"/>
                    <a:gd name="connsiteY76" fmla="*/ 524674 h 1855788"/>
                    <a:gd name="connsiteX77" fmla="*/ 2080914 w 2781300"/>
                    <a:gd name="connsiteY77" fmla="*/ 567549 h 1855788"/>
                    <a:gd name="connsiteX78" fmla="*/ 2203928 w 2781300"/>
                    <a:gd name="connsiteY78" fmla="*/ 576262 h 1855788"/>
                    <a:gd name="connsiteX79" fmla="*/ 2180042 w 2781300"/>
                    <a:gd name="connsiteY79" fmla="*/ 622605 h 1855788"/>
                    <a:gd name="connsiteX80" fmla="*/ 2346339 w 2781300"/>
                    <a:gd name="connsiteY80" fmla="*/ 631032 h 1855788"/>
                    <a:gd name="connsiteX81" fmla="*/ 2319231 w 2781300"/>
                    <a:gd name="connsiteY81" fmla="*/ 696341 h 1855788"/>
                    <a:gd name="connsiteX82" fmla="*/ 2438404 w 2781300"/>
                    <a:gd name="connsiteY82" fmla="*/ 707232 h 1855788"/>
                    <a:gd name="connsiteX83" fmla="*/ 2416227 w 2781300"/>
                    <a:gd name="connsiteY83" fmla="*/ 746374 h 1855788"/>
                    <a:gd name="connsiteX84" fmla="*/ 2548297 w 2781300"/>
                    <a:gd name="connsiteY84" fmla="*/ 747713 h 1855788"/>
                    <a:gd name="connsiteX85" fmla="*/ 2513846 w 2781300"/>
                    <a:gd name="connsiteY85" fmla="*/ 796728 h 1855788"/>
                    <a:gd name="connsiteX86" fmla="*/ 2660245 w 2781300"/>
                    <a:gd name="connsiteY86" fmla="*/ 795338 h 1855788"/>
                    <a:gd name="connsiteX87" fmla="*/ 2629833 w 2781300"/>
                    <a:gd name="connsiteY87" fmla="*/ 852351 h 1855788"/>
                    <a:gd name="connsiteX88" fmla="*/ 2710659 w 2781300"/>
                    <a:gd name="connsiteY88" fmla="*/ 852487 h 1855788"/>
                    <a:gd name="connsiteX89" fmla="*/ 2692412 w 2781300"/>
                    <a:gd name="connsiteY89" fmla="*/ 881266 h 1855788"/>
                    <a:gd name="connsiteX90" fmla="*/ 2781300 w 2781300"/>
                    <a:gd name="connsiteY9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32453 w 2781300"/>
                    <a:gd name="connsiteY52" fmla="*/ 127349 h 1855788"/>
                    <a:gd name="connsiteX53" fmla="*/ 1260393 w 2781300"/>
                    <a:gd name="connsiteY53" fmla="*/ 123238 h 1855788"/>
                    <a:gd name="connsiteX54" fmla="*/ 1346173 w 2781300"/>
                    <a:gd name="connsiteY54" fmla="*/ 119062 h 1855788"/>
                    <a:gd name="connsiteX55" fmla="*/ 1332246 w 2781300"/>
                    <a:gd name="connsiteY55" fmla="*/ 162868 h 1855788"/>
                    <a:gd name="connsiteX56" fmla="*/ 1344564 w 2781300"/>
                    <a:gd name="connsiteY56" fmla="*/ 161141 h 1855788"/>
                    <a:gd name="connsiteX57" fmla="*/ 1430344 w 2781300"/>
                    <a:gd name="connsiteY57" fmla="*/ 157162 h 1855788"/>
                    <a:gd name="connsiteX58" fmla="*/ 1413731 w 2781300"/>
                    <a:gd name="connsiteY58" fmla="*/ 206956 h 1855788"/>
                    <a:gd name="connsiteX59" fmla="*/ 1421485 w 2781300"/>
                    <a:gd name="connsiteY59" fmla="*/ 210624 h 1855788"/>
                    <a:gd name="connsiteX60" fmla="*/ 1473151 w 2781300"/>
                    <a:gd name="connsiteY60" fmla="*/ 203783 h 1855788"/>
                    <a:gd name="connsiteX61" fmla="*/ 1558931 w 2781300"/>
                    <a:gd name="connsiteY61" fmla="*/ 200025 h 1855788"/>
                    <a:gd name="connsiteX62" fmla="*/ 1535305 w 2781300"/>
                    <a:gd name="connsiteY62" fmla="*/ 266902 h 1855788"/>
                    <a:gd name="connsiteX63" fmla="*/ 1540646 w 2781300"/>
                    <a:gd name="connsiteY63" fmla="*/ 269743 h 1855788"/>
                    <a:gd name="connsiteX64" fmla="*/ 1620474 w 2781300"/>
                    <a:gd name="connsiteY64" fmla="*/ 263128 h 1855788"/>
                    <a:gd name="connsiteX65" fmla="*/ 1605204 w 2781300"/>
                    <a:gd name="connsiteY65" fmla="*/ 304079 h 1855788"/>
                    <a:gd name="connsiteX66" fmla="*/ 1757367 w 2781300"/>
                    <a:gd name="connsiteY66" fmla="*/ 311945 h 1855788"/>
                    <a:gd name="connsiteX67" fmla="*/ 1735914 w 2781300"/>
                    <a:gd name="connsiteY67" fmla="*/ 364629 h 1855788"/>
                    <a:gd name="connsiteX68" fmla="*/ 1808129 w 2781300"/>
                    <a:gd name="connsiteY68" fmla="*/ 359574 h 1855788"/>
                    <a:gd name="connsiteX69" fmla="*/ 1792112 w 2781300"/>
                    <a:gd name="connsiteY69" fmla="*/ 395862 h 1855788"/>
                    <a:gd name="connsiteX70" fmla="*/ 1908140 w 2781300"/>
                    <a:gd name="connsiteY70" fmla="*/ 388149 h 1855788"/>
                    <a:gd name="connsiteX71" fmla="*/ 1877411 w 2781300"/>
                    <a:gd name="connsiteY71" fmla="*/ 454261 h 1855788"/>
                    <a:gd name="connsiteX72" fmla="*/ 1882194 w 2781300"/>
                    <a:gd name="connsiteY72" fmla="*/ 456941 h 1855788"/>
                    <a:gd name="connsiteX73" fmla="*/ 1972435 w 2781300"/>
                    <a:gd name="connsiteY73" fmla="*/ 451649 h 1855788"/>
                    <a:gd name="connsiteX74" fmla="*/ 1949751 w 2781300"/>
                    <a:gd name="connsiteY74" fmla="*/ 494699 h 1855788"/>
                    <a:gd name="connsiteX75" fmla="*/ 2100242 w 2781300"/>
                    <a:gd name="connsiteY75" fmla="*/ 524674 h 1855788"/>
                    <a:gd name="connsiteX76" fmla="*/ 2080914 w 2781300"/>
                    <a:gd name="connsiteY76" fmla="*/ 567549 h 1855788"/>
                    <a:gd name="connsiteX77" fmla="*/ 2203928 w 2781300"/>
                    <a:gd name="connsiteY77" fmla="*/ 576262 h 1855788"/>
                    <a:gd name="connsiteX78" fmla="*/ 2180042 w 2781300"/>
                    <a:gd name="connsiteY78" fmla="*/ 622605 h 1855788"/>
                    <a:gd name="connsiteX79" fmla="*/ 2346339 w 2781300"/>
                    <a:gd name="connsiteY79" fmla="*/ 631032 h 1855788"/>
                    <a:gd name="connsiteX80" fmla="*/ 2319231 w 2781300"/>
                    <a:gd name="connsiteY80" fmla="*/ 696341 h 1855788"/>
                    <a:gd name="connsiteX81" fmla="*/ 2438404 w 2781300"/>
                    <a:gd name="connsiteY81" fmla="*/ 707232 h 1855788"/>
                    <a:gd name="connsiteX82" fmla="*/ 2416227 w 2781300"/>
                    <a:gd name="connsiteY82" fmla="*/ 746374 h 1855788"/>
                    <a:gd name="connsiteX83" fmla="*/ 2548297 w 2781300"/>
                    <a:gd name="connsiteY83" fmla="*/ 747713 h 1855788"/>
                    <a:gd name="connsiteX84" fmla="*/ 2513846 w 2781300"/>
                    <a:gd name="connsiteY84" fmla="*/ 796728 h 1855788"/>
                    <a:gd name="connsiteX85" fmla="*/ 2660245 w 2781300"/>
                    <a:gd name="connsiteY85" fmla="*/ 795338 h 1855788"/>
                    <a:gd name="connsiteX86" fmla="*/ 2629833 w 2781300"/>
                    <a:gd name="connsiteY86" fmla="*/ 852351 h 1855788"/>
                    <a:gd name="connsiteX87" fmla="*/ 2710659 w 2781300"/>
                    <a:gd name="connsiteY87" fmla="*/ 852487 h 1855788"/>
                    <a:gd name="connsiteX88" fmla="*/ 2692412 w 2781300"/>
                    <a:gd name="connsiteY88" fmla="*/ 881266 h 1855788"/>
                    <a:gd name="connsiteX89" fmla="*/ 2781300 w 2781300"/>
                    <a:gd name="connsiteY8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60393 w 2781300"/>
                    <a:gd name="connsiteY52" fmla="*/ 123238 h 1855788"/>
                    <a:gd name="connsiteX53" fmla="*/ 1346173 w 2781300"/>
                    <a:gd name="connsiteY53" fmla="*/ 119062 h 1855788"/>
                    <a:gd name="connsiteX54" fmla="*/ 1332246 w 2781300"/>
                    <a:gd name="connsiteY54" fmla="*/ 162868 h 1855788"/>
                    <a:gd name="connsiteX55" fmla="*/ 1344564 w 2781300"/>
                    <a:gd name="connsiteY55" fmla="*/ 161141 h 1855788"/>
                    <a:gd name="connsiteX56" fmla="*/ 1430344 w 2781300"/>
                    <a:gd name="connsiteY56" fmla="*/ 157162 h 1855788"/>
                    <a:gd name="connsiteX57" fmla="*/ 1413731 w 2781300"/>
                    <a:gd name="connsiteY57" fmla="*/ 206956 h 1855788"/>
                    <a:gd name="connsiteX58" fmla="*/ 1421485 w 2781300"/>
                    <a:gd name="connsiteY58" fmla="*/ 210624 h 1855788"/>
                    <a:gd name="connsiteX59" fmla="*/ 1473151 w 2781300"/>
                    <a:gd name="connsiteY59" fmla="*/ 203783 h 1855788"/>
                    <a:gd name="connsiteX60" fmla="*/ 1558931 w 2781300"/>
                    <a:gd name="connsiteY60" fmla="*/ 200025 h 1855788"/>
                    <a:gd name="connsiteX61" fmla="*/ 1535305 w 2781300"/>
                    <a:gd name="connsiteY61" fmla="*/ 266902 h 1855788"/>
                    <a:gd name="connsiteX62" fmla="*/ 1540646 w 2781300"/>
                    <a:gd name="connsiteY62" fmla="*/ 269743 h 1855788"/>
                    <a:gd name="connsiteX63" fmla="*/ 1620474 w 2781300"/>
                    <a:gd name="connsiteY63" fmla="*/ 263128 h 1855788"/>
                    <a:gd name="connsiteX64" fmla="*/ 1605204 w 2781300"/>
                    <a:gd name="connsiteY64" fmla="*/ 304079 h 1855788"/>
                    <a:gd name="connsiteX65" fmla="*/ 1757367 w 2781300"/>
                    <a:gd name="connsiteY65" fmla="*/ 311945 h 1855788"/>
                    <a:gd name="connsiteX66" fmla="*/ 1735914 w 2781300"/>
                    <a:gd name="connsiteY66" fmla="*/ 364629 h 1855788"/>
                    <a:gd name="connsiteX67" fmla="*/ 1808129 w 2781300"/>
                    <a:gd name="connsiteY67" fmla="*/ 359574 h 1855788"/>
                    <a:gd name="connsiteX68" fmla="*/ 1792112 w 2781300"/>
                    <a:gd name="connsiteY68" fmla="*/ 395862 h 1855788"/>
                    <a:gd name="connsiteX69" fmla="*/ 1908140 w 2781300"/>
                    <a:gd name="connsiteY69" fmla="*/ 388149 h 1855788"/>
                    <a:gd name="connsiteX70" fmla="*/ 1877411 w 2781300"/>
                    <a:gd name="connsiteY70" fmla="*/ 454261 h 1855788"/>
                    <a:gd name="connsiteX71" fmla="*/ 1882194 w 2781300"/>
                    <a:gd name="connsiteY71" fmla="*/ 456941 h 1855788"/>
                    <a:gd name="connsiteX72" fmla="*/ 1972435 w 2781300"/>
                    <a:gd name="connsiteY72" fmla="*/ 451649 h 1855788"/>
                    <a:gd name="connsiteX73" fmla="*/ 1949751 w 2781300"/>
                    <a:gd name="connsiteY73" fmla="*/ 494699 h 1855788"/>
                    <a:gd name="connsiteX74" fmla="*/ 2100242 w 2781300"/>
                    <a:gd name="connsiteY74" fmla="*/ 524674 h 1855788"/>
                    <a:gd name="connsiteX75" fmla="*/ 2080914 w 2781300"/>
                    <a:gd name="connsiteY75" fmla="*/ 567549 h 1855788"/>
                    <a:gd name="connsiteX76" fmla="*/ 2203928 w 2781300"/>
                    <a:gd name="connsiteY76" fmla="*/ 576262 h 1855788"/>
                    <a:gd name="connsiteX77" fmla="*/ 2180042 w 2781300"/>
                    <a:gd name="connsiteY77" fmla="*/ 622605 h 1855788"/>
                    <a:gd name="connsiteX78" fmla="*/ 2346339 w 2781300"/>
                    <a:gd name="connsiteY78" fmla="*/ 631032 h 1855788"/>
                    <a:gd name="connsiteX79" fmla="*/ 2319231 w 2781300"/>
                    <a:gd name="connsiteY79" fmla="*/ 696341 h 1855788"/>
                    <a:gd name="connsiteX80" fmla="*/ 2438404 w 2781300"/>
                    <a:gd name="connsiteY80" fmla="*/ 707232 h 1855788"/>
                    <a:gd name="connsiteX81" fmla="*/ 2416227 w 2781300"/>
                    <a:gd name="connsiteY81" fmla="*/ 746374 h 1855788"/>
                    <a:gd name="connsiteX82" fmla="*/ 2548297 w 2781300"/>
                    <a:gd name="connsiteY82" fmla="*/ 747713 h 1855788"/>
                    <a:gd name="connsiteX83" fmla="*/ 2513846 w 2781300"/>
                    <a:gd name="connsiteY83" fmla="*/ 796728 h 1855788"/>
                    <a:gd name="connsiteX84" fmla="*/ 2660245 w 2781300"/>
                    <a:gd name="connsiteY84" fmla="*/ 795338 h 1855788"/>
                    <a:gd name="connsiteX85" fmla="*/ 2629833 w 2781300"/>
                    <a:gd name="connsiteY85" fmla="*/ 852351 h 1855788"/>
                    <a:gd name="connsiteX86" fmla="*/ 2710659 w 2781300"/>
                    <a:gd name="connsiteY86" fmla="*/ 852487 h 1855788"/>
                    <a:gd name="connsiteX87" fmla="*/ 2692412 w 2781300"/>
                    <a:gd name="connsiteY87" fmla="*/ 881266 h 1855788"/>
                    <a:gd name="connsiteX88" fmla="*/ 2781300 w 2781300"/>
                    <a:gd name="connsiteY8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344564 w 2781300"/>
                    <a:gd name="connsiteY54" fmla="*/ 161141 h 1855788"/>
                    <a:gd name="connsiteX55" fmla="*/ 1430344 w 2781300"/>
                    <a:gd name="connsiteY55" fmla="*/ 157162 h 1855788"/>
                    <a:gd name="connsiteX56" fmla="*/ 1413731 w 2781300"/>
                    <a:gd name="connsiteY56" fmla="*/ 206956 h 1855788"/>
                    <a:gd name="connsiteX57" fmla="*/ 1421485 w 2781300"/>
                    <a:gd name="connsiteY57" fmla="*/ 210624 h 1855788"/>
                    <a:gd name="connsiteX58" fmla="*/ 1473151 w 2781300"/>
                    <a:gd name="connsiteY58" fmla="*/ 203783 h 1855788"/>
                    <a:gd name="connsiteX59" fmla="*/ 1558931 w 2781300"/>
                    <a:gd name="connsiteY59" fmla="*/ 200025 h 1855788"/>
                    <a:gd name="connsiteX60" fmla="*/ 1535305 w 2781300"/>
                    <a:gd name="connsiteY60" fmla="*/ 266902 h 1855788"/>
                    <a:gd name="connsiteX61" fmla="*/ 1540646 w 2781300"/>
                    <a:gd name="connsiteY61" fmla="*/ 269743 h 1855788"/>
                    <a:gd name="connsiteX62" fmla="*/ 1620474 w 2781300"/>
                    <a:gd name="connsiteY62" fmla="*/ 263128 h 1855788"/>
                    <a:gd name="connsiteX63" fmla="*/ 1605204 w 2781300"/>
                    <a:gd name="connsiteY63" fmla="*/ 304079 h 1855788"/>
                    <a:gd name="connsiteX64" fmla="*/ 1757367 w 2781300"/>
                    <a:gd name="connsiteY64" fmla="*/ 311945 h 1855788"/>
                    <a:gd name="connsiteX65" fmla="*/ 1735914 w 2781300"/>
                    <a:gd name="connsiteY65" fmla="*/ 364629 h 1855788"/>
                    <a:gd name="connsiteX66" fmla="*/ 1808129 w 2781300"/>
                    <a:gd name="connsiteY66" fmla="*/ 359574 h 1855788"/>
                    <a:gd name="connsiteX67" fmla="*/ 1792112 w 2781300"/>
                    <a:gd name="connsiteY67" fmla="*/ 395862 h 1855788"/>
                    <a:gd name="connsiteX68" fmla="*/ 1908140 w 2781300"/>
                    <a:gd name="connsiteY68" fmla="*/ 388149 h 1855788"/>
                    <a:gd name="connsiteX69" fmla="*/ 1877411 w 2781300"/>
                    <a:gd name="connsiteY69" fmla="*/ 454261 h 1855788"/>
                    <a:gd name="connsiteX70" fmla="*/ 1882194 w 2781300"/>
                    <a:gd name="connsiteY70" fmla="*/ 456941 h 1855788"/>
                    <a:gd name="connsiteX71" fmla="*/ 1972435 w 2781300"/>
                    <a:gd name="connsiteY71" fmla="*/ 451649 h 1855788"/>
                    <a:gd name="connsiteX72" fmla="*/ 1949751 w 2781300"/>
                    <a:gd name="connsiteY72" fmla="*/ 494699 h 1855788"/>
                    <a:gd name="connsiteX73" fmla="*/ 2100242 w 2781300"/>
                    <a:gd name="connsiteY73" fmla="*/ 524674 h 1855788"/>
                    <a:gd name="connsiteX74" fmla="*/ 2080914 w 2781300"/>
                    <a:gd name="connsiteY74" fmla="*/ 567549 h 1855788"/>
                    <a:gd name="connsiteX75" fmla="*/ 2203928 w 2781300"/>
                    <a:gd name="connsiteY75" fmla="*/ 576262 h 1855788"/>
                    <a:gd name="connsiteX76" fmla="*/ 2180042 w 2781300"/>
                    <a:gd name="connsiteY76" fmla="*/ 622605 h 1855788"/>
                    <a:gd name="connsiteX77" fmla="*/ 2346339 w 2781300"/>
                    <a:gd name="connsiteY77" fmla="*/ 631032 h 1855788"/>
                    <a:gd name="connsiteX78" fmla="*/ 2319231 w 2781300"/>
                    <a:gd name="connsiteY78" fmla="*/ 696341 h 1855788"/>
                    <a:gd name="connsiteX79" fmla="*/ 2438404 w 2781300"/>
                    <a:gd name="connsiteY79" fmla="*/ 707232 h 1855788"/>
                    <a:gd name="connsiteX80" fmla="*/ 2416227 w 2781300"/>
                    <a:gd name="connsiteY80" fmla="*/ 746374 h 1855788"/>
                    <a:gd name="connsiteX81" fmla="*/ 2548297 w 2781300"/>
                    <a:gd name="connsiteY81" fmla="*/ 747713 h 1855788"/>
                    <a:gd name="connsiteX82" fmla="*/ 2513846 w 2781300"/>
                    <a:gd name="connsiteY82" fmla="*/ 796728 h 1855788"/>
                    <a:gd name="connsiteX83" fmla="*/ 2660245 w 2781300"/>
                    <a:gd name="connsiteY83" fmla="*/ 795338 h 1855788"/>
                    <a:gd name="connsiteX84" fmla="*/ 2629833 w 2781300"/>
                    <a:gd name="connsiteY84" fmla="*/ 852351 h 1855788"/>
                    <a:gd name="connsiteX85" fmla="*/ 2710659 w 2781300"/>
                    <a:gd name="connsiteY85" fmla="*/ 852487 h 1855788"/>
                    <a:gd name="connsiteX86" fmla="*/ 2692412 w 2781300"/>
                    <a:gd name="connsiteY86" fmla="*/ 881266 h 1855788"/>
                    <a:gd name="connsiteX87" fmla="*/ 2781300 w 2781300"/>
                    <a:gd name="connsiteY8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473151 w 2781300"/>
                    <a:gd name="connsiteY57" fmla="*/ 203783 h 1855788"/>
                    <a:gd name="connsiteX58" fmla="*/ 1558931 w 2781300"/>
                    <a:gd name="connsiteY58" fmla="*/ 200025 h 1855788"/>
                    <a:gd name="connsiteX59" fmla="*/ 1535305 w 2781300"/>
                    <a:gd name="connsiteY59" fmla="*/ 266902 h 1855788"/>
                    <a:gd name="connsiteX60" fmla="*/ 1540646 w 2781300"/>
                    <a:gd name="connsiteY60" fmla="*/ 269743 h 1855788"/>
                    <a:gd name="connsiteX61" fmla="*/ 1620474 w 2781300"/>
                    <a:gd name="connsiteY61" fmla="*/ 263128 h 1855788"/>
                    <a:gd name="connsiteX62" fmla="*/ 1605204 w 2781300"/>
                    <a:gd name="connsiteY62" fmla="*/ 304079 h 1855788"/>
                    <a:gd name="connsiteX63" fmla="*/ 1757367 w 2781300"/>
                    <a:gd name="connsiteY63" fmla="*/ 311945 h 1855788"/>
                    <a:gd name="connsiteX64" fmla="*/ 1735914 w 2781300"/>
                    <a:gd name="connsiteY64" fmla="*/ 364629 h 1855788"/>
                    <a:gd name="connsiteX65" fmla="*/ 1808129 w 2781300"/>
                    <a:gd name="connsiteY65" fmla="*/ 359574 h 1855788"/>
                    <a:gd name="connsiteX66" fmla="*/ 1792112 w 2781300"/>
                    <a:gd name="connsiteY66" fmla="*/ 395862 h 1855788"/>
                    <a:gd name="connsiteX67" fmla="*/ 1908140 w 2781300"/>
                    <a:gd name="connsiteY67" fmla="*/ 388149 h 1855788"/>
                    <a:gd name="connsiteX68" fmla="*/ 1877411 w 2781300"/>
                    <a:gd name="connsiteY68" fmla="*/ 454261 h 1855788"/>
                    <a:gd name="connsiteX69" fmla="*/ 1882194 w 2781300"/>
                    <a:gd name="connsiteY69" fmla="*/ 456941 h 1855788"/>
                    <a:gd name="connsiteX70" fmla="*/ 1972435 w 2781300"/>
                    <a:gd name="connsiteY70" fmla="*/ 451649 h 1855788"/>
                    <a:gd name="connsiteX71" fmla="*/ 1949751 w 2781300"/>
                    <a:gd name="connsiteY71" fmla="*/ 494699 h 1855788"/>
                    <a:gd name="connsiteX72" fmla="*/ 2100242 w 2781300"/>
                    <a:gd name="connsiteY72" fmla="*/ 524674 h 1855788"/>
                    <a:gd name="connsiteX73" fmla="*/ 2080914 w 2781300"/>
                    <a:gd name="connsiteY73" fmla="*/ 567549 h 1855788"/>
                    <a:gd name="connsiteX74" fmla="*/ 2203928 w 2781300"/>
                    <a:gd name="connsiteY74" fmla="*/ 576262 h 1855788"/>
                    <a:gd name="connsiteX75" fmla="*/ 2180042 w 2781300"/>
                    <a:gd name="connsiteY75" fmla="*/ 622605 h 1855788"/>
                    <a:gd name="connsiteX76" fmla="*/ 2346339 w 2781300"/>
                    <a:gd name="connsiteY76" fmla="*/ 631032 h 1855788"/>
                    <a:gd name="connsiteX77" fmla="*/ 2319231 w 2781300"/>
                    <a:gd name="connsiteY77" fmla="*/ 696341 h 1855788"/>
                    <a:gd name="connsiteX78" fmla="*/ 2438404 w 2781300"/>
                    <a:gd name="connsiteY78" fmla="*/ 707232 h 1855788"/>
                    <a:gd name="connsiteX79" fmla="*/ 2416227 w 2781300"/>
                    <a:gd name="connsiteY79" fmla="*/ 746374 h 1855788"/>
                    <a:gd name="connsiteX80" fmla="*/ 2548297 w 2781300"/>
                    <a:gd name="connsiteY80" fmla="*/ 747713 h 1855788"/>
                    <a:gd name="connsiteX81" fmla="*/ 2513846 w 2781300"/>
                    <a:gd name="connsiteY81" fmla="*/ 796728 h 1855788"/>
                    <a:gd name="connsiteX82" fmla="*/ 2660245 w 2781300"/>
                    <a:gd name="connsiteY82" fmla="*/ 795338 h 1855788"/>
                    <a:gd name="connsiteX83" fmla="*/ 2629833 w 2781300"/>
                    <a:gd name="connsiteY83" fmla="*/ 852351 h 1855788"/>
                    <a:gd name="connsiteX84" fmla="*/ 2710659 w 2781300"/>
                    <a:gd name="connsiteY84" fmla="*/ 852487 h 1855788"/>
                    <a:gd name="connsiteX85" fmla="*/ 2692412 w 2781300"/>
                    <a:gd name="connsiteY85" fmla="*/ 881266 h 1855788"/>
                    <a:gd name="connsiteX86" fmla="*/ 2781300 w 2781300"/>
                    <a:gd name="connsiteY8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558931 w 2781300"/>
                    <a:gd name="connsiteY57" fmla="*/ 200025 h 1855788"/>
                    <a:gd name="connsiteX58" fmla="*/ 1535305 w 2781300"/>
                    <a:gd name="connsiteY58" fmla="*/ 266902 h 1855788"/>
                    <a:gd name="connsiteX59" fmla="*/ 1540646 w 2781300"/>
                    <a:gd name="connsiteY59" fmla="*/ 269743 h 1855788"/>
                    <a:gd name="connsiteX60" fmla="*/ 1620474 w 2781300"/>
                    <a:gd name="connsiteY60" fmla="*/ 263128 h 1855788"/>
                    <a:gd name="connsiteX61" fmla="*/ 1605204 w 2781300"/>
                    <a:gd name="connsiteY61" fmla="*/ 304079 h 1855788"/>
                    <a:gd name="connsiteX62" fmla="*/ 1757367 w 2781300"/>
                    <a:gd name="connsiteY62" fmla="*/ 311945 h 1855788"/>
                    <a:gd name="connsiteX63" fmla="*/ 1735914 w 2781300"/>
                    <a:gd name="connsiteY63" fmla="*/ 364629 h 1855788"/>
                    <a:gd name="connsiteX64" fmla="*/ 1808129 w 2781300"/>
                    <a:gd name="connsiteY64" fmla="*/ 359574 h 1855788"/>
                    <a:gd name="connsiteX65" fmla="*/ 1792112 w 2781300"/>
                    <a:gd name="connsiteY65" fmla="*/ 395862 h 1855788"/>
                    <a:gd name="connsiteX66" fmla="*/ 1908140 w 2781300"/>
                    <a:gd name="connsiteY66" fmla="*/ 388149 h 1855788"/>
                    <a:gd name="connsiteX67" fmla="*/ 1877411 w 2781300"/>
                    <a:gd name="connsiteY67" fmla="*/ 454261 h 1855788"/>
                    <a:gd name="connsiteX68" fmla="*/ 1882194 w 2781300"/>
                    <a:gd name="connsiteY68" fmla="*/ 456941 h 1855788"/>
                    <a:gd name="connsiteX69" fmla="*/ 1972435 w 2781300"/>
                    <a:gd name="connsiteY69" fmla="*/ 451649 h 1855788"/>
                    <a:gd name="connsiteX70" fmla="*/ 1949751 w 2781300"/>
                    <a:gd name="connsiteY70" fmla="*/ 494699 h 1855788"/>
                    <a:gd name="connsiteX71" fmla="*/ 2100242 w 2781300"/>
                    <a:gd name="connsiteY71" fmla="*/ 524674 h 1855788"/>
                    <a:gd name="connsiteX72" fmla="*/ 2080914 w 2781300"/>
                    <a:gd name="connsiteY72" fmla="*/ 567549 h 1855788"/>
                    <a:gd name="connsiteX73" fmla="*/ 2203928 w 2781300"/>
                    <a:gd name="connsiteY73" fmla="*/ 576262 h 1855788"/>
                    <a:gd name="connsiteX74" fmla="*/ 2180042 w 2781300"/>
                    <a:gd name="connsiteY74" fmla="*/ 622605 h 1855788"/>
                    <a:gd name="connsiteX75" fmla="*/ 2346339 w 2781300"/>
                    <a:gd name="connsiteY75" fmla="*/ 631032 h 1855788"/>
                    <a:gd name="connsiteX76" fmla="*/ 2319231 w 2781300"/>
                    <a:gd name="connsiteY76" fmla="*/ 696341 h 1855788"/>
                    <a:gd name="connsiteX77" fmla="*/ 2438404 w 2781300"/>
                    <a:gd name="connsiteY77" fmla="*/ 707232 h 1855788"/>
                    <a:gd name="connsiteX78" fmla="*/ 2416227 w 2781300"/>
                    <a:gd name="connsiteY78" fmla="*/ 746374 h 1855788"/>
                    <a:gd name="connsiteX79" fmla="*/ 2548297 w 2781300"/>
                    <a:gd name="connsiteY79" fmla="*/ 747713 h 1855788"/>
                    <a:gd name="connsiteX80" fmla="*/ 2513846 w 2781300"/>
                    <a:gd name="connsiteY80" fmla="*/ 796728 h 1855788"/>
                    <a:gd name="connsiteX81" fmla="*/ 2660245 w 2781300"/>
                    <a:gd name="connsiteY81" fmla="*/ 795338 h 1855788"/>
                    <a:gd name="connsiteX82" fmla="*/ 2629833 w 2781300"/>
                    <a:gd name="connsiteY82" fmla="*/ 852351 h 1855788"/>
                    <a:gd name="connsiteX83" fmla="*/ 2710659 w 2781300"/>
                    <a:gd name="connsiteY83" fmla="*/ 852487 h 1855788"/>
                    <a:gd name="connsiteX84" fmla="*/ 2692412 w 2781300"/>
                    <a:gd name="connsiteY84" fmla="*/ 881266 h 1855788"/>
                    <a:gd name="connsiteX85" fmla="*/ 2781300 w 2781300"/>
                    <a:gd name="connsiteY8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540646 w 2781300"/>
                    <a:gd name="connsiteY58" fmla="*/ 269743 h 1855788"/>
                    <a:gd name="connsiteX59" fmla="*/ 1620474 w 2781300"/>
                    <a:gd name="connsiteY59" fmla="*/ 263128 h 1855788"/>
                    <a:gd name="connsiteX60" fmla="*/ 1605204 w 2781300"/>
                    <a:gd name="connsiteY60" fmla="*/ 304079 h 1855788"/>
                    <a:gd name="connsiteX61" fmla="*/ 1757367 w 2781300"/>
                    <a:gd name="connsiteY61" fmla="*/ 311945 h 1855788"/>
                    <a:gd name="connsiteX62" fmla="*/ 1735914 w 2781300"/>
                    <a:gd name="connsiteY62" fmla="*/ 364629 h 1855788"/>
                    <a:gd name="connsiteX63" fmla="*/ 1808129 w 2781300"/>
                    <a:gd name="connsiteY63" fmla="*/ 359574 h 1855788"/>
                    <a:gd name="connsiteX64" fmla="*/ 1792112 w 2781300"/>
                    <a:gd name="connsiteY64" fmla="*/ 395862 h 1855788"/>
                    <a:gd name="connsiteX65" fmla="*/ 1908140 w 2781300"/>
                    <a:gd name="connsiteY65" fmla="*/ 388149 h 1855788"/>
                    <a:gd name="connsiteX66" fmla="*/ 1877411 w 2781300"/>
                    <a:gd name="connsiteY66" fmla="*/ 454261 h 1855788"/>
                    <a:gd name="connsiteX67" fmla="*/ 1882194 w 2781300"/>
                    <a:gd name="connsiteY67" fmla="*/ 456941 h 1855788"/>
                    <a:gd name="connsiteX68" fmla="*/ 1972435 w 2781300"/>
                    <a:gd name="connsiteY68" fmla="*/ 451649 h 1855788"/>
                    <a:gd name="connsiteX69" fmla="*/ 1949751 w 2781300"/>
                    <a:gd name="connsiteY69" fmla="*/ 494699 h 1855788"/>
                    <a:gd name="connsiteX70" fmla="*/ 2100242 w 2781300"/>
                    <a:gd name="connsiteY70" fmla="*/ 524674 h 1855788"/>
                    <a:gd name="connsiteX71" fmla="*/ 2080914 w 2781300"/>
                    <a:gd name="connsiteY71" fmla="*/ 567549 h 1855788"/>
                    <a:gd name="connsiteX72" fmla="*/ 2203928 w 2781300"/>
                    <a:gd name="connsiteY72" fmla="*/ 576262 h 1855788"/>
                    <a:gd name="connsiteX73" fmla="*/ 2180042 w 2781300"/>
                    <a:gd name="connsiteY73" fmla="*/ 622605 h 1855788"/>
                    <a:gd name="connsiteX74" fmla="*/ 2346339 w 2781300"/>
                    <a:gd name="connsiteY74" fmla="*/ 631032 h 1855788"/>
                    <a:gd name="connsiteX75" fmla="*/ 2319231 w 2781300"/>
                    <a:gd name="connsiteY75" fmla="*/ 696341 h 1855788"/>
                    <a:gd name="connsiteX76" fmla="*/ 2438404 w 2781300"/>
                    <a:gd name="connsiteY76" fmla="*/ 707232 h 1855788"/>
                    <a:gd name="connsiteX77" fmla="*/ 2416227 w 2781300"/>
                    <a:gd name="connsiteY77" fmla="*/ 746374 h 1855788"/>
                    <a:gd name="connsiteX78" fmla="*/ 2548297 w 2781300"/>
                    <a:gd name="connsiteY78" fmla="*/ 747713 h 1855788"/>
                    <a:gd name="connsiteX79" fmla="*/ 2513846 w 2781300"/>
                    <a:gd name="connsiteY79" fmla="*/ 796728 h 1855788"/>
                    <a:gd name="connsiteX80" fmla="*/ 2660245 w 2781300"/>
                    <a:gd name="connsiteY80" fmla="*/ 795338 h 1855788"/>
                    <a:gd name="connsiteX81" fmla="*/ 2629833 w 2781300"/>
                    <a:gd name="connsiteY81" fmla="*/ 852351 h 1855788"/>
                    <a:gd name="connsiteX82" fmla="*/ 2710659 w 2781300"/>
                    <a:gd name="connsiteY82" fmla="*/ 852487 h 1855788"/>
                    <a:gd name="connsiteX83" fmla="*/ 2692412 w 2781300"/>
                    <a:gd name="connsiteY83" fmla="*/ 881266 h 1855788"/>
                    <a:gd name="connsiteX84" fmla="*/ 2781300 w 2781300"/>
                    <a:gd name="connsiteY8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882194 w 2781300"/>
                    <a:gd name="connsiteY66" fmla="*/ 456941 h 1855788"/>
                    <a:gd name="connsiteX67" fmla="*/ 1972435 w 2781300"/>
                    <a:gd name="connsiteY67" fmla="*/ 451649 h 1855788"/>
                    <a:gd name="connsiteX68" fmla="*/ 1949751 w 2781300"/>
                    <a:gd name="connsiteY68" fmla="*/ 494699 h 1855788"/>
                    <a:gd name="connsiteX69" fmla="*/ 2100242 w 2781300"/>
                    <a:gd name="connsiteY69" fmla="*/ 524674 h 1855788"/>
                    <a:gd name="connsiteX70" fmla="*/ 2080914 w 2781300"/>
                    <a:gd name="connsiteY70" fmla="*/ 567549 h 1855788"/>
                    <a:gd name="connsiteX71" fmla="*/ 2203928 w 2781300"/>
                    <a:gd name="connsiteY71" fmla="*/ 576262 h 1855788"/>
                    <a:gd name="connsiteX72" fmla="*/ 2180042 w 2781300"/>
                    <a:gd name="connsiteY72" fmla="*/ 622605 h 1855788"/>
                    <a:gd name="connsiteX73" fmla="*/ 2346339 w 2781300"/>
                    <a:gd name="connsiteY73" fmla="*/ 631032 h 1855788"/>
                    <a:gd name="connsiteX74" fmla="*/ 2319231 w 2781300"/>
                    <a:gd name="connsiteY74" fmla="*/ 696341 h 1855788"/>
                    <a:gd name="connsiteX75" fmla="*/ 2438404 w 2781300"/>
                    <a:gd name="connsiteY75" fmla="*/ 707232 h 1855788"/>
                    <a:gd name="connsiteX76" fmla="*/ 2416227 w 2781300"/>
                    <a:gd name="connsiteY76" fmla="*/ 746374 h 1855788"/>
                    <a:gd name="connsiteX77" fmla="*/ 2548297 w 2781300"/>
                    <a:gd name="connsiteY77" fmla="*/ 747713 h 1855788"/>
                    <a:gd name="connsiteX78" fmla="*/ 2513846 w 2781300"/>
                    <a:gd name="connsiteY78" fmla="*/ 796728 h 1855788"/>
                    <a:gd name="connsiteX79" fmla="*/ 2660245 w 2781300"/>
                    <a:gd name="connsiteY79" fmla="*/ 795338 h 1855788"/>
                    <a:gd name="connsiteX80" fmla="*/ 2629833 w 2781300"/>
                    <a:gd name="connsiteY80" fmla="*/ 852351 h 1855788"/>
                    <a:gd name="connsiteX81" fmla="*/ 2710659 w 2781300"/>
                    <a:gd name="connsiteY81" fmla="*/ 852487 h 1855788"/>
                    <a:gd name="connsiteX82" fmla="*/ 2692412 w 2781300"/>
                    <a:gd name="connsiteY82" fmla="*/ 881266 h 1855788"/>
                    <a:gd name="connsiteX83" fmla="*/ 2781300 w 2781300"/>
                    <a:gd name="connsiteY8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972435 w 2781300"/>
                    <a:gd name="connsiteY66" fmla="*/ 451649 h 1855788"/>
                    <a:gd name="connsiteX67" fmla="*/ 1949751 w 2781300"/>
                    <a:gd name="connsiteY67" fmla="*/ 494699 h 1855788"/>
                    <a:gd name="connsiteX68" fmla="*/ 2100242 w 2781300"/>
                    <a:gd name="connsiteY68" fmla="*/ 524674 h 1855788"/>
                    <a:gd name="connsiteX69" fmla="*/ 2080914 w 2781300"/>
                    <a:gd name="connsiteY69" fmla="*/ 567549 h 1855788"/>
                    <a:gd name="connsiteX70" fmla="*/ 2203928 w 2781300"/>
                    <a:gd name="connsiteY70" fmla="*/ 576262 h 1855788"/>
                    <a:gd name="connsiteX71" fmla="*/ 2180042 w 2781300"/>
                    <a:gd name="connsiteY71" fmla="*/ 622605 h 1855788"/>
                    <a:gd name="connsiteX72" fmla="*/ 2346339 w 2781300"/>
                    <a:gd name="connsiteY72" fmla="*/ 631032 h 1855788"/>
                    <a:gd name="connsiteX73" fmla="*/ 2319231 w 2781300"/>
                    <a:gd name="connsiteY73" fmla="*/ 696341 h 1855788"/>
                    <a:gd name="connsiteX74" fmla="*/ 2438404 w 2781300"/>
                    <a:gd name="connsiteY74" fmla="*/ 707232 h 1855788"/>
                    <a:gd name="connsiteX75" fmla="*/ 2416227 w 2781300"/>
                    <a:gd name="connsiteY75" fmla="*/ 746374 h 1855788"/>
                    <a:gd name="connsiteX76" fmla="*/ 2548297 w 2781300"/>
                    <a:gd name="connsiteY76" fmla="*/ 747713 h 1855788"/>
                    <a:gd name="connsiteX77" fmla="*/ 2513846 w 2781300"/>
                    <a:gd name="connsiteY77" fmla="*/ 796728 h 1855788"/>
                    <a:gd name="connsiteX78" fmla="*/ 2660245 w 2781300"/>
                    <a:gd name="connsiteY78" fmla="*/ 795338 h 1855788"/>
                    <a:gd name="connsiteX79" fmla="*/ 2629833 w 2781300"/>
                    <a:gd name="connsiteY79" fmla="*/ 852351 h 1855788"/>
                    <a:gd name="connsiteX80" fmla="*/ 2710659 w 2781300"/>
                    <a:gd name="connsiteY80" fmla="*/ 852487 h 1855788"/>
                    <a:gd name="connsiteX81" fmla="*/ 2692412 w 2781300"/>
                    <a:gd name="connsiteY81" fmla="*/ 881266 h 1855788"/>
                    <a:gd name="connsiteX82" fmla="*/ 2781300 w 2781300"/>
                    <a:gd name="connsiteY8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821133 w 2781300"/>
                    <a:gd name="connsiteY39" fmla="*/ 1831631 h 1855788"/>
                    <a:gd name="connsiteX40" fmla="*/ 775540 w 2781300"/>
                    <a:gd name="connsiteY40" fmla="*/ 1828957 h 1855788"/>
                    <a:gd name="connsiteX41" fmla="*/ 0 w 2781300"/>
                    <a:gd name="connsiteY41" fmla="*/ 941388 h 1855788"/>
                    <a:gd name="connsiteX42" fmla="*/ 626400 w 2781300"/>
                    <a:gd name="connsiteY42" fmla="*/ 93223 h 1855788"/>
                    <a:gd name="connsiteX43" fmla="*/ 667074 w 2781300"/>
                    <a:gd name="connsiteY43" fmla="*/ 81034 h 1855788"/>
                    <a:gd name="connsiteX44" fmla="*/ 682305 w 2781300"/>
                    <a:gd name="connsiteY44" fmla="*/ 72919 h 1855788"/>
                    <a:gd name="connsiteX45" fmla="*/ 1008873 w 2781300"/>
                    <a:gd name="connsiteY45" fmla="*/ 0 h 1855788"/>
                    <a:gd name="connsiteX46" fmla="*/ 997186 w 2781300"/>
                    <a:gd name="connsiteY46" fmla="*/ 42173 h 1855788"/>
                    <a:gd name="connsiteX47" fmla="*/ 1108885 w 2781300"/>
                    <a:gd name="connsiteY47" fmla="*/ 33337 h 1855788"/>
                    <a:gd name="connsiteX48" fmla="*/ 1097623 w 2781300"/>
                    <a:gd name="connsiteY48" fmla="*/ 72518 h 1855788"/>
                    <a:gd name="connsiteX49" fmla="*/ 1222348 w 2781300"/>
                    <a:gd name="connsiteY49" fmla="*/ 61912 h 1855788"/>
                    <a:gd name="connsiteX50" fmla="*/ 1206030 w 2781300"/>
                    <a:gd name="connsiteY50" fmla="*/ 116866 h 1855788"/>
                    <a:gd name="connsiteX51" fmla="*/ 1346173 w 2781300"/>
                    <a:gd name="connsiteY51" fmla="*/ 119062 h 1855788"/>
                    <a:gd name="connsiteX52" fmla="*/ 1332246 w 2781300"/>
                    <a:gd name="connsiteY52" fmla="*/ 162868 h 1855788"/>
                    <a:gd name="connsiteX53" fmla="*/ 1430344 w 2781300"/>
                    <a:gd name="connsiteY53" fmla="*/ 157162 h 1855788"/>
                    <a:gd name="connsiteX54" fmla="*/ 1413731 w 2781300"/>
                    <a:gd name="connsiteY54" fmla="*/ 206956 h 1855788"/>
                    <a:gd name="connsiteX55" fmla="*/ 1558931 w 2781300"/>
                    <a:gd name="connsiteY55" fmla="*/ 200025 h 1855788"/>
                    <a:gd name="connsiteX56" fmla="*/ 1535305 w 2781300"/>
                    <a:gd name="connsiteY56" fmla="*/ 266902 h 1855788"/>
                    <a:gd name="connsiteX57" fmla="*/ 1620474 w 2781300"/>
                    <a:gd name="connsiteY57" fmla="*/ 263128 h 1855788"/>
                    <a:gd name="connsiteX58" fmla="*/ 1605204 w 2781300"/>
                    <a:gd name="connsiteY58" fmla="*/ 304079 h 1855788"/>
                    <a:gd name="connsiteX59" fmla="*/ 1757367 w 2781300"/>
                    <a:gd name="connsiteY59" fmla="*/ 311945 h 1855788"/>
                    <a:gd name="connsiteX60" fmla="*/ 1735914 w 2781300"/>
                    <a:gd name="connsiteY60" fmla="*/ 364629 h 1855788"/>
                    <a:gd name="connsiteX61" fmla="*/ 1808129 w 2781300"/>
                    <a:gd name="connsiteY61" fmla="*/ 359574 h 1855788"/>
                    <a:gd name="connsiteX62" fmla="*/ 1792112 w 2781300"/>
                    <a:gd name="connsiteY62" fmla="*/ 395862 h 1855788"/>
                    <a:gd name="connsiteX63" fmla="*/ 1908140 w 2781300"/>
                    <a:gd name="connsiteY63" fmla="*/ 388149 h 1855788"/>
                    <a:gd name="connsiteX64" fmla="*/ 1877411 w 2781300"/>
                    <a:gd name="connsiteY64" fmla="*/ 454261 h 1855788"/>
                    <a:gd name="connsiteX65" fmla="*/ 1972435 w 2781300"/>
                    <a:gd name="connsiteY65" fmla="*/ 451649 h 1855788"/>
                    <a:gd name="connsiteX66" fmla="*/ 1949751 w 2781300"/>
                    <a:gd name="connsiteY66" fmla="*/ 494699 h 1855788"/>
                    <a:gd name="connsiteX67" fmla="*/ 2100242 w 2781300"/>
                    <a:gd name="connsiteY67" fmla="*/ 524674 h 1855788"/>
                    <a:gd name="connsiteX68" fmla="*/ 2080914 w 2781300"/>
                    <a:gd name="connsiteY68" fmla="*/ 567549 h 1855788"/>
                    <a:gd name="connsiteX69" fmla="*/ 2203928 w 2781300"/>
                    <a:gd name="connsiteY69" fmla="*/ 576262 h 1855788"/>
                    <a:gd name="connsiteX70" fmla="*/ 2180042 w 2781300"/>
                    <a:gd name="connsiteY70" fmla="*/ 622605 h 1855788"/>
                    <a:gd name="connsiteX71" fmla="*/ 2346339 w 2781300"/>
                    <a:gd name="connsiteY71" fmla="*/ 631032 h 1855788"/>
                    <a:gd name="connsiteX72" fmla="*/ 2319231 w 2781300"/>
                    <a:gd name="connsiteY72" fmla="*/ 696341 h 1855788"/>
                    <a:gd name="connsiteX73" fmla="*/ 2438404 w 2781300"/>
                    <a:gd name="connsiteY73" fmla="*/ 707232 h 1855788"/>
                    <a:gd name="connsiteX74" fmla="*/ 2416227 w 2781300"/>
                    <a:gd name="connsiteY74" fmla="*/ 746374 h 1855788"/>
                    <a:gd name="connsiteX75" fmla="*/ 2548297 w 2781300"/>
                    <a:gd name="connsiteY75" fmla="*/ 747713 h 1855788"/>
                    <a:gd name="connsiteX76" fmla="*/ 2513846 w 2781300"/>
                    <a:gd name="connsiteY76" fmla="*/ 796728 h 1855788"/>
                    <a:gd name="connsiteX77" fmla="*/ 2660245 w 2781300"/>
                    <a:gd name="connsiteY77" fmla="*/ 795338 h 1855788"/>
                    <a:gd name="connsiteX78" fmla="*/ 2629833 w 2781300"/>
                    <a:gd name="connsiteY78" fmla="*/ 852351 h 1855788"/>
                    <a:gd name="connsiteX79" fmla="*/ 2710659 w 2781300"/>
                    <a:gd name="connsiteY79" fmla="*/ 852487 h 1855788"/>
                    <a:gd name="connsiteX80" fmla="*/ 2692412 w 2781300"/>
                    <a:gd name="connsiteY80" fmla="*/ 881266 h 1855788"/>
                    <a:gd name="connsiteX81" fmla="*/ 2781300 w 2781300"/>
                    <a:gd name="connsiteY8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67074 w 2781300"/>
                    <a:gd name="connsiteY42" fmla="*/ 81034 h 1855788"/>
                    <a:gd name="connsiteX43" fmla="*/ 682305 w 2781300"/>
                    <a:gd name="connsiteY43" fmla="*/ 72919 h 1855788"/>
                    <a:gd name="connsiteX44" fmla="*/ 1008873 w 2781300"/>
                    <a:gd name="connsiteY44" fmla="*/ 0 h 1855788"/>
                    <a:gd name="connsiteX45" fmla="*/ 997186 w 2781300"/>
                    <a:gd name="connsiteY45" fmla="*/ 42173 h 1855788"/>
                    <a:gd name="connsiteX46" fmla="*/ 1108885 w 2781300"/>
                    <a:gd name="connsiteY46" fmla="*/ 33337 h 1855788"/>
                    <a:gd name="connsiteX47" fmla="*/ 1097623 w 2781300"/>
                    <a:gd name="connsiteY47" fmla="*/ 72518 h 1855788"/>
                    <a:gd name="connsiteX48" fmla="*/ 1222348 w 2781300"/>
                    <a:gd name="connsiteY48" fmla="*/ 61912 h 1855788"/>
                    <a:gd name="connsiteX49" fmla="*/ 1206030 w 2781300"/>
                    <a:gd name="connsiteY49" fmla="*/ 116866 h 1855788"/>
                    <a:gd name="connsiteX50" fmla="*/ 1346173 w 2781300"/>
                    <a:gd name="connsiteY50" fmla="*/ 119062 h 1855788"/>
                    <a:gd name="connsiteX51" fmla="*/ 1332246 w 2781300"/>
                    <a:gd name="connsiteY51" fmla="*/ 162868 h 1855788"/>
                    <a:gd name="connsiteX52" fmla="*/ 1430344 w 2781300"/>
                    <a:gd name="connsiteY52" fmla="*/ 157162 h 1855788"/>
                    <a:gd name="connsiteX53" fmla="*/ 1413731 w 2781300"/>
                    <a:gd name="connsiteY53" fmla="*/ 206956 h 1855788"/>
                    <a:gd name="connsiteX54" fmla="*/ 1558931 w 2781300"/>
                    <a:gd name="connsiteY54" fmla="*/ 200025 h 1855788"/>
                    <a:gd name="connsiteX55" fmla="*/ 1535305 w 2781300"/>
                    <a:gd name="connsiteY55" fmla="*/ 266902 h 1855788"/>
                    <a:gd name="connsiteX56" fmla="*/ 1620474 w 2781300"/>
                    <a:gd name="connsiteY56" fmla="*/ 263128 h 1855788"/>
                    <a:gd name="connsiteX57" fmla="*/ 1605204 w 2781300"/>
                    <a:gd name="connsiteY57" fmla="*/ 304079 h 1855788"/>
                    <a:gd name="connsiteX58" fmla="*/ 1757367 w 2781300"/>
                    <a:gd name="connsiteY58" fmla="*/ 311945 h 1855788"/>
                    <a:gd name="connsiteX59" fmla="*/ 1735914 w 2781300"/>
                    <a:gd name="connsiteY59" fmla="*/ 364629 h 1855788"/>
                    <a:gd name="connsiteX60" fmla="*/ 1808129 w 2781300"/>
                    <a:gd name="connsiteY60" fmla="*/ 359574 h 1855788"/>
                    <a:gd name="connsiteX61" fmla="*/ 1792112 w 2781300"/>
                    <a:gd name="connsiteY61" fmla="*/ 395862 h 1855788"/>
                    <a:gd name="connsiteX62" fmla="*/ 1908140 w 2781300"/>
                    <a:gd name="connsiteY62" fmla="*/ 388149 h 1855788"/>
                    <a:gd name="connsiteX63" fmla="*/ 1877411 w 2781300"/>
                    <a:gd name="connsiteY63" fmla="*/ 454261 h 1855788"/>
                    <a:gd name="connsiteX64" fmla="*/ 1972435 w 2781300"/>
                    <a:gd name="connsiteY64" fmla="*/ 451649 h 1855788"/>
                    <a:gd name="connsiteX65" fmla="*/ 1949751 w 2781300"/>
                    <a:gd name="connsiteY65" fmla="*/ 494699 h 1855788"/>
                    <a:gd name="connsiteX66" fmla="*/ 2100242 w 2781300"/>
                    <a:gd name="connsiteY66" fmla="*/ 524674 h 1855788"/>
                    <a:gd name="connsiteX67" fmla="*/ 2080914 w 2781300"/>
                    <a:gd name="connsiteY67" fmla="*/ 567549 h 1855788"/>
                    <a:gd name="connsiteX68" fmla="*/ 2203928 w 2781300"/>
                    <a:gd name="connsiteY68" fmla="*/ 576262 h 1855788"/>
                    <a:gd name="connsiteX69" fmla="*/ 2180042 w 2781300"/>
                    <a:gd name="connsiteY69" fmla="*/ 622605 h 1855788"/>
                    <a:gd name="connsiteX70" fmla="*/ 2346339 w 2781300"/>
                    <a:gd name="connsiteY70" fmla="*/ 631032 h 1855788"/>
                    <a:gd name="connsiteX71" fmla="*/ 2319231 w 2781300"/>
                    <a:gd name="connsiteY71" fmla="*/ 696341 h 1855788"/>
                    <a:gd name="connsiteX72" fmla="*/ 2438404 w 2781300"/>
                    <a:gd name="connsiteY72" fmla="*/ 707232 h 1855788"/>
                    <a:gd name="connsiteX73" fmla="*/ 2416227 w 2781300"/>
                    <a:gd name="connsiteY73" fmla="*/ 746374 h 1855788"/>
                    <a:gd name="connsiteX74" fmla="*/ 2548297 w 2781300"/>
                    <a:gd name="connsiteY74" fmla="*/ 747713 h 1855788"/>
                    <a:gd name="connsiteX75" fmla="*/ 2513846 w 2781300"/>
                    <a:gd name="connsiteY75" fmla="*/ 796728 h 1855788"/>
                    <a:gd name="connsiteX76" fmla="*/ 2660245 w 2781300"/>
                    <a:gd name="connsiteY76" fmla="*/ 795338 h 1855788"/>
                    <a:gd name="connsiteX77" fmla="*/ 2629833 w 2781300"/>
                    <a:gd name="connsiteY77" fmla="*/ 852351 h 1855788"/>
                    <a:gd name="connsiteX78" fmla="*/ 2710659 w 2781300"/>
                    <a:gd name="connsiteY78" fmla="*/ 852487 h 1855788"/>
                    <a:gd name="connsiteX79" fmla="*/ 2692412 w 2781300"/>
                    <a:gd name="connsiteY79" fmla="*/ 881266 h 1855788"/>
                    <a:gd name="connsiteX80" fmla="*/ 2781300 w 2781300"/>
                    <a:gd name="connsiteY8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82305 w 2781300"/>
                    <a:gd name="connsiteY42" fmla="*/ 72919 h 1855788"/>
                    <a:gd name="connsiteX43" fmla="*/ 1008873 w 2781300"/>
                    <a:gd name="connsiteY43" fmla="*/ 0 h 1855788"/>
                    <a:gd name="connsiteX44" fmla="*/ 997186 w 2781300"/>
                    <a:gd name="connsiteY44" fmla="*/ 42173 h 1855788"/>
                    <a:gd name="connsiteX45" fmla="*/ 1108885 w 2781300"/>
                    <a:gd name="connsiteY45" fmla="*/ 33337 h 1855788"/>
                    <a:gd name="connsiteX46" fmla="*/ 1097623 w 2781300"/>
                    <a:gd name="connsiteY46" fmla="*/ 72518 h 1855788"/>
                    <a:gd name="connsiteX47" fmla="*/ 1222348 w 2781300"/>
                    <a:gd name="connsiteY47" fmla="*/ 61912 h 1855788"/>
                    <a:gd name="connsiteX48" fmla="*/ 1206030 w 2781300"/>
                    <a:gd name="connsiteY48" fmla="*/ 116866 h 1855788"/>
                    <a:gd name="connsiteX49" fmla="*/ 1346173 w 2781300"/>
                    <a:gd name="connsiteY49" fmla="*/ 119062 h 1855788"/>
                    <a:gd name="connsiteX50" fmla="*/ 1332246 w 2781300"/>
                    <a:gd name="connsiteY50" fmla="*/ 162868 h 1855788"/>
                    <a:gd name="connsiteX51" fmla="*/ 1430344 w 2781300"/>
                    <a:gd name="connsiteY51" fmla="*/ 157162 h 1855788"/>
                    <a:gd name="connsiteX52" fmla="*/ 1413731 w 2781300"/>
                    <a:gd name="connsiteY52" fmla="*/ 206956 h 1855788"/>
                    <a:gd name="connsiteX53" fmla="*/ 1558931 w 2781300"/>
                    <a:gd name="connsiteY53" fmla="*/ 200025 h 1855788"/>
                    <a:gd name="connsiteX54" fmla="*/ 1535305 w 2781300"/>
                    <a:gd name="connsiteY54" fmla="*/ 266902 h 1855788"/>
                    <a:gd name="connsiteX55" fmla="*/ 1620474 w 2781300"/>
                    <a:gd name="connsiteY55" fmla="*/ 263128 h 1855788"/>
                    <a:gd name="connsiteX56" fmla="*/ 1605204 w 2781300"/>
                    <a:gd name="connsiteY56" fmla="*/ 304079 h 1855788"/>
                    <a:gd name="connsiteX57" fmla="*/ 1757367 w 2781300"/>
                    <a:gd name="connsiteY57" fmla="*/ 311945 h 1855788"/>
                    <a:gd name="connsiteX58" fmla="*/ 1735914 w 2781300"/>
                    <a:gd name="connsiteY58" fmla="*/ 364629 h 1855788"/>
                    <a:gd name="connsiteX59" fmla="*/ 1808129 w 2781300"/>
                    <a:gd name="connsiteY59" fmla="*/ 359574 h 1855788"/>
                    <a:gd name="connsiteX60" fmla="*/ 1792112 w 2781300"/>
                    <a:gd name="connsiteY60" fmla="*/ 395862 h 1855788"/>
                    <a:gd name="connsiteX61" fmla="*/ 1908140 w 2781300"/>
                    <a:gd name="connsiteY61" fmla="*/ 388149 h 1855788"/>
                    <a:gd name="connsiteX62" fmla="*/ 1877411 w 2781300"/>
                    <a:gd name="connsiteY62" fmla="*/ 454261 h 1855788"/>
                    <a:gd name="connsiteX63" fmla="*/ 1972435 w 2781300"/>
                    <a:gd name="connsiteY63" fmla="*/ 451649 h 1855788"/>
                    <a:gd name="connsiteX64" fmla="*/ 1949751 w 2781300"/>
                    <a:gd name="connsiteY64" fmla="*/ 494699 h 1855788"/>
                    <a:gd name="connsiteX65" fmla="*/ 2100242 w 2781300"/>
                    <a:gd name="connsiteY65" fmla="*/ 524674 h 1855788"/>
                    <a:gd name="connsiteX66" fmla="*/ 2080914 w 2781300"/>
                    <a:gd name="connsiteY66" fmla="*/ 567549 h 1855788"/>
                    <a:gd name="connsiteX67" fmla="*/ 2203928 w 2781300"/>
                    <a:gd name="connsiteY67" fmla="*/ 576262 h 1855788"/>
                    <a:gd name="connsiteX68" fmla="*/ 2180042 w 2781300"/>
                    <a:gd name="connsiteY68" fmla="*/ 622605 h 1855788"/>
                    <a:gd name="connsiteX69" fmla="*/ 2346339 w 2781300"/>
                    <a:gd name="connsiteY69" fmla="*/ 631032 h 1855788"/>
                    <a:gd name="connsiteX70" fmla="*/ 2319231 w 2781300"/>
                    <a:gd name="connsiteY70" fmla="*/ 696341 h 1855788"/>
                    <a:gd name="connsiteX71" fmla="*/ 2438404 w 2781300"/>
                    <a:gd name="connsiteY71" fmla="*/ 707232 h 1855788"/>
                    <a:gd name="connsiteX72" fmla="*/ 2416227 w 2781300"/>
                    <a:gd name="connsiteY72" fmla="*/ 746374 h 1855788"/>
                    <a:gd name="connsiteX73" fmla="*/ 2548297 w 2781300"/>
                    <a:gd name="connsiteY73" fmla="*/ 747713 h 1855788"/>
                    <a:gd name="connsiteX74" fmla="*/ 2513846 w 2781300"/>
                    <a:gd name="connsiteY74" fmla="*/ 796728 h 1855788"/>
                    <a:gd name="connsiteX75" fmla="*/ 2660245 w 2781300"/>
                    <a:gd name="connsiteY75" fmla="*/ 795338 h 1855788"/>
                    <a:gd name="connsiteX76" fmla="*/ 2629833 w 2781300"/>
                    <a:gd name="connsiteY76" fmla="*/ 852351 h 1855788"/>
                    <a:gd name="connsiteX77" fmla="*/ 2710659 w 2781300"/>
                    <a:gd name="connsiteY77" fmla="*/ 852487 h 1855788"/>
                    <a:gd name="connsiteX78" fmla="*/ 2692412 w 2781300"/>
                    <a:gd name="connsiteY78" fmla="*/ 881266 h 1855788"/>
                    <a:gd name="connsiteX79" fmla="*/ 2781300 w 2781300"/>
                    <a:gd name="connsiteY7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03174 w 2781300"/>
                    <a:gd name="connsiteY24" fmla="*/ 1559366 h 1855788"/>
                    <a:gd name="connsiteX25" fmla="*/ 1620474 w 2781300"/>
                    <a:gd name="connsiteY25" fmla="*/ 1605760 h 1855788"/>
                    <a:gd name="connsiteX26" fmla="*/ 1620474 w 2781300"/>
                    <a:gd name="connsiteY26" fmla="*/ 1605761 h 1855788"/>
                    <a:gd name="connsiteX27" fmla="*/ 1538878 w 2781300"/>
                    <a:gd name="connsiteY27" fmla="*/ 1599000 h 1855788"/>
                    <a:gd name="connsiteX28" fmla="*/ 1558931 w 2781300"/>
                    <a:gd name="connsiteY28" fmla="*/ 1655763 h 1855788"/>
                    <a:gd name="connsiteX29" fmla="*/ 1416069 w 2781300"/>
                    <a:gd name="connsiteY29" fmla="*/ 1655838 h 1855788"/>
                    <a:gd name="connsiteX30" fmla="*/ 1430344 w 2781300"/>
                    <a:gd name="connsiteY30" fmla="*/ 1698626 h 1855788"/>
                    <a:gd name="connsiteX31" fmla="*/ 1344564 w 2781300"/>
                    <a:gd name="connsiteY31" fmla="*/ 1694647 h 1855788"/>
                    <a:gd name="connsiteX32" fmla="*/ 1346173 w 2781300"/>
                    <a:gd name="connsiteY32" fmla="*/ 1736726 h 1855788"/>
                    <a:gd name="connsiteX33" fmla="*/ 1209062 w 2781300"/>
                    <a:gd name="connsiteY33" fmla="*/ 1749131 h 1855788"/>
                    <a:gd name="connsiteX34" fmla="*/ 1222348 w 2781300"/>
                    <a:gd name="connsiteY34" fmla="*/ 1793876 h 1855788"/>
                    <a:gd name="connsiteX35" fmla="*/ 1003642 w 2781300"/>
                    <a:gd name="connsiteY35" fmla="*/ 1814666 h 1855788"/>
                    <a:gd name="connsiteX36" fmla="*/ 1008873 w 2781300"/>
                    <a:gd name="connsiteY36" fmla="*/ 1855788 h 1855788"/>
                    <a:gd name="connsiteX37" fmla="*/ 839790 w 2781300"/>
                    <a:gd name="connsiteY37" fmla="*/ 1836937 h 1855788"/>
                    <a:gd name="connsiteX38" fmla="*/ 775540 w 2781300"/>
                    <a:gd name="connsiteY38" fmla="*/ 1828957 h 1855788"/>
                    <a:gd name="connsiteX39" fmla="*/ 0 w 2781300"/>
                    <a:gd name="connsiteY39" fmla="*/ 941388 h 1855788"/>
                    <a:gd name="connsiteX40" fmla="*/ 626400 w 2781300"/>
                    <a:gd name="connsiteY40" fmla="*/ 93223 h 1855788"/>
                    <a:gd name="connsiteX41" fmla="*/ 682305 w 2781300"/>
                    <a:gd name="connsiteY41" fmla="*/ 72919 h 1855788"/>
                    <a:gd name="connsiteX42" fmla="*/ 1008873 w 2781300"/>
                    <a:gd name="connsiteY42" fmla="*/ 0 h 1855788"/>
                    <a:gd name="connsiteX43" fmla="*/ 997186 w 2781300"/>
                    <a:gd name="connsiteY43" fmla="*/ 42173 h 1855788"/>
                    <a:gd name="connsiteX44" fmla="*/ 1108885 w 2781300"/>
                    <a:gd name="connsiteY44" fmla="*/ 33337 h 1855788"/>
                    <a:gd name="connsiteX45" fmla="*/ 1097623 w 2781300"/>
                    <a:gd name="connsiteY45" fmla="*/ 72518 h 1855788"/>
                    <a:gd name="connsiteX46" fmla="*/ 1222348 w 2781300"/>
                    <a:gd name="connsiteY46" fmla="*/ 61912 h 1855788"/>
                    <a:gd name="connsiteX47" fmla="*/ 1206030 w 2781300"/>
                    <a:gd name="connsiteY47" fmla="*/ 116866 h 1855788"/>
                    <a:gd name="connsiteX48" fmla="*/ 1346173 w 2781300"/>
                    <a:gd name="connsiteY48" fmla="*/ 119062 h 1855788"/>
                    <a:gd name="connsiteX49" fmla="*/ 1332246 w 2781300"/>
                    <a:gd name="connsiteY49" fmla="*/ 162868 h 1855788"/>
                    <a:gd name="connsiteX50" fmla="*/ 1430344 w 2781300"/>
                    <a:gd name="connsiteY50" fmla="*/ 157162 h 1855788"/>
                    <a:gd name="connsiteX51" fmla="*/ 1413731 w 2781300"/>
                    <a:gd name="connsiteY51" fmla="*/ 206956 h 1855788"/>
                    <a:gd name="connsiteX52" fmla="*/ 1558931 w 2781300"/>
                    <a:gd name="connsiteY52" fmla="*/ 200025 h 1855788"/>
                    <a:gd name="connsiteX53" fmla="*/ 1535305 w 2781300"/>
                    <a:gd name="connsiteY53" fmla="*/ 266902 h 1855788"/>
                    <a:gd name="connsiteX54" fmla="*/ 1620474 w 2781300"/>
                    <a:gd name="connsiteY54" fmla="*/ 263128 h 1855788"/>
                    <a:gd name="connsiteX55" fmla="*/ 1605204 w 2781300"/>
                    <a:gd name="connsiteY55" fmla="*/ 304079 h 1855788"/>
                    <a:gd name="connsiteX56" fmla="*/ 1757367 w 2781300"/>
                    <a:gd name="connsiteY56" fmla="*/ 311945 h 1855788"/>
                    <a:gd name="connsiteX57" fmla="*/ 1735914 w 2781300"/>
                    <a:gd name="connsiteY57" fmla="*/ 364629 h 1855788"/>
                    <a:gd name="connsiteX58" fmla="*/ 1808129 w 2781300"/>
                    <a:gd name="connsiteY58" fmla="*/ 359574 h 1855788"/>
                    <a:gd name="connsiteX59" fmla="*/ 1792112 w 2781300"/>
                    <a:gd name="connsiteY59" fmla="*/ 395862 h 1855788"/>
                    <a:gd name="connsiteX60" fmla="*/ 1908140 w 2781300"/>
                    <a:gd name="connsiteY60" fmla="*/ 388149 h 1855788"/>
                    <a:gd name="connsiteX61" fmla="*/ 1877411 w 2781300"/>
                    <a:gd name="connsiteY61" fmla="*/ 454261 h 1855788"/>
                    <a:gd name="connsiteX62" fmla="*/ 1972435 w 2781300"/>
                    <a:gd name="connsiteY62" fmla="*/ 451649 h 1855788"/>
                    <a:gd name="connsiteX63" fmla="*/ 1949751 w 2781300"/>
                    <a:gd name="connsiteY63" fmla="*/ 494699 h 1855788"/>
                    <a:gd name="connsiteX64" fmla="*/ 2100242 w 2781300"/>
                    <a:gd name="connsiteY64" fmla="*/ 524674 h 1855788"/>
                    <a:gd name="connsiteX65" fmla="*/ 2080914 w 2781300"/>
                    <a:gd name="connsiteY65" fmla="*/ 567549 h 1855788"/>
                    <a:gd name="connsiteX66" fmla="*/ 2203928 w 2781300"/>
                    <a:gd name="connsiteY66" fmla="*/ 576262 h 1855788"/>
                    <a:gd name="connsiteX67" fmla="*/ 2180042 w 2781300"/>
                    <a:gd name="connsiteY67" fmla="*/ 622605 h 1855788"/>
                    <a:gd name="connsiteX68" fmla="*/ 2346339 w 2781300"/>
                    <a:gd name="connsiteY68" fmla="*/ 631032 h 1855788"/>
                    <a:gd name="connsiteX69" fmla="*/ 2319231 w 2781300"/>
                    <a:gd name="connsiteY69" fmla="*/ 696341 h 1855788"/>
                    <a:gd name="connsiteX70" fmla="*/ 2438404 w 2781300"/>
                    <a:gd name="connsiteY70" fmla="*/ 707232 h 1855788"/>
                    <a:gd name="connsiteX71" fmla="*/ 2416227 w 2781300"/>
                    <a:gd name="connsiteY71" fmla="*/ 746374 h 1855788"/>
                    <a:gd name="connsiteX72" fmla="*/ 2548297 w 2781300"/>
                    <a:gd name="connsiteY72" fmla="*/ 747713 h 1855788"/>
                    <a:gd name="connsiteX73" fmla="*/ 2513846 w 2781300"/>
                    <a:gd name="connsiteY73" fmla="*/ 796728 h 1855788"/>
                    <a:gd name="connsiteX74" fmla="*/ 2660245 w 2781300"/>
                    <a:gd name="connsiteY74" fmla="*/ 795338 h 1855788"/>
                    <a:gd name="connsiteX75" fmla="*/ 2629833 w 2781300"/>
                    <a:gd name="connsiteY75" fmla="*/ 852351 h 1855788"/>
                    <a:gd name="connsiteX76" fmla="*/ 2710659 w 2781300"/>
                    <a:gd name="connsiteY76" fmla="*/ 852487 h 1855788"/>
                    <a:gd name="connsiteX77" fmla="*/ 2692412 w 2781300"/>
                    <a:gd name="connsiteY77" fmla="*/ 881266 h 1855788"/>
                    <a:gd name="connsiteX78" fmla="*/ 2781300 w 2781300"/>
                    <a:gd name="connsiteY78" fmla="*/ 922338 h 18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781300" h="1855788">
                      <a:moveTo>
                        <a:pt x="2781300" y="922338"/>
                      </a:moveTo>
                      <a:lnTo>
                        <a:pt x="2700702" y="963787"/>
                      </a:lnTo>
                      <a:lnTo>
                        <a:pt x="2710659" y="979491"/>
                      </a:lnTo>
                      <a:lnTo>
                        <a:pt x="2638459" y="995796"/>
                      </a:lnTo>
                      <a:lnTo>
                        <a:pt x="2660245" y="1036638"/>
                      </a:lnTo>
                      <a:lnTo>
                        <a:pt x="2571953" y="1029997"/>
                      </a:lnTo>
                      <a:lnTo>
                        <a:pt x="2526562" y="1053340"/>
                      </a:lnTo>
                      <a:lnTo>
                        <a:pt x="2548297" y="1084263"/>
                      </a:lnTo>
                      <a:lnTo>
                        <a:pt x="2426967" y="1104558"/>
                      </a:lnTo>
                      <a:lnTo>
                        <a:pt x="2438404" y="1124744"/>
                      </a:lnTo>
                      <a:lnTo>
                        <a:pt x="2330762" y="1154032"/>
                      </a:lnTo>
                      <a:lnTo>
                        <a:pt x="2346339" y="1200944"/>
                      </a:lnTo>
                      <a:lnTo>
                        <a:pt x="2182115" y="1237205"/>
                      </a:lnTo>
                      <a:lnTo>
                        <a:pt x="2203928" y="1279526"/>
                      </a:lnTo>
                      <a:lnTo>
                        <a:pt x="2083782" y="1292225"/>
                      </a:lnTo>
                      <a:lnTo>
                        <a:pt x="2100242" y="1328738"/>
                      </a:lnTo>
                      <a:lnTo>
                        <a:pt x="1953212" y="1365283"/>
                      </a:lnTo>
                      <a:lnTo>
                        <a:pt x="1972435" y="1401763"/>
                      </a:lnTo>
                      <a:lnTo>
                        <a:pt x="1880564" y="1405935"/>
                      </a:lnTo>
                      <a:lnTo>
                        <a:pt x="1908140" y="1465263"/>
                      </a:lnTo>
                      <a:lnTo>
                        <a:pt x="1792112" y="1457550"/>
                      </a:lnTo>
                      <a:lnTo>
                        <a:pt x="1808129" y="1493838"/>
                      </a:lnTo>
                      <a:lnTo>
                        <a:pt x="1735915" y="1488783"/>
                      </a:lnTo>
                      <a:lnTo>
                        <a:pt x="1757367" y="1541467"/>
                      </a:lnTo>
                      <a:lnTo>
                        <a:pt x="1603174" y="1559366"/>
                      </a:lnTo>
                      <a:lnTo>
                        <a:pt x="1620474" y="1605760"/>
                      </a:lnTo>
                      <a:lnTo>
                        <a:pt x="1620474" y="1605761"/>
                      </a:lnTo>
                      <a:lnTo>
                        <a:pt x="1538878" y="1599000"/>
                      </a:lnTo>
                      <a:lnTo>
                        <a:pt x="1558931" y="1655763"/>
                      </a:lnTo>
                      <a:cubicBezTo>
                        <a:pt x="1538463" y="1665236"/>
                        <a:pt x="1437500" y="1648694"/>
                        <a:pt x="1416069" y="1655838"/>
                      </a:cubicBezTo>
                      <a:lnTo>
                        <a:pt x="1430344" y="1698626"/>
                      </a:lnTo>
                      <a:cubicBezTo>
                        <a:pt x="1401384" y="1698626"/>
                        <a:pt x="1372768" y="1697278"/>
                        <a:pt x="1344564" y="1694647"/>
                      </a:cubicBezTo>
                      <a:cubicBezTo>
                        <a:pt x="1345100" y="1708673"/>
                        <a:pt x="1345637" y="1722700"/>
                        <a:pt x="1346173" y="1736726"/>
                      </a:cubicBezTo>
                      <a:cubicBezTo>
                        <a:pt x="1323589" y="1745807"/>
                        <a:pt x="1229699" y="1739606"/>
                        <a:pt x="1209062" y="1749131"/>
                      </a:cubicBezTo>
                      <a:lnTo>
                        <a:pt x="1222348" y="1793876"/>
                      </a:lnTo>
                      <a:cubicBezTo>
                        <a:pt x="1188111" y="1804799"/>
                        <a:pt x="1041068" y="1811013"/>
                        <a:pt x="1003642" y="1814666"/>
                      </a:cubicBezTo>
                      <a:lnTo>
                        <a:pt x="1008873" y="1855788"/>
                      </a:lnTo>
                      <a:cubicBezTo>
                        <a:pt x="950954" y="1855788"/>
                        <a:pt x="894405" y="1849297"/>
                        <a:pt x="839790" y="1836937"/>
                      </a:cubicBezTo>
                      <a:lnTo>
                        <a:pt x="775540" y="1828957"/>
                      </a:lnTo>
                      <a:cubicBezTo>
                        <a:pt x="386673" y="1783269"/>
                        <a:pt x="59531" y="1403327"/>
                        <a:pt x="0" y="941388"/>
                      </a:cubicBezTo>
                      <a:cubicBezTo>
                        <a:pt x="56753" y="566838"/>
                        <a:pt x="291666" y="214053"/>
                        <a:pt x="626400" y="93223"/>
                      </a:cubicBezTo>
                      <a:lnTo>
                        <a:pt x="682305" y="72919"/>
                      </a:lnTo>
                      <a:cubicBezTo>
                        <a:pt x="782679" y="25965"/>
                        <a:pt x="893034" y="0"/>
                        <a:pt x="1008873" y="0"/>
                      </a:cubicBezTo>
                      <a:lnTo>
                        <a:pt x="997186" y="42173"/>
                      </a:lnTo>
                      <a:lnTo>
                        <a:pt x="1108885" y="33337"/>
                      </a:lnTo>
                      <a:lnTo>
                        <a:pt x="1097623" y="72518"/>
                      </a:lnTo>
                      <a:lnTo>
                        <a:pt x="1222348" y="61912"/>
                      </a:lnTo>
                      <a:lnTo>
                        <a:pt x="1206030" y="116866"/>
                      </a:lnTo>
                      <a:lnTo>
                        <a:pt x="1346173" y="119062"/>
                      </a:lnTo>
                      <a:lnTo>
                        <a:pt x="1332246" y="162868"/>
                      </a:lnTo>
                      <a:lnTo>
                        <a:pt x="1430344" y="157162"/>
                      </a:lnTo>
                      <a:lnTo>
                        <a:pt x="1413731" y="206956"/>
                      </a:lnTo>
                      <a:lnTo>
                        <a:pt x="1558931" y="200025"/>
                      </a:lnTo>
                      <a:lnTo>
                        <a:pt x="1535305" y="266902"/>
                      </a:lnTo>
                      <a:lnTo>
                        <a:pt x="1620474" y="263128"/>
                      </a:lnTo>
                      <a:lnTo>
                        <a:pt x="1605204" y="304079"/>
                      </a:lnTo>
                      <a:lnTo>
                        <a:pt x="1757367" y="311945"/>
                      </a:lnTo>
                      <a:lnTo>
                        <a:pt x="1735914" y="364629"/>
                      </a:lnTo>
                      <a:lnTo>
                        <a:pt x="1808129" y="359574"/>
                      </a:lnTo>
                      <a:lnTo>
                        <a:pt x="1792112" y="395862"/>
                      </a:lnTo>
                      <a:lnTo>
                        <a:pt x="1908140" y="388149"/>
                      </a:lnTo>
                      <a:lnTo>
                        <a:pt x="1877411" y="454261"/>
                      </a:lnTo>
                      <a:lnTo>
                        <a:pt x="1972435" y="451649"/>
                      </a:lnTo>
                      <a:lnTo>
                        <a:pt x="1949751" y="494699"/>
                      </a:lnTo>
                      <a:lnTo>
                        <a:pt x="2100242" y="524674"/>
                      </a:lnTo>
                      <a:lnTo>
                        <a:pt x="2080914" y="567549"/>
                      </a:lnTo>
                      <a:lnTo>
                        <a:pt x="2203928" y="576262"/>
                      </a:lnTo>
                      <a:lnTo>
                        <a:pt x="2180042" y="622605"/>
                      </a:lnTo>
                      <a:lnTo>
                        <a:pt x="2346339" y="631032"/>
                      </a:lnTo>
                      <a:lnTo>
                        <a:pt x="2319231" y="696341"/>
                      </a:lnTo>
                      <a:lnTo>
                        <a:pt x="2438404" y="707232"/>
                      </a:lnTo>
                      <a:lnTo>
                        <a:pt x="2416227" y="746374"/>
                      </a:lnTo>
                      <a:lnTo>
                        <a:pt x="2548297" y="747713"/>
                      </a:lnTo>
                      <a:lnTo>
                        <a:pt x="2513846" y="796728"/>
                      </a:lnTo>
                      <a:lnTo>
                        <a:pt x="2660245" y="795338"/>
                      </a:lnTo>
                      <a:lnTo>
                        <a:pt x="2629833" y="852351"/>
                      </a:lnTo>
                      <a:lnTo>
                        <a:pt x="2710659" y="852487"/>
                      </a:lnTo>
                      <a:lnTo>
                        <a:pt x="2692412" y="881266"/>
                      </a:lnTo>
                      <a:lnTo>
                        <a:pt x="2781300" y="922338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1613327C-C6D5-4014-8C72-B4C745D79AFA}"/>
                    </a:ext>
                  </a:extLst>
                </p:cNvPr>
                <p:cNvSpPr/>
                <p:nvPr/>
              </p:nvSpPr>
              <p:spPr>
                <a:xfrm flipH="1">
                  <a:off x="4111880" y="1764431"/>
                  <a:ext cx="1545970" cy="2349384"/>
                </a:xfrm>
                <a:custGeom>
                  <a:avLst/>
                  <a:gdLst>
                    <a:gd name="connsiteX0" fmla="*/ 856643 w 1554483"/>
                    <a:gd name="connsiteY0" fmla="*/ 0 h 2349384"/>
                    <a:gd name="connsiteX1" fmla="*/ 855358 w 1554483"/>
                    <a:gd name="connsiteY1" fmla="*/ 1333 h 2349384"/>
                    <a:gd name="connsiteX2" fmla="*/ 782039 w 1554483"/>
                    <a:gd name="connsiteY2" fmla="*/ 72132 h 2349384"/>
                    <a:gd name="connsiteX3" fmla="*/ 780827 w 1554483"/>
                    <a:gd name="connsiteY3" fmla="*/ 44609 h 2349384"/>
                    <a:gd name="connsiteX4" fmla="*/ 777620 w 1554483"/>
                    <a:gd name="connsiteY4" fmla="*/ 20956 h 2349384"/>
                    <a:gd name="connsiteX5" fmla="*/ 774413 w 1554483"/>
                    <a:gd name="connsiteY5" fmla="*/ 44609 h 2349384"/>
                    <a:gd name="connsiteX6" fmla="*/ 773171 w 1554483"/>
                    <a:gd name="connsiteY6" fmla="*/ 72834 h 2349384"/>
                    <a:gd name="connsiteX7" fmla="*/ 699125 w 1554483"/>
                    <a:gd name="connsiteY7" fmla="*/ 1333 h 2349384"/>
                    <a:gd name="connsiteX8" fmla="*/ 697840 w 1554483"/>
                    <a:gd name="connsiteY8" fmla="*/ 0 h 2349384"/>
                    <a:gd name="connsiteX9" fmla="*/ 767157 w 1554483"/>
                    <a:gd name="connsiteY9" fmla="*/ 84299 h 2349384"/>
                    <a:gd name="connsiteX10" fmla="*/ 772421 w 1554483"/>
                    <a:gd name="connsiteY10" fmla="*/ 89853 h 2349384"/>
                    <a:gd name="connsiteX11" fmla="*/ 771427 w 1554483"/>
                    <a:gd name="connsiteY11" fmla="*/ 112446 h 2349384"/>
                    <a:gd name="connsiteX12" fmla="*/ 769196 w 1554483"/>
                    <a:gd name="connsiteY12" fmla="*/ 201033 h 2349384"/>
                    <a:gd name="connsiteX13" fmla="*/ 661026 w 1554483"/>
                    <a:gd name="connsiteY13" fmla="*/ 96583 h 2349384"/>
                    <a:gd name="connsiteX14" fmla="*/ 659742 w 1554483"/>
                    <a:gd name="connsiteY14" fmla="*/ 95249 h 2349384"/>
                    <a:gd name="connsiteX15" fmla="*/ 729059 w 1554483"/>
                    <a:gd name="connsiteY15" fmla="*/ 179548 h 2349384"/>
                    <a:gd name="connsiteX16" fmla="*/ 768697 w 1554483"/>
                    <a:gd name="connsiteY16" fmla="*/ 221366 h 2349384"/>
                    <a:gd name="connsiteX17" fmla="*/ 766369 w 1554483"/>
                    <a:gd name="connsiteY17" fmla="*/ 361946 h 2349384"/>
                    <a:gd name="connsiteX18" fmla="*/ 765999 w 1554483"/>
                    <a:gd name="connsiteY18" fmla="*/ 394773 h 2349384"/>
                    <a:gd name="connsiteX19" fmla="*/ 708635 w 1554483"/>
                    <a:gd name="connsiteY19" fmla="*/ 343353 h 2349384"/>
                    <a:gd name="connsiteX20" fmla="*/ 591177 w 1554483"/>
                    <a:gd name="connsiteY20" fmla="*/ 229933 h 2349384"/>
                    <a:gd name="connsiteX21" fmla="*/ 589892 w 1554483"/>
                    <a:gd name="connsiteY21" fmla="*/ 228600 h 2349384"/>
                    <a:gd name="connsiteX22" fmla="*/ 659209 w 1554483"/>
                    <a:gd name="connsiteY22" fmla="*/ 312899 h 2349384"/>
                    <a:gd name="connsiteX23" fmla="*/ 749798 w 1554483"/>
                    <a:gd name="connsiteY23" fmla="*/ 408470 h 2349384"/>
                    <a:gd name="connsiteX24" fmla="*/ 765674 w 1554483"/>
                    <a:gd name="connsiteY24" fmla="*/ 423564 h 2349384"/>
                    <a:gd name="connsiteX25" fmla="*/ 764426 w 1554483"/>
                    <a:gd name="connsiteY25" fmla="*/ 534247 h 2349384"/>
                    <a:gd name="connsiteX26" fmla="*/ 763699 w 1554483"/>
                    <a:gd name="connsiteY26" fmla="*/ 632157 h 2349384"/>
                    <a:gd name="connsiteX27" fmla="*/ 758608 w 1554483"/>
                    <a:gd name="connsiteY27" fmla="*/ 627905 h 2349384"/>
                    <a:gd name="connsiteX28" fmla="*/ 514977 w 1554483"/>
                    <a:gd name="connsiteY28" fmla="*/ 401384 h 2349384"/>
                    <a:gd name="connsiteX29" fmla="*/ 513692 w 1554483"/>
                    <a:gd name="connsiteY29" fmla="*/ 400051 h 2349384"/>
                    <a:gd name="connsiteX30" fmla="*/ 583009 w 1554483"/>
                    <a:gd name="connsiteY30" fmla="*/ 484350 h 2349384"/>
                    <a:gd name="connsiteX31" fmla="*/ 673598 w 1554483"/>
                    <a:gd name="connsiteY31" fmla="*/ 579921 h 2349384"/>
                    <a:gd name="connsiteX32" fmla="*/ 763453 w 1554483"/>
                    <a:gd name="connsiteY32" fmla="*/ 665350 h 2349384"/>
                    <a:gd name="connsiteX33" fmla="*/ 762959 w 1554483"/>
                    <a:gd name="connsiteY33" fmla="*/ 732005 h 2349384"/>
                    <a:gd name="connsiteX34" fmla="*/ 762032 w 1554483"/>
                    <a:gd name="connsiteY34" fmla="*/ 950540 h 2349384"/>
                    <a:gd name="connsiteX35" fmla="*/ 761925 w 1554483"/>
                    <a:gd name="connsiteY35" fmla="*/ 1027805 h 2349384"/>
                    <a:gd name="connsiteX36" fmla="*/ 658390 w 1554483"/>
                    <a:gd name="connsiteY36" fmla="*/ 941339 h 2349384"/>
                    <a:gd name="connsiteX37" fmla="*/ 414759 w 1554483"/>
                    <a:gd name="connsiteY37" fmla="*/ 714819 h 2349384"/>
                    <a:gd name="connsiteX38" fmla="*/ 413474 w 1554483"/>
                    <a:gd name="connsiteY38" fmla="*/ 713485 h 2349384"/>
                    <a:gd name="connsiteX39" fmla="*/ 482791 w 1554483"/>
                    <a:gd name="connsiteY39" fmla="*/ 797784 h 2349384"/>
                    <a:gd name="connsiteX40" fmla="*/ 676111 w 1554483"/>
                    <a:gd name="connsiteY40" fmla="*/ 991026 h 2349384"/>
                    <a:gd name="connsiteX41" fmla="*/ 761874 w 1554483"/>
                    <a:gd name="connsiteY41" fmla="*/ 1065125 h 2349384"/>
                    <a:gd name="connsiteX42" fmla="*/ 761708 w 1554483"/>
                    <a:gd name="connsiteY42" fmla="*/ 1185170 h 2349384"/>
                    <a:gd name="connsiteX43" fmla="*/ 762032 w 1554483"/>
                    <a:gd name="connsiteY43" fmla="*/ 1419800 h 2349384"/>
                    <a:gd name="connsiteX44" fmla="*/ 762567 w 1554483"/>
                    <a:gd name="connsiteY44" fmla="*/ 1545927 h 2349384"/>
                    <a:gd name="connsiteX45" fmla="*/ 681613 w 1554483"/>
                    <a:gd name="connsiteY45" fmla="*/ 1487126 h 2349384"/>
                    <a:gd name="connsiteX46" fmla="*/ 164186 w 1554483"/>
                    <a:gd name="connsiteY46" fmla="*/ 1039804 h 2349384"/>
                    <a:gd name="connsiteX47" fmla="*/ 162902 w 1554483"/>
                    <a:gd name="connsiteY47" fmla="*/ 1038470 h 2349384"/>
                    <a:gd name="connsiteX48" fmla="*/ 232218 w 1554483"/>
                    <a:gd name="connsiteY48" fmla="*/ 1122770 h 2349384"/>
                    <a:gd name="connsiteX49" fmla="*/ 663056 w 1554483"/>
                    <a:gd name="connsiteY49" fmla="*/ 1511791 h 2349384"/>
                    <a:gd name="connsiteX50" fmla="*/ 762726 w 1554483"/>
                    <a:gd name="connsiteY50" fmla="*/ 1583371 h 2349384"/>
                    <a:gd name="connsiteX51" fmla="*/ 762959 w 1554483"/>
                    <a:gd name="connsiteY51" fmla="*/ 1638335 h 2349384"/>
                    <a:gd name="connsiteX52" fmla="*/ 766369 w 1554483"/>
                    <a:gd name="connsiteY52" fmla="*/ 2008394 h 2349384"/>
                    <a:gd name="connsiteX53" fmla="*/ 767403 w 1554483"/>
                    <a:gd name="connsiteY53" fmla="*/ 2070843 h 2349384"/>
                    <a:gd name="connsiteX54" fmla="*/ 648946 w 1554483"/>
                    <a:gd name="connsiteY54" fmla="*/ 1995196 h 2349384"/>
                    <a:gd name="connsiteX55" fmla="*/ 504353 w 1554483"/>
                    <a:gd name="connsiteY55" fmla="*/ 1892061 h 2349384"/>
                    <a:gd name="connsiteX56" fmla="*/ 1194 w 1554483"/>
                    <a:gd name="connsiteY56" fmla="*/ 1425775 h 2349384"/>
                    <a:gd name="connsiteX57" fmla="*/ 0 w 1554483"/>
                    <a:gd name="connsiteY57" fmla="*/ 1424321 h 2349384"/>
                    <a:gd name="connsiteX58" fmla="*/ 61412 w 1554483"/>
                    <a:gd name="connsiteY58" fmla="*/ 1519127 h 2349384"/>
                    <a:gd name="connsiteX59" fmla="*/ 476298 w 1554483"/>
                    <a:gd name="connsiteY59" fmla="*/ 1929350 h 2349384"/>
                    <a:gd name="connsiteX60" fmla="*/ 734424 w 1554483"/>
                    <a:gd name="connsiteY60" fmla="*/ 2097739 h 2349384"/>
                    <a:gd name="connsiteX61" fmla="*/ 768134 w 1554483"/>
                    <a:gd name="connsiteY61" fmla="*/ 2114944 h 2349384"/>
                    <a:gd name="connsiteX62" fmla="*/ 768724 w 1554483"/>
                    <a:gd name="connsiteY62" fmla="*/ 2150555 h 2349384"/>
                    <a:gd name="connsiteX63" fmla="*/ 777620 w 1554483"/>
                    <a:gd name="connsiteY63" fmla="*/ 2349384 h 2349384"/>
                    <a:gd name="connsiteX64" fmla="*/ 786517 w 1554483"/>
                    <a:gd name="connsiteY64" fmla="*/ 2150555 h 2349384"/>
                    <a:gd name="connsiteX65" fmla="*/ 787113 w 1554483"/>
                    <a:gd name="connsiteY65" fmla="*/ 2114554 h 2349384"/>
                    <a:gd name="connsiteX66" fmla="*/ 820059 w 1554483"/>
                    <a:gd name="connsiteY66" fmla="*/ 2097739 h 2349384"/>
                    <a:gd name="connsiteX67" fmla="*/ 1078185 w 1554483"/>
                    <a:gd name="connsiteY67" fmla="*/ 1929350 h 2349384"/>
                    <a:gd name="connsiteX68" fmla="*/ 1493071 w 1554483"/>
                    <a:gd name="connsiteY68" fmla="*/ 1519127 h 2349384"/>
                    <a:gd name="connsiteX69" fmla="*/ 1554483 w 1554483"/>
                    <a:gd name="connsiteY69" fmla="*/ 1424321 h 2349384"/>
                    <a:gd name="connsiteX70" fmla="*/ 1553289 w 1554483"/>
                    <a:gd name="connsiteY70" fmla="*/ 1425775 h 2349384"/>
                    <a:gd name="connsiteX71" fmla="*/ 1050130 w 1554483"/>
                    <a:gd name="connsiteY71" fmla="*/ 1892061 h 2349384"/>
                    <a:gd name="connsiteX72" fmla="*/ 905537 w 1554483"/>
                    <a:gd name="connsiteY72" fmla="*/ 1995196 h 2349384"/>
                    <a:gd name="connsiteX73" fmla="*/ 787845 w 1554483"/>
                    <a:gd name="connsiteY73" fmla="*/ 2070354 h 2349384"/>
                    <a:gd name="connsiteX74" fmla="*/ 788872 w 1554483"/>
                    <a:gd name="connsiteY74" fmla="*/ 2008394 h 2349384"/>
                    <a:gd name="connsiteX75" fmla="*/ 792282 w 1554483"/>
                    <a:gd name="connsiteY75" fmla="*/ 1638335 h 2349384"/>
                    <a:gd name="connsiteX76" fmla="*/ 792517 w 1554483"/>
                    <a:gd name="connsiteY76" fmla="*/ 1582825 h 2349384"/>
                    <a:gd name="connsiteX77" fmla="*/ 891427 w 1554483"/>
                    <a:gd name="connsiteY77" fmla="*/ 1511791 h 2349384"/>
                    <a:gd name="connsiteX78" fmla="*/ 1322265 w 1554483"/>
                    <a:gd name="connsiteY78" fmla="*/ 1122770 h 2349384"/>
                    <a:gd name="connsiteX79" fmla="*/ 1391581 w 1554483"/>
                    <a:gd name="connsiteY79" fmla="*/ 1038470 h 2349384"/>
                    <a:gd name="connsiteX80" fmla="*/ 1390297 w 1554483"/>
                    <a:gd name="connsiteY80" fmla="*/ 1039804 h 2349384"/>
                    <a:gd name="connsiteX81" fmla="*/ 872870 w 1554483"/>
                    <a:gd name="connsiteY81" fmla="*/ 1487126 h 2349384"/>
                    <a:gd name="connsiteX82" fmla="*/ 792676 w 1554483"/>
                    <a:gd name="connsiteY82" fmla="*/ 1545375 h 2349384"/>
                    <a:gd name="connsiteX83" fmla="*/ 793209 w 1554483"/>
                    <a:gd name="connsiteY83" fmla="*/ 1419800 h 2349384"/>
                    <a:gd name="connsiteX84" fmla="*/ 793532 w 1554483"/>
                    <a:gd name="connsiteY84" fmla="*/ 1185170 h 2349384"/>
                    <a:gd name="connsiteX85" fmla="*/ 793366 w 1554483"/>
                    <a:gd name="connsiteY85" fmla="*/ 1064472 h 2349384"/>
                    <a:gd name="connsiteX86" fmla="*/ 878372 w 1554483"/>
                    <a:gd name="connsiteY86" fmla="*/ 991026 h 2349384"/>
                    <a:gd name="connsiteX87" fmla="*/ 1071692 w 1554483"/>
                    <a:gd name="connsiteY87" fmla="*/ 797784 h 2349384"/>
                    <a:gd name="connsiteX88" fmla="*/ 1141009 w 1554483"/>
                    <a:gd name="connsiteY88" fmla="*/ 713485 h 2349384"/>
                    <a:gd name="connsiteX89" fmla="*/ 1139724 w 1554483"/>
                    <a:gd name="connsiteY89" fmla="*/ 714819 h 2349384"/>
                    <a:gd name="connsiteX90" fmla="*/ 896093 w 1554483"/>
                    <a:gd name="connsiteY90" fmla="*/ 941339 h 2349384"/>
                    <a:gd name="connsiteX91" fmla="*/ 793315 w 1554483"/>
                    <a:gd name="connsiteY91" fmla="*/ 1027173 h 2349384"/>
                    <a:gd name="connsiteX92" fmla="*/ 793209 w 1554483"/>
                    <a:gd name="connsiteY92" fmla="*/ 950540 h 2349384"/>
                    <a:gd name="connsiteX93" fmla="*/ 792282 w 1554483"/>
                    <a:gd name="connsiteY93" fmla="*/ 732005 h 2349384"/>
                    <a:gd name="connsiteX94" fmla="*/ 791782 w 1554483"/>
                    <a:gd name="connsiteY94" fmla="*/ 664636 h 2349384"/>
                    <a:gd name="connsiteX95" fmla="*/ 880885 w 1554483"/>
                    <a:gd name="connsiteY95" fmla="*/ 579921 h 2349384"/>
                    <a:gd name="connsiteX96" fmla="*/ 971474 w 1554483"/>
                    <a:gd name="connsiteY96" fmla="*/ 484350 h 2349384"/>
                    <a:gd name="connsiteX97" fmla="*/ 1040791 w 1554483"/>
                    <a:gd name="connsiteY97" fmla="*/ 400051 h 2349384"/>
                    <a:gd name="connsiteX98" fmla="*/ 1039506 w 1554483"/>
                    <a:gd name="connsiteY98" fmla="*/ 401384 h 2349384"/>
                    <a:gd name="connsiteX99" fmla="*/ 795875 w 1554483"/>
                    <a:gd name="connsiteY99" fmla="*/ 627905 h 2349384"/>
                    <a:gd name="connsiteX100" fmla="*/ 791536 w 1554483"/>
                    <a:gd name="connsiteY100" fmla="*/ 631529 h 2349384"/>
                    <a:gd name="connsiteX101" fmla="*/ 790815 w 1554483"/>
                    <a:gd name="connsiteY101" fmla="*/ 534247 h 2349384"/>
                    <a:gd name="connsiteX102" fmla="*/ 789559 w 1554483"/>
                    <a:gd name="connsiteY102" fmla="*/ 422852 h 2349384"/>
                    <a:gd name="connsiteX103" fmla="*/ 804685 w 1554483"/>
                    <a:gd name="connsiteY103" fmla="*/ 408470 h 2349384"/>
                    <a:gd name="connsiteX104" fmla="*/ 895274 w 1554483"/>
                    <a:gd name="connsiteY104" fmla="*/ 312899 h 2349384"/>
                    <a:gd name="connsiteX105" fmla="*/ 964591 w 1554483"/>
                    <a:gd name="connsiteY105" fmla="*/ 228600 h 2349384"/>
                    <a:gd name="connsiteX106" fmla="*/ 963306 w 1554483"/>
                    <a:gd name="connsiteY106" fmla="*/ 229933 h 2349384"/>
                    <a:gd name="connsiteX107" fmla="*/ 845848 w 1554483"/>
                    <a:gd name="connsiteY107" fmla="*/ 343353 h 2349384"/>
                    <a:gd name="connsiteX108" fmla="*/ 789234 w 1554483"/>
                    <a:gd name="connsiteY108" fmla="*/ 394101 h 2349384"/>
                    <a:gd name="connsiteX109" fmla="*/ 788872 w 1554483"/>
                    <a:gd name="connsiteY109" fmla="*/ 361946 h 2349384"/>
                    <a:gd name="connsiteX110" fmla="*/ 786530 w 1554483"/>
                    <a:gd name="connsiteY110" fmla="*/ 220582 h 2349384"/>
                    <a:gd name="connsiteX111" fmla="*/ 825424 w 1554483"/>
                    <a:gd name="connsiteY111" fmla="*/ 179548 h 2349384"/>
                    <a:gd name="connsiteX112" fmla="*/ 894741 w 1554483"/>
                    <a:gd name="connsiteY112" fmla="*/ 95249 h 2349384"/>
                    <a:gd name="connsiteX113" fmla="*/ 893457 w 1554483"/>
                    <a:gd name="connsiteY113" fmla="*/ 96583 h 2349384"/>
                    <a:gd name="connsiteX114" fmla="*/ 786027 w 1554483"/>
                    <a:gd name="connsiteY114" fmla="*/ 200320 h 2349384"/>
                    <a:gd name="connsiteX115" fmla="*/ 783814 w 1554483"/>
                    <a:gd name="connsiteY115" fmla="*/ 112446 h 2349384"/>
                    <a:gd name="connsiteX116" fmla="*/ 782786 w 1554483"/>
                    <a:gd name="connsiteY116" fmla="*/ 89089 h 2349384"/>
                    <a:gd name="connsiteX117" fmla="*/ 787326 w 1554483"/>
                    <a:gd name="connsiteY117" fmla="*/ 84299 h 234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554483" h="2349384">
                      <a:moveTo>
                        <a:pt x="856643" y="0"/>
                      </a:moveTo>
                      <a:lnTo>
                        <a:pt x="855358" y="1333"/>
                      </a:lnTo>
                      <a:lnTo>
                        <a:pt x="782039" y="72132"/>
                      </a:lnTo>
                      <a:lnTo>
                        <a:pt x="780827" y="44609"/>
                      </a:lnTo>
                      <a:cubicBezTo>
                        <a:pt x="779791" y="29100"/>
                        <a:pt x="778719" y="20956"/>
                        <a:pt x="777620" y="20956"/>
                      </a:cubicBezTo>
                      <a:cubicBezTo>
                        <a:pt x="776522" y="20956"/>
                        <a:pt x="775449" y="29100"/>
                        <a:pt x="774413" y="44609"/>
                      </a:cubicBezTo>
                      <a:lnTo>
                        <a:pt x="773171" y="72834"/>
                      </a:lnTo>
                      <a:lnTo>
                        <a:pt x="699125" y="1333"/>
                      </a:lnTo>
                      <a:lnTo>
                        <a:pt x="697840" y="0"/>
                      </a:lnTo>
                      <a:lnTo>
                        <a:pt x="767157" y="84299"/>
                      </a:lnTo>
                      <a:lnTo>
                        <a:pt x="772421" y="89853"/>
                      </a:lnTo>
                      <a:lnTo>
                        <a:pt x="771427" y="112446"/>
                      </a:lnTo>
                      <a:lnTo>
                        <a:pt x="769196" y="201033"/>
                      </a:lnTo>
                      <a:lnTo>
                        <a:pt x="661026" y="96583"/>
                      </a:lnTo>
                      <a:lnTo>
                        <a:pt x="659742" y="95249"/>
                      </a:lnTo>
                      <a:lnTo>
                        <a:pt x="729059" y="179548"/>
                      </a:lnTo>
                      <a:lnTo>
                        <a:pt x="768697" y="221366"/>
                      </a:lnTo>
                      <a:lnTo>
                        <a:pt x="766369" y="361946"/>
                      </a:lnTo>
                      <a:lnTo>
                        <a:pt x="765999" y="394773"/>
                      </a:lnTo>
                      <a:lnTo>
                        <a:pt x="708635" y="343353"/>
                      </a:lnTo>
                      <a:cubicBezTo>
                        <a:pt x="667964" y="305539"/>
                        <a:pt x="628746" y="267670"/>
                        <a:pt x="591177" y="229933"/>
                      </a:cubicBezTo>
                      <a:lnTo>
                        <a:pt x="589892" y="228600"/>
                      </a:lnTo>
                      <a:lnTo>
                        <a:pt x="659209" y="312899"/>
                      </a:lnTo>
                      <a:cubicBezTo>
                        <a:pt x="687260" y="344243"/>
                        <a:pt x="717517" y="376182"/>
                        <a:pt x="749798" y="408470"/>
                      </a:cubicBezTo>
                      <a:lnTo>
                        <a:pt x="765674" y="423564"/>
                      </a:lnTo>
                      <a:lnTo>
                        <a:pt x="764426" y="534247"/>
                      </a:lnTo>
                      <a:lnTo>
                        <a:pt x="763699" y="632157"/>
                      </a:lnTo>
                      <a:lnTo>
                        <a:pt x="758608" y="627905"/>
                      </a:lnTo>
                      <a:cubicBezTo>
                        <a:pt x="671848" y="552858"/>
                        <a:pt x="590115" y="476858"/>
                        <a:pt x="514977" y="401384"/>
                      </a:cubicBezTo>
                      <a:lnTo>
                        <a:pt x="513692" y="400051"/>
                      </a:lnTo>
                      <a:lnTo>
                        <a:pt x="583009" y="484350"/>
                      </a:lnTo>
                      <a:cubicBezTo>
                        <a:pt x="611060" y="515694"/>
                        <a:pt x="641317" y="547633"/>
                        <a:pt x="673598" y="579921"/>
                      </a:cubicBezTo>
                      <a:lnTo>
                        <a:pt x="763453" y="665350"/>
                      </a:lnTo>
                      <a:lnTo>
                        <a:pt x="762959" y="732005"/>
                      </a:lnTo>
                      <a:cubicBezTo>
                        <a:pt x="762556" y="801648"/>
                        <a:pt x="762243" y="874753"/>
                        <a:pt x="762032" y="950540"/>
                      </a:cubicBezTo>
                      <a:lnTo>
                        <a:pt x="761925" y="1027805"/>
                      </a:lnTo>
                      <a:lnTo>
                        <a:pt x="658390" y="941339"/>
                      </a:lnTo>
                      <a:cubicBezTo>
                        <a:pt x="571630" y="866292"/>
                        <a:pt x="489897" y="790293"/>
                        <a:pt x="414759" y="714819"/>
                      </a:cubicBezTo>
                      <a:lnTo>
                        <a:pt x="413474" y="713485"/>
                      </a:lnTo>
                      <a:lnTo>
                        <a:pt x="482791" y="797784"/>
                      </a:lnTo>
                      <a:cubicBezTo>
                        <a:pt x="538893" y="860472"/>
                        <a:pt x="603819" y="925538"/>
                        <a:pt x="676111" y="991026"/>
                      </a:cubicBezTo>
                      <a:lnTo>
                        <a:pt x="761874" y="1065125"/>
                      </a:lnTo>
                      <a:lnTo>
                        <a:pt x="761708" y="1185170"/>
                      </a:lnTo>
                      <a:cubicBezTo>
                        <a:pt x="761708" y="1265542"/>
                        <a:pt x="761820" y="1344012"/>
                        <a:pt x="762032" y="1419800"/>
                      </a:cubicBezTo>
                      <a:lnTo>
                        <a:pt x="762567" y="1545927"/>
                      </a:lnTo>
                      <a:lnTo>
                        <a:pt x="681613" y="1487126"/>
                      </a:lnTo>
                      <a:cubicBezTo>
                        <a:pt x="491117" y="1343803"/>
                        <a:pt x="314463" y="1190750"/>
                        <a:pt x="164186" y="1039804"/>
                      </a:cubicBezTo>
                      <a:lnTo>
                        <a:pt x="162902" y="1038470"/>
                      </a:lnTo>
                      <a:lnTo>
                        <a:pt x="232218" y="1122770"/>
                      </a:lnTo>
                      <a:cubicBezTo>
                        <a:pt x="344423" y="1248145"/>
                        <a:pt x="491919" y="1383032"/>
                        <a:pt x="663056" y="1511791"/>
                      </a:cubicBezTo>
                      <a:lnTo>
                        <a:pt x="762726" y="1583371"/>
                      </a:lnTo>
                      <a:lnTo>
                        <a:pt x="762959" y="1638335"/>
                      </a:lnTo>
                      <a:cubicBezTo>
                        <a:pt x="763764" y="1777620"/>
                        <a:pt x="764929" y="1903053"/>
                        <a:pt x="766369" y="2008394"/>
                      </a:cubicBezTo>
                      <a:lnTo>
                        <a:pt x="767403" y="2070843"/>
                      </a:lnTo>
                      <a:lnTo>
                        <a:pt x="648946" y="1995196"/>
                      </a:lnTo>
                      <a:cubicBezTo>
                        <a:pt x="600255" y="1962312"/>
                        <a:pt x="551977" y="1927892"/>
                        <a:pt x="504353" y="1892061"/>
                      </a:cubicBezTo>
                      <a:cubicBezTo>
                        <a:pt x="313857" y="1748738"/>
                        <a:pt x="142155" y="1589103"/>
                        <a:pt x="1194" y="1425775"/>
                      </a:cubicBezTo>
                      <a:lnTo>
                        <a:pt x="0" y="1424321"/>
                      </a:lnTo>
                      <a:lnTo>
                        <a:pt x="61412" y="1519127"/>
                      </a:lnTo>
                      <a:cubicBezTo>
                        <a:pt x="163546" y="1657889"/>
                        <a:pt x="305161" y="1800591"/>
                        <a:pt x="476298" y="1929350"/>
                      </a:cubicBezTo>
                      <a:cubicBezTo>
                        <a:pt x="561866" y="1993730"/>
                        <a:pt x="648739" y="2050052"/>
                        <a:pt x="734424" y="2097739"/>
                      </a:cubicBezTo>
                      <a:lnTo>
                        <a:pt x="768134" y="2114944"/>
                      </a:lnTo>
                      <a:lnTo>
                        <a:pt x="768724" y="2150555"/>
                      </a:lnTo>
                      <a:cubicBezTo>
                        <a:pt x="771263" y="2276085"/>
                        <a:pt x="774325" y="2349384"/>
                        <a:pt x="777620" y="2349384"/>
                      </a:cubicBezTo>
                      <a:cubicBezTo>
                        <a:pt x="780916" y="2349384"/>
                        <a:pt x="783977" y="2276085"/>
                        <a:pt x="786517" y="2150555"/>
                      </a:cubicBezTo>
                      <a:lnTo>
                        <a:pt x="787113" y="2114554"/>
                      </a:lnTo>
                      <a:lnTo>
                        <a:pt x="820059" y="2097739"/>
                      </a:lnTo>
                      <a:cubicBezTo>
                        <a:pt x="905744" y="2050052"/>
                        <a:pt x="992617" y="1993730"/>
                        <a:pt x="1078185" y="1929350"/>
                      </a:cubicBezTo>
                      <a:cubicBezTo>
                        <a:pt x="1249322" y="1800591"/>
                        <a:pt x="1390937" y="1657889"/>
                        <a:pt x="1493071" y="1519127"/>
                      </a:cubicBezTo>
                      <a:lnTo>
                        <a:pt x="1554483" y="1424321"/>
                      </a:lnTo>
                      <a:lnTo>
                        <a:pt x="1553289" y="1425775"/>
                      </a:lnTo>
                      <a:cubicBezTo>
                        <a:pt x="1412328" y="1589103"/>
                        <a:pt x="1240626" y="1748738"/>
                        <a:pt x="1050130" y="1892061"/>
                      </a:cubicBezTo>
                      <a:cubicBezTo>
                        <a:pt x="1002506" y="1927892"/>
                        <a:pt x="954228" y="1962312"/>
                        <a:pt x="905537" y="1995196"/>
                      </a:cubicBezTo>
                      <a:lnTo>
                        <a:pt x="787845" y="2070354"/>
                      </a:lnTo>
                      <a:lnTo>
                        <a:pt x="788872" y="2008394"/>
                      </a:lnTo>
                      <a:cubicBezTo>
                        <a:pt x="790311" y="1903053"/>
                        <a:pt x="791477" y="1777620"/>
                        <a:pt x="792282" y="1638335"/>
                      </a:cubicBezTo>
                      <a:lnTo>
                        <a:pt x="792517" y="1582825"/>
                      </a:lnTo>
                      <a:lnTo>
                        <a:pt x="891427" y="1511791"/>
                      </a:lnTo>
                      <a:cubicBezTo>
                        <a:pt x="1062564" y="1383032"/>
                        <a:pt x="1210060" y="1248145"/>
                        <a:pt x="1322265" y="1122770"/>
                      </a:cubicBezTo>
                      <a:lnTo>
                        <a:pt x="1391581" y="1038470"/>
                      </a:lnTo>
                      <a:lnTo>
                        <a:pt x="1390297" y="1039804"/>
                      </a:lnTo>
                      <a:cubicBezTo>
                        <a:pt x="1240020" y="1190750"/>
                        <a:pt x="1063366" y="1343803"/>
                        <a:pt x="872870" y="1487126"/>
                      </a:cubicBezTo>
                      <a:lnTo>
                        <a:pt x="792676" y="1545375"/>
                      </a:lnTo>
                      <a:lnTo>
                        <a:pt x="793209" y="1419800"/>
                      </a:lnTo>
                      <a:cubicBezTo>
                        <a:pt x="793421" y="1344012"/>
                        <a:pt x="793532" y="1265542"/>
                        <a:pt x="793532" y="1185170"/>
                      </a:cubicBezTo>
                      <a:lnTo>
                        <a:pt x="793366" y="1064472"/>
                      </a:lnTo>
                      <a:lnTo>
                        <a:pt x="878372" y="991026"/>
                      </a:lnTo>
                      <a:cubicBezTo>
                        <a:pt x="950664" y="925538"/>
                        <a:pt x="1015590" y="860472"/>
                        <a:pt x="1071692" y="797784"/>
                      </a:cubicBezTo>
                      <a:lnTo>
                        <a:pt x="1141009" y="713485"/>
                      </a:lnTo>
                      <a:lnTo>
                        <a:pt x="1139724" y="714819"/>
                      </a:lnTo>
                      <a:cubicBezTo>
                        <a:pt x="1064586" y="790293"/>
                        <a:pt x="982853" y="866292"/>
                        <a:pt x="896093" y="941339"/>
                      </a:cubicBezTo>
                      <a:lnTo>
                        <a:pt x="793315" y="1027173"/>
                      </a:lnTo>
                      <a:lnTo>
                        <a:pt x="793209" y="950540"/>
                      </a:lnTo>
                      <a:cubicBezTo>
                        <a:pt x="792997" y="874753"/>
                        <a:pt x="792684" y="801648"/>
                        <a:pt x="792282" y="732005"/>
                      </a:cubicBezTo>
                      <a:lnTo>
                        <a:pt x="791782" y="664636"/>
                      </a:lnTo>
                      <a:lnTo>
                        <a:pt x="880885" y="579921"/>
                      </a:lnTo>
                      <a:cubicBezTo>
                        <a:pt x="913166" y="547633"/>
                        <a:pt x="943423" y="515694"/>
                        <a:pt x="971474" y="484350"/>
                      </a:cubicBezTo>
                      <a:lnTo>
                        <a:pt x="1040791" y="400051"/>
                      </a:lnTo>
                      <a:lnTo>
                        <a:pt x="1039506" y="401384"/>
                      </a:lnTo>
                      <a:cubicBezTo>
                        <a:pt x="964368" y="476858"/>
                        <a:pt x="882635" y="552858"/>
                        <a:pt x="795875" y="627905"/>
                      </a:cubicBezTo>
                      <a:lnTo>
                        <a:pt x="791536" y="631529"/>
                      </a:lnTo>
                      <a:lnTo>
                        <a:pt x="790815" y="534247"/>
                      </a:lnTo>
                      <a:lnTo>
                        <a:pt x="789559" y="422852"/>
                      </a:lnTo>
                      <a:lnTo>
                        <a:pt x="804685" y="408470"/>
                      </a:lnTo>
                      <a:cubicBezTo>
                        <a:pt x="836966" y="376182"/>
                        <a:pt x="867223" y="344243"/>
                        <a:pt x="895274" y="312899"/>
                      </a:cubicBezTo>
                      <a:lnTo>
                        <a:pt x="964591" y="228600"/>
                      </a:lnTo>
                      <a:lnTo>
                        <a:pt x="963306" y="229933"/>
                      </a:lnTo>
                      <a:cubicBezTo>
                        <a:pt x="925737" y="267670"/>
                        <a:pt x="886519" y="305539"/>
                        <a:pt x="845848" y="343353"/>
                      </a:cubicBezTo>
                      <a:lnTo>
                        <a:pt x="789234" y="394101"/>
                      </a:lnTo>
                      <a:lnTo>
                        <a:pt x="788872" y="361946"/>
                      </a:lnTo>
                      <a:lnTo>
                        <a:pt x="786530" y="220582"/>
                      </a:lnTo>
                      <a:lnTo>
                        <a:pt x="825424" y="179548"/>
                      </a:lnTo>
                      <a:lnTo>
                        <a:pt x="894741" y="95249"/>
                      </a:lnTo>
                      <a:lnTo>
                        <a:pt x="893457" y="96583"/>
                      </a:lnTo>
                      <a:lnTo>
                        <a:pt x="786027" y="200320"/>
                      </a:lnTo>
                      <a:lnTo>
                        <a:pt x="783814" y="112446"/>
                      </a:lnTo>
                      <a:lnTo>
                        <a:pt x="782786" y="89089"/>
                      </a:lnTo>
                      <a:lnTo>
                        <a:pt x="787326" y="84299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18" name="グループ化 617">
            <a:extLst>
              <a:ext uri="{FF2B5EF4-FFF2-40B4-BE49-F238E27FC236}">
                <a16:creationId xmlns:a16="http://schemas.microsoft.com/office/drawing/2014/main" id="{E9579DC0-3A76-4112-824C-8F9C3EEB1EF2}"/>
              </a:ext>
            </a:extLst>
          </p:cNvPr>
          <p:cNvGrpSpPr/>
          <p:nvPr/>
        </p:nvGrpSpPr>
        <p:grpSpPr>
          <a:xfrm>
            <a:off x="1568827" y="4429774"/>
            <a:ext cx="1198644" cy="718872"/>
            <a:chOff x="8130849" y="3023444"/>
            <a:chExt cx="2562286" cy="1536699"/>
          </a:xfrm>
        </p:grpSpPr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B0EBEFA2-1F6A-4F66-B9B2-DADBD20F2A8D}"/>
                </a:ext>
              </a:extLst>
            </p:cNvPr>
            <p:cNvGrpSpPr/>
            <p:nvPr/>
          </p:nvGrpSpPr>
          <p:grpSpPr>
            <a:xfrm>
              <a:off x="8130849" y="3023444"/>
              <a:ext cx="2562286" cy="1536699"/>
              <a:chOff x="746064" y="1894185"/>
              <a:chExt cx="2562286" cy="1536699"/>
            </a:xfrm>
          </p:grpSpPr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557E5D6F-D41A-42E4-8C8F-3B6138976C2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5E62F8DB-F4D5-4FC9-B03E-081766817E76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F975B605-0C56-45DB-B60B-5734DC3F296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FF9DE336-5974-4D5A-9E1B-7E4DB4B0A59B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5DA3C840-2A3C-4318-B09C-7A68F6501C7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A3F82CD1-DA71-4402-BB5A-1925FFE2B3A5}"/>
                </a:ext>
              </a:extLst>
            </p:cNvPr>
            <p:cNvGrpSpPr/>
            <p:nvPr/>
          </p:nvGrpSpPr>
          <p:grpSpPr>
            <a:xfrm rot="20863462">
              <a:off x="8386382" y="3279064"/>
              <a:ext cx="2128558" cy="766282"/>
              <a:chOff x="2238248" y="2033018"/>
              <a:chExt cx="4453926" cy="1603416"/>
            </a:xfrm>
          </p:grpSpPr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D78C6368-4ED2-4169-90DE-0501EDCEB273}"/>
                  </a:ext>
                </a:extLst>
              </p:cNvPr>
              <p:cNvGrpSpPr/>
              <p:nvPr/>
            </p:nvGrpSpPr>
            <p:grpSpPr>
              <a:xfrm>
                <a:off x="2238248" y="2033018"/>
                <a:ext cx="3888232" cy="659448"/>
                <a:chOff x="2238248" y="2033018"/>
                <a:chExt cx="3888232" cy="659448"/>
              </a:xfrm>
            </p:grpSpPr>
            <p:sp>
              <p:nvSpPr>
                <p:cNvPr id="634" name="楕円 633">
                  <a:extLst>
                    <a:ext uri="{FF2B5EF4-FFF2-40B4-BE49-F238E27FC236}">
                      <a16:creationId xmlns:a16="http://schemas.microsoft.com/office/drawing/2014/main" id="{ECBF1F41-A80F-4380-89EE-51A72B8D661F}"/>
                    </a:ext>
                  </a:extLst>
                </p:cNvPr>
                <p:cNvSpPr/>
                <p:nvPr/>
              </p:nvSpPr>
              <p:spPr>
                <a:xfrm>
                  <a:off x="2238248" y="2492271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楕円 198">
                  <a:extLst>
                    <a:ext uri="{FF2B5EF4-FFF2-40B4-BE49-F238E27FC236}">
                      <a16:creationId xmlns:a16="http://schemas.microsoft.com/office/drawing/2014/main" id="{E57CE403-0269-4540-A820-07BECDF51038}"/>
                    </a:ext>
                  </a:extLst>
                </p:cNvPr>
                <p:cNvSpPr/>
                <p:nvPr/>
              </p:nvSpPr>
              <p:spPr>
                <a:xfrm>
                  <a:off x="2266360" y="2033018"/>
                  <a:ext cx="3860120" cy="659447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48996" h="965052">
                      <a:moveTo>
                        <a:pt x="9312" y="763521"/>
                      </a:moveTo>
                      <a:cubicBezTo>
                        <a:pt x="-155788" y="341881"/>
                        <a:pt x="1916852" y="25651"/>
                        <a:pt x="2855382" y="1521"/>
                      </a:cubicBezTo>
                      <a:cubicBezTo>
                        <a:pt x="3793912" y="-22609"/>
                        <a:pt x="5795432" y="242821"/>
                        <a:pt x="5640492" y="618741"/>
                      </a:cubicBezTo>
                      <a:cubicBezTo>
                        <a:pt x="5485552" y="994661"/>
                        <a:pt x="3778672" y="769871"/>
                        <a:pt x="2840142" y="794001"/>
                      </a:cubicBezTo>
                      <a:cubicBezTo>
                        <a:pt x="1901612" y="818131"/>
                        <a:pt x="174412" y="1185161"/>
                        <a:pt x="9312" y="763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DD2DA30F-B182-416D-AD72-DA12F9C9615A}"/>
                    </a:ext>
                  </a:extLst>
                </p:cNvPr>
                <p:cNvSpPr/>
                <p:nvPr/>
              </p:nvSpPr>
              <p:spPr>
                <a:xfrm>
                  <a:off x="2425090" y="2034670"/>
                  <a:ext cx="3636379" cy="650351"/>
                </a:xfrm>
                <a:custGeom>
                  <a:avLst/>
                  <a:gdLst>
                    <a:gd name="connsiteX0" fmla="*/ 375398 w 3636379"/>
                    <a:gd name="connsiteY0" fmla="*/ 638324 h 650351"/>
                    <a:gd name="connsiteX1" fmla="*/ 396243 w 3636379"/>
                    <a:gd name="connsiteY1" fmla="*/ 640010 h 650351"/>
                    <a:gd name="connsiteX2" fmla="*/ 410959 w 3636379"/>
                    <a:gd name="connsiteY2" fmla="*/ 648275 h 650351"/>
                    <a:gd name="connsiteX3" fmla="*/ 366507 w 3636379"/>
                    <a:gd name="connsiteY3" fmla="*/ 650351 h 650351"/>
                    <a:gd name="connsiteX4" fmla="*/ 364829 w 3636379"/>
                    <a:gd name="connsiteY4" fmla="*/ 646559 h 650351"/>
                    <a:gd name="connsiteX5" fmla="*/ 375398 w 3636379"/>
                    <a:gd name="connsiteY5" fmla="*/ 638324 h 650351"/>
                    <a:gd name="connsiteX6" fmla="*/ 592453 w 3636379"/>
                    <a:gd name="connsiteY6" fmla="*/ 633316 h 650351"/>
                    <a:gd name="connsiteX7" fmla="*/ 605026 w 3636379"/>
                    <a:gd name="connsiteY7" fmla="*/ 635622 h 650351"/>
                    <a:gd name="connsiteX8" fmla="*/ 607670 w 3636379"/>
                    <a:gd name="connsiteY8" fmla="*/ 639089 h 650351"/>
                    <a:gd name="connsiteX9" fmla="*/ 590418 w 3636379"/>
                    <a:gd name="connsiteY9" fmla="*/ 639894 h 650351"/>
                    <a:gd name="connsiteX10" fmla="*/ 3184527 w 3636379"/>
                    <a:gd name="connsiteY10" fmla="*/ 521603 h 650351"/>
                    <a:gd name="connsiteX11" fmla="*/ 3211968 w 3636379"/>
                    <a:gd name="connsiteY11" fmla="*/ 541027 h 650351"/>
                    <a:gd name="connsiteX12" fmla="*/ 3181673 w 3636379"/>
                    <a:gd name="connsiteY12" fmla="*/ 552927 h 650351"/>
                    <a:gd name="connsiteX13" fmla="*/ 3154233 w 3636379"/>
                    <a:gd name="connsiteY13" fmla="*/ 533503 h 650351"/>
                    <a:gd name="connsiteX14" fmla="*/ 3184527 w 3636379"/>
                    <a:gd name="connsiteY14" fmla="*/ 521603 h 650351"/>
                    <a:gd name="connsiteX15" fmla="*/ 1106701 w 3636379"/>
                    <a:gd name="connsiteY15" fmla="*/ 521603 h 650351"/>
                    <a:gd name="connsiteX16" fmla="*/ 1134142 w 3636379"/>
                    <a:gd name="connsiteY16" fmla="*/ 541027 h 650351"/>
                    <a:gd name="connsiteX17" fmla="*/ 1103846 w 3636379"/>
                    <a:gd name="connsiteY17" fmla="*/ 552927 h 650351"/>
                    <a:gd name="connsiteX18" fmla="*/ 1076406 w 3636379"/>
                    <a:gd name="connsiteY18" fmla="*/ 533503 h 650351"/>
                    <a:gd name="connsiteX19" fmla="*/ 1106701 w 3636379"/>
                    <a:gd name="connsiteY19" fmla="*/ 521603 h 650351"/>
                    <a:gd name="connsiteX20" fmla="*/ 1737358 w 3636379"/>
                    <a:gd name="connsiteY20" fmla="*/ 513082 h 650351"/>
                    <a:gd name="connsiteX21" fmla="*/ 1766396 w 3636379"/>
                    <a:gd name="connsiteY21" fmla="*/ 528836 h 650351"/>
                    <a:gd name="connsiteX22" fmla="*/ 1760842 w 3636379"/>
                    <a:gd name="connsiteY22" fmla="*/ 536111 h 650351"/>
                    <a:gd name="connsiteX23" fmla="*/ 1715918 w 3636379"/>
                    <a:gd name="connsiteY23" fmla="*/ 538789 h 650351"/>
                    <a:gd name="connsiteX24" fmla="*/ 1708319 w 3636379"/>
                    <a:gd name="connsiteY24" fmla="*/ 528836 h 650351"/>
                    <a:gd name="connsiteX25" fmla="*/ 1737358 w 3636379"/>
                    <a:gd name="connsiteY25" fmla="*/ 513082 h 650351"/>
                    <a:gd name="connsiteX26" fmla="*/ 2854446 w 3636379"/>
                    <a:gd name="connsiteY26" fmla="*/ 510862 h 650351"/>
                    <a:gd name="connsiteX27" fmla="*/ 2875291 w 3636379"/>
                    <a:gd name="connsiteY27" fmla="*/ 512548 h 650351"/>
                    <a:gd name="connsiteX28" fmla="*/ 2900101 w 3636379"/>
                    <a:gd name="connsiteY28" fmla="*/ 536503 h 650351"/>
                    <a:gd name="connsiteX29" fmla="*/ 2868688 w 3636379"/>
                    <a:gd name="connsiteY29" fmla="*/ 543052 h 650351"/>
                    <a:gd name="connsiteX30" fmla="*/ 2843877 w 3636379"/>
                    <a:gd name="connsiteY30" fmla="*/ 519097 h 650351"/>
                    <a:gd name="connsiteX31" fmla="*/ 2854446 w 3636379"/>
                    <a:gd name="connsiteY31" fmla="*/ 510862 h 650351"/>
                    <a:gd name="connsiteX32" fmla="*/ 776620 w 3636379"/>
                    <a:gd name="connsiteY32" fmla="*/ 510862 h 650351"/>
                    <a:gd name="connsiteX33" fmla="*/ 797464 w 3636379"/>
                    <a:gd name="connsiteY33" fmla="*/ 512548 h 650351"/>
                    <a:gd name="connsiteX34" fmla="*/ 822275 w 3636379"/>
                    <a:gd name="connsiteY34" fmla="*/ 536503 h 650351"/>
                    <a:gd name="connsiteX35" fmla="*/ 790861 w 3636379"/>
                    <a:gd name="connsiteY35" fmla="*/ 543052 h 650351"/>
                    <a:gd name="connsiteX36" fmla="*/ 766051 w 3636379"/>
                    <a:gd name="connsiteY36" fmla="*/ 519097 h 650351"/>
                    <a:gd name="connsiteX37" fmla="*/ 776620 w 3636379"/>
                    <a:gd name="connsiteY37" fmla="*/ 510862 h 650351"/>
                    <a:gd name="connsiteX38" fmla="*/ 2108157 w 3636379"/>
                    <a:gd name="connsiteY38" fmla="*/ 464710 h 650351"/>
                    <a:gd name="connsiteX39" fmla="*/ 2135598 w 3636379"/>
                    <a:gd name="connsiteY39" fmla="*/ 484135 h 650351"/>
                    <a:gd name="connsiteX40" fmla="*/ 2105303 w 3636379"/>
                    <a:gd name="connsiteY40" fmla="*/ 496035 h 650351"/>
                    <a:gd name="connsiteX41" fmla="*/ 2077863 w 3636379"/>
                    <a:gd name="connsiteY41" fmla="*/ 476610 h 650351"/>
                    <a:gd name="connsiteX42" fmla="*/ 2108157 w 3636379"/>
                    <a:gd name="connsiteY42" fmla="*/ 464710 h 650351"/>
                    <a:gd name="connsiteX43" fmla="*/ 30331 w 3636379"/>
                    <a:gd name="connsiteY43" fmla="*/ 464710 h 650351"/>
                    <a:gd name="connsiteX44" fmla="*/ 57772 w 3636379"/>
                    <a:gd name="connsiteY44" fmla="*/ 484135 h 650351"/>
                    <a:gd name="connsiteX45" fmla="*/ 27476 w 3636379"/>
                    <a:gd name="connsiteY45" fmla="*/ 496035 h 650351"/>
                    <a:gd name="connsiteX46" fmla="*/ 36 w 3636379"/>
                    <a:gd name="connsiteY46" fmla="*/ 476610 h 650351"/>
                    <a:gd name="connsiteX47" fmla="*/ 30331 w 3636379"/>
                    <a:gd name="connsiteY47" fmla="*/ 464710 h 650351"/>
                    <a:gd name="connsiteX48" fmla="*/ 3452995 w 3636379"/>
                    <a:gd name="connsiteY48" fmla="*/ 454635 h 650351"/>
                    <a:gd name="connsiteX49" fmla="*/ 3465018 w 3636379"/>
                    <a:gd name="connsiteY49" fmla="*/ 459198 h 650351"/>
                    <a:gd name="connsiteX50" fmla="*/ 3446457 w 3636379"/>
                    <a:gd name="connsiteY50" fmla="*/ 490204 h 650351"/>
                    <a:gd name="connsiteX51" fmla="*/ 3414722 w 3636379"/>
                    <a:gd name="connsiteY51" fmla="*/ 493923 h 650351"/>
                    <a:gd name="connsiteX52" fmla="*/ 3433283 w 3636379"/>
                    <a:gd name="connsiteY52" fmla="*/ 462916 h 650351"/>
                    <a:gd name="connsiteX53" fmla="*/ 3452995 w 3636379"/>
                    <a:gd name="connsiteY53" fmla="*/ 454635 h 650351"/>
                    <a:gd name="connsiteX54" fmla="*/ 1375168 w 3636379"/>
                    <a:gd name="connsiteY54" fmla="*/ 454635 h 650351"/>
                    <a:gd name="connsiteX55" fmla="*/ 1387192 w 3636379"/>
                    <a:gd name="connsiteY55" fmla="*/ 459198 h 650351"/>
                    <a:gd name="connsiteX56" fmla="*/ 1368631 w 3636379"/>
                    <a:gd name="connsiteY56" fmla="*/ 490204 h 650351"/>
                    <a:gd name="connsiteX57" fmla="*/ 1336895 w 3636379"/>
                    <a:gd name="connsiteY57" fmla="*/ 493923 h 650351"/>
                    <a:gd name="connsiteX58" fmla="*/ 1355456 w 3636379"/>
                    <a:gd name="connsiteY58" fmla="*/ 462916 h 650351"/>
                    <a:gd name="connsiteX59" fmla="*/ 1375168 w 3636379"/>
                    <a:gd name="connsiteY59" fmla="*/ 454635 h 650351"/>
                    <a:gd name="connsiteX60" fmla="*/ 2716203 w 3636379"/>
                    <a:gd name="connsiteY60" fmla="*/ 423272 h 650351"/>
                    <a:gd name="connsiteX61" fmla="*/ 2728226 w 3636379"/>
                    <a:gd name="connsiteY61" fmla="*/ 427835 h 650351"/>
                    <a:gd name="connsiteX62" fmla="*/ 2709665 w 3636379"/>
                    <a:gd name="connsiteY62" fmla="*/ 458841 h 650351"/>
                    <a:gd name="connsiteX63" fmla="*/ 2677930 w 3636379"/>
                    <a:gd name="connsiteY63" fmla="*/ 462560 h 650351"/>
                    <a:gd name="connsiteX64" fmla="*/ 2696490 w 3636379"/>
                    <a:gd name="connsiteY64" fmla="*/ 431553 h 650351"/>
                    <a:gd name="connsiteX65" fmla="*/ 2716203 w 3636379"/>
                    <a:gd name="connsiteY65" fmla="*/ 423272 h 650351"/>
                    <a:gd name="connsiteX66" fmla="*/ 638376 w 3636379"/>
                    <a:gd name="connsiteY66" fmla="*/ 423272 h 650351"/>
                    <a:gd name="connsiteX67" fmla="*/ 650400 w 3636379"/>
                    <a:gd name="connsiteY67" fmla="*/ 427835 h 650351"/>
                    <a:gd name="connsiteX68" fmla="*/ 631839 w 3636379"/>
                    <a:gd name="connsiteY68" fmla="*/ 458841 h 650351"/>
                    <a:gd name="connsiteX69" fmla="*/ 600103 w 3636379"/>
                    <a:gd name="connsiteY69" fmla="*/ 462560 h 650351"/>
                    <a:gd name="connsiteX70" fmla="*/ 618664 w 3636379"/>
                    <a:gd name="connsiteY70" fmla="*/ 431553 h 650351"/>
                    <a:gd name="connsiteX71" fmla="*/ 638376 w 3636379"/>
                    <a:gd name="connsiteY71" fmla="*/ 423272 h 650351"/>
                    <a:gd name="connsiteX72" fmla="*/ 3026440 w 3636379"/>
                    <a:gd name="connsiteY72" fmla="*/ 423243 h 650351"/>
                    <a:gd name="connsiteX73" fmla="*/ 3038086 w 3636379"/>
                    <a:gd name="connsiteY73" fmla="*/ 429036 h 650351"/>
                    <a:gd name="connsiteX74" fmla="*/ 3017344 w 3636379"/>
                    <a:gd name="connsiteY74" fmla="*/ 457997 h 650351"/>
                    <a:gd name="connsiteX75" fmla="*/ 2985458 w 3636379"/>
                    <a:gd name="connsiteY75" fmla="*/ 458405 h 650351"/>
                    <a:gd name="connsiteX76" fmla="*/ 3006201 w 3636379"/>
                    <a:gd name="connsiteY76" fmla="*/ 429445 h 650351"/>
                    <a:gd name="connsiteX77" fmla="*/ 3026440 w 3636379"/>
                    <a:gd name="connsiteY77" fmla="*/ 423243 h 650351"/>
                    <a:gd name="connsiteX78" fmla="*/ 948613 w 3636379"/>
                    <a:gd name="connsiteY78" fmla="*/ 423243 h 650351"/>
                    <a:gd name="connsiteX79" fmla="*/ 960259 w 3636379"/>
                    <a:gd name="connsiteY79" fmla="*/ 429036 h 650351"/>
                    <a:gd name="connsiteX80" fmla="*/ 939516 w 3636379"/>
                    <a:gd name="connsiteY80" fmla="*/ 457997 h 650351"/>
                    <a:gd name="connsiteX81" fmla="*/ 907631 w 3636379"/>
                    <a:gd name="connsiteY81" fmla="*/ 458405 h 650351"/>
                    <a:gd name="connsiteX82" fmla="*/ 928374 w 3636379"/>
                    <a:gd name="connsiteY82" fmla="*/ 429445 h 650351"/>
                    <a:gd name="connsiteX83" fmla="*/ 948613 w 3636379"/>
                    <a:gd name="connsiteY83" fmla="*/ 423243 h 650351"/>
                    <a:gd name="connsiteX84" fmla="*/ 2376624 w 3636379"/>
                    <a:gd name="connsiteY84" fmla="*/ 397742 h 650351"/>
                    <a:gd name="connsiteX85" fmla="*/ 2388647 w 3636379"/>
                    <a:gd name="connsiteY85" fmla="*/ 402305 h 650351"/>
                    <a:gd name="connsiteX86" fmla="*/ 2370086 w 3636379"/>
                    <a:gd name="connsiteY86" fmla="*/ 433311 h 650351"/>
                    <a:gd name="connsiteX87" fmla="*/ 2338351 w 3636379"/>
                    <a:gd name="connsiteY87" fmla="*/ 437030 h 650351"/>
                    <a:gd name="connsiteX88" fmla="*/ 2356912 w 3636379"/>
                    <a:gd name="connsiteY88" fmla="*/ 406024 h 650351"/>
                    <a:gd name="connsiteX89" fmla="*/ 2376624 w 3636379"/>
                    <a:gd name="connsiteY89" fmla="*/ 397742 h 650351"/>
                    <a:gd name="connsiteX90" fmla="*/ 298797 w 3636379"/>
                    <a:gd name="connsiteY90" fmla="*/ 397742 h 650351"/>
                    <a:gd name="connsiteX91" fmla="*/ 310821 w 3636379"/>
                    <a:gd name="connsiteY91" fmla="*/ 402305 h 650351"/>
                    <a:gd name="connsiteX92" fmla="*/ 292260 w 3636379"/>
                    <a:gd name="connsiteY92" fmla="*/ 433311 h 650351"/>
                    <a:gd name="connsiteX93" fmla="*/ 260524 w 3636379"/>
                    <a:gd name="connsiteY93" fmla="*/ 437030 h 650351"/>
                    <a:gd name="connsiteX94" fmla="*/ 279085 w 3636379"/>
                    <a:gd name="connsiteY94" fmla="*/ 406024 h 650351"/>
                    <a:gd name="connsiteX95" fmla="*/ 298797 w 3636379"/>
                    <a:gd name="connsiteY95" fmla="*/ 397742 h 650351"/>
                    <a:gd name="connsiteX96" fmla="*/ 3590698 w 3636379"/>
                    <a:gd name="connsiteY96" fmla="*/ 371737 h 650351"/>
                    <a:gd name="connsiteX97" fmla="*/ 3611530 w 3636379"/>
                    <a:gd name="connsiteY97" fmla="*/ 373635 h 650351"/>
                    <a:gd name="connsiteX98" fmla="*/ 3636170 w 3636379"/>
                    <a:gd name="connsiteY98" fmla="*/ 397840 h 650351"/>
                    <a:gd name="connsiteX99" fmla="*/ 3604710 w 3636379"/>
                    <a:gd name="connsiteY99" fmla="*/ 404069 h 650351"/>
                    <a:gd name="connsiteX100" fmla="*/ 3580071 w 3636379"/>
                    <a:gd name="connsiteY100" fmla="*/ 379864 h 650351"/>
                    <a:gd name="connsiteX101" fmla="*/ 3590698 w 3636379"/>
                    <a:gd name="connsiteY101" fmla="*/ 371737 h 650351"/>
                    <a:gd name="connsiteX102" fmla="*/ 1512870 w 3636379"/>
                    <a:gd name="connsiteY102" fmla="*/ 371737 h 650351"/>
                    <a:gd name="connsiteX103" fmla="*/ 1533703 w 3636379"/>
                    <a:gd name="connsiteY103" fmla="*/ 373635 h 650351"/>
                    <a:gd name="connsiteX104" fmla="*/ 1558342 w 3636379"/>
                    <a:gd name="connsiteY104" fmla="*/ 397840 h 650351"/>
                    <a:gd name="connsiteX105" fmla="*/ 1526883 w 3636379"/>
                    <a:gd name="connsiteY105" fmla="*/ 404069 h 650351"/>
                    <a:gd name="connsiteX106" fmla="*/ 1502243 w 3636379"/>
                    <a:gd name="connsiteY106" fmla="*/ 379864 h 650351"/>
                    <a:gd name="connsiteX107" fmla="*/ 1512870 w 3636379"/>
                    <a:gd name="connsiteY107" fmla="*/ 371737 h 650351"/>
                    <a:gd name="connsiteX108" fmla="*/ 1945574 w 3636379"/>
                    <a:gd name="connsiteY108" fmla="*/ 362763 h 650351"/>
                    <a:gd name="connsiteX109" fmla="*/ 1958038 w 3636379"/>
                    <a:gd name="connsiteY109" fmla="*/ 365078 h 650351"/>
                    <a:gd name="connsiteX110" fmla="*/ 1943654 w 3636379"/>
                    <a:gd name="connsiteY110" fmla="*/ 399108 h 650351"/>
                    <a:gd name="connsiteX111" fmla="*/ 1912765 w 3636379"/>
                    <a:gd name="connsiteY111" fmla="*/ 408577 h 650351"/>
                    <a:gd name="connsiteX112" fmla="*/ 1927150 w 3636379"/>
                    <a:gd name="connsiteY112" fmla="*/ 374545 h 650351"/>
                    <a:gd name="connsiteX113" fmla="*/ 1945574 w 3636379"/>
                    <a:gd name="connsiteY113" fmla="*/ 362763 h 650351"/>
                    <a:gd name="connsiteX114" fmla="*/ 2518233 w 3636379"/>
                    <a:gd name="connsiteY114" fmla="*/ 310378 h 650351"/>
                    <a:gd name="connsiteX115" fmla="*/ 2538089 w 3636379"/>
                    <a:gd name="connsiteY115" fmla="*/ 318149 h 650351"/>
                    <a:gd name="connsiteX116" fmla="*/ 2557206 w 3636379"/>
                    <a:gd name="connsiteY116" fmla="*/ 348669 h 650351"/>
                    <a:gd name="connsiteX117" fmla="*/ 2525410 w 3636379"/>
                    <a:gd name="connsiteY117" fmla="*/ 345770 h 650351"/>
                    <a:gd name="connsiteX118" fmla="*/ 2506295 w 3636379"/>
                    <a:gd name="connsiteY118" fmla="*/ 315249 h 650351"/>
                    <a:gd name="connsiteX119" fmla="*/ 2518233 w 3636379"/>
                    <a:gd name="connsiteY119" fmla="*/ 310378 h 650351"/>
                    <a:gd name="connsiteX120" fmla="*/ 440407 w 3636379"/>
                    <a:gd name="connsiteY120" fmla="*/ 310378 h 650351"/>
                    <a:gd name="connsiteX121" fmla="*/ 460263 w 3636379"/>
                    <a:gd name="connsiteY121" fmla="*/ 318149 h 650351"/>
                    <a:gd name="connsiteX122" fmla="*/ 479378 w 3636379"/>
                    <a:gd name="connsiteY122" fmla="*/ 348669 h 650351"/>
                    <a:gd name="connsiteX123" fmla="*/ 447584 w 3636379"/>
                    <a:gd name="connsiteY123" fmla="*/ 345770 h 650351"/>
                    <a:gd name="connsiteX124" fmla="*/ 428467 w 3636379"/>
                    <a:gd name="connsiteY124" fmla="*/ 315249 h 650351"/>
                    <a:gd name="connsiteX125" fmla="*/ 440407 w 3636379"/>
                    <a:gd name="connsiteY125" fmla="*/ 310378 h 650351"/>
                    <a:gd name="connsiteX126" fmla="*/ 2877482 w 3636379"/>
                    <a:gd name="connsiteY126" fmla="*/ 269541 h 650351"/>
                    <a:gd name="connsiteX127" fmla="*/ 2888253 w 3636379"/>
                    <a:gd name="connsiteY127" fmla="*/ 277394 h 650351"/>
                    <a:gd name="connsiteX128" fmla="*/ 2864056 w 3636379"/>
                    <a:gd name="connsiteY128" fmla="*/ 302229 h 650351"/>
                    <a:gd name="connsiteX129" fmla="*/ 2832492 w 3636379"/>
                    <a:gd name="connsiteY129" fmla="*/ 296811 h 650351"/>
                    <a:gd name="connsiteX130" fmla="*/ 2856689 w 3636379"/>
                    <a:gd name="connsiteY130" fmla="*/ 271976 h 650351"/>
                    <a:gd name="connsiteX131" fmla="*/ 2877482 w 3636379"/>
                    <a:gd name="connsiteY131" fmla="*/ 269541 h 650351"/>
                    <a:gd name="connsiteX132" fmla="*/ 799656 w 3636379"/>
                    <a:gd name="connsiteY132" fmla="*/ 269541 h 650351"/>
                    <a:gd name="connsiteX133" fmla="*/ 810427 w 3636379"/>
                    <a:gd name="connsiteY133" fmla="*/ 277394 h 650351"/>
                    <a:gd name="connsiteX134" fmla="*/ 786230 w 3636379"/>
                    <a:gd name="connsiteY134" fmla="*/ 302229 h 650351"/>
                    <a:gd name="connsiteX135" fmla="*/ 754666 w 3636379"/>
                    <a:gd name="connsiteY135" fmla="*/ 296811 h 650351"/>
                    <a:gd name="connsiteX136" fmla="*/ 778863 w 3636379"/>
                    <a:gd name="connsiteY136" fmla="*/ 271976 h 650351"/>
                    <a:gd name="connsiteX137" fmla="*/ 799656 w 3636379"/>
                    <a:gd name="connsiteY137" fmla="*/ 269541 h 650351"/>
                    <a:gd name="connsiteX138" fmla="*/ 3236482 w 3636379"/>
                    <a:gd name="connsiteY138" fmla="*/ 265177 h 650351"/>
                    <a:gd name="connsiteX139" fmla="*/ 3248505 w 3636379"/>
                    <a:gd name="connsiteY139" fmla="*/ 269740 h 650351"/>
                    <a:gd name="connsiteX140" fmla="*/ 3229944 w 3636379"/>
                    <a:gd name="connsiteY140" fmla="*/ 300746 h 650351"/>
                    <a:gd name="connsiteX141" fmla="*/ 3198209 w 3636379"/>
                    <a:gd name="connsiteY141" fmla="*/ 304465 h 650351"/>
                    <a:gd name="connsiteX142" fmla="*/ 3216770 w 3636379"/>
                    <a:gd name="connsiteY142" fmla="*/ 273459 h 650351"/>
                    <a:gd name="connsiteX143" fmla="*/ 3236482 w 3636379"/>
                    <a:gd name="connsiteY143" fmla="*/ 265177 h 650351"/>
                    <a:gd name="connsiteX144" fmla="*/ 1158656 w 3636379"/>
                    <a:gd name="connsiteY144" fmla="*/ 265177 h 650351"/>
                    <a:gd name="connsiteX145" fmla="*/ 1170679 w 3636379"/>
                    <a:gd name="connsiteY145" fmla="*/ 269740 h 650351"/>
                    <a:gd name="connsiteX146" fmla="*/ 1152118 w 3636379"/>
                    <a:gd name="connsiteY146" fmla="*/ 300746 h 650351"/>
                    <a:gd name="connsiteX147" fmla="*/ 1120383 w 3636379"/>
                    <a:gd name="connsiteY147" fmla="*/ 304465 h 650351"/>
                    <a:gd name="connsiteX148" fmla="*/ 1138944 w 3636379"/>
                    <a:gd name="connsiteY148" fmla="*/ 273459 h 650351"/>
                    <a:gd name="connsiteX149" fmla="*/ 1158656 w 3636379"/>
                    <a:gd name="connsiteY149" fmla="*/ 265177 h 650351"/>
                    <a:gd name="connsiteX150" fmla="*/ 2149016 w 3636379"/>
                    <a:gd name="connsiteY150" fmla="*/ 214642 h 650351"/>
                    <a:gd name="connsiteX151" fmla="*/ 2175678 w 3636379"/>
                    <a:gd name="connsiteY151" fmla="*/ 235558 h 650351"/>
                    <a:gd name="connsiteX152" fmla="*/ 2144956 w 3636379"/>
                    <a:gd name="connsiteY152" fmla="*/ 245775 h 650351"/>
                    <a:gd name="connsiteX153" fmla="*/ 2118295 w 3636379"/>
                    <a:gd name="connsiteY153" fmla="*/ 224859 h 650351"/>
                    <a:gd name="connsiteX154" fmla="*/ 2149016 w 3636379"/>
                    <a:gd name="connsiteY154" fmla="*/ 214642 h 650351"/>
                    <a:gd name="connsiteX155" fmla="*/ 1786032 w 3636379"/>
                    <a:gd name="connsiteY155" fmla="*/ 214642 h 650351"/>
                    <a:gd name="connsiteX156" fmla="*/ 1812695 w 3636379"/>
                    <a:gd name="connsiteY156" fmla="*/ 235558 h 650351"/>
                    <a:gd name="connsiteX157" fmla="*/ 1781973 w 3636379"/>
                    <a:gd name="connsiteY157" fmla="*/ 245775 h 650351"/>
                    <a:gd name="connsiteX158" fmla="*/ 1755312 w 3636379"/>
                    <a:gd name="connsiteY158" fmla="*/ 224859 h 650351"/>
                    <a:gd name="connsiteX159" fmla="*/ 1786032 w 3636379"/>
                    <a:gd name="connsiteY159" fmla="*/ 214642 h 650351"/>
                    <a:gd name="connsiteX160" fmla="*/ 2675178 w 3636379"/>
                    <a:gd name="connsiteY160" fmla="*/ 195142 h 650351"/>
                    <a:gd name="connsiteX161" fmla="*/ 2685948 w 3636379"/>
                    <a:gd name="connsiteY161" fmla="*/ 202995 h 650351"/>
                    <a:gd name="connsiteX162" fmla="*/ 2661752 w 3636379"/>
                    <a:gd name="connsiteY162" fmla="*/ 227830 h 650351"/>
                    <a:gd name="connsiteX163" fmla="*/ 2630188 w 3636379"/>
                    <a:gd name="connsiteY163" fmla="*/ 222412 h 650351"/>
                    <a:gd name="connsiteX164" fmla="*/ 2654385 w 3636379"/>
                    <a:gd name="connsiteY164" fmla="*/ 197577 h 650351"/>
                    <a:gd name="connsiteX165" fmla="*/ 2675178 w 3636379"/>
                    <a:gd name="connsiteY165" fmla="*/ 195142 h 650351"/>
                    <a:gd name="connsiteX166" fmla="*/ 597352 w 3636379"/>
                    <a:gd name="connsiteY166" fmla="*/ 195142 h 650351"/>
                    <a:gd name="connsiteX167" fmla="*/ 608122 w 3636379"/>
                    <a:gd name="connsiteY167" fmla="*/ 202995 h 650351"/>
                    <a:gd name="connsiteX168" fmla="*/ 583925 w 3636379"/>
                    <a:gd name="connsiteY168" fmla="*/ 227830 h 650351"/>
                    <a:gd name="connsiteX169" fmla="*/ 552361 w 3636379"/>
                    <a:gd name="connsiteY169" fmla="*/ 222412 h 650351"/>
                    <a:gd name="connsiteX170" fmla="*/ 576558 w 3636379"/>
                    <a:gd name="connsiteY170" fmla="*/ 197577 h 650351"/>
                    <a:gd name="connsiteX171" fmla="*/ 597352 w 3636379"/>
                    <a:gd name="connsiteY171" fmla="*/ 195142 h 650351"/>
                    <a:gd name="connsiteX172" fmla="*/ 3382995 w 3636379"/>
                    <a:gd name="connsiteY172" fmla="*/ 189108 h 650351"/>
                    <a:gd name="connsiteX173" fmla="*/ 3398403 w 3636379"/>
                    <a:gd name="connsiteY173" fmla="*/ 194204 h 650351"/>
                    <a:gd name="connsiteX174" fmla="*/ 3394628 w 3636379"/>
                    <a:gd name="connsiteY174" fmla="*/ 195789 h 650351"/>
                    <a:gd name="connsiteX175" fmla="*/ 3382605 w 3636379"/>
                    <a:gd name="connsiteY175" fmla="*/ 191227 h 650351"/>
                    <a:gd name="connsiteX176" fmla="*/ 1525940 w 3636379"/>
                    <a:gd name="connsiteY176" fmla="*/ 163091 h 650351"/>
                    <a:gd name="connsiteX177" fmla="*/ 1546773 w 3636379"/>
                    <a:gd name="connsiteY177" fmla="*/ 164988 h 650351"/>
                    <a:gd name="connsiteX178" fmla="*/ 1571411 w 3636379"/>
                    <a:gd name="connsiteY178" fmla="*/ 189194 h 650351"/>
                    <a:gd name="connsiteX179" fmla="*/ 1539953 w 3636379"/>
                    <a:gd name="connsiteY179" fmla="*/ 195423 h 650351"/>
                    <a:gd name="connsiteX180" fmla="*/ 1515313 w 3636379"/>
                    <a:gd name="connsiteY180" fmla="*/ 171218 h 650351"/>
                    <a:gd name="connsiteX181" fmla="*/ 1525940 w 3636379"/>
                    <a:gd name="connsiteY181" fmla="*/ 163091 h 650351"/>
                    <a:gd name="connsiteX182" fmla="*/ 3061878 w 3636379"/>
                    <a:gd name="connsiteY182" fmla="*/ 156303 h 650351"/>
                    <a:gd name="connsiteX183" fmla="*/ 3072648 w 3636379"/>
                    <a:gd name="connsiteY183" fmla="*/ 164156 h 650351"/>
                    <a:gd name="connsiteX184" fmla="*/ 3048452 w 3636379"/>
                    <a:gd name="connsiteY184" fmla="*/ 188991 h 650351"/>
                    <a:gd name="connsiteX185" fmla="*/ 3016888 w 3636379"/>
                    <a:gd name="connsiteY185" fmla="*/ 183573 h 650351"/>
                    <a:gd name="connsiteX186" fmla="*/ 3041085 w 3636379"/>
                    <a:gd name="connsiteY186" fmla="*/ 158738 h 650351"/>
                    <a:gd name="connsiteX187" fmla="*/ 3061878 w 3636379"/>
                    <a:gd name="connsiteY187" fmla="*/ 156303 h 650351"/>
                    <a:gd name="connsiteX188" fmla="*/ 984052 w 3636379"/>
                    <a:gd name="connsiteY188" fmla="*/ 156303 h 650351"/>
                    <a:gd name="connsiteX189" fmla="*/ 994822 w 3636379"/>
                    <a:gd name="connsiteY189" fmla="*/ 164156 h 650351"/>
                    <a:gd name="connsiteX190" fmla="*/ 970625 w 3636379"/>
                    <a:gd name="connsiteY190" fmla="*/ 188991 h 650351"/>
                    <a:gd name="connsiteX191" fmla="*/ 939061 w 3636379"/>
                    <a:gd name="connsiteY191" fmla="*/ 183573 h 650351"/>
                    <a:gd name="connsiteX192" fmla="*/ 963258 w 3636379"/>
                    <a:gd name="connsiteY192" fmla="*/ 158738 h 650351"/>
                    <a:gd name="connsiteX193" fmla="*/ 984052 w 3636379"/>
                    <a:gd name="connsiteY193" fmla="*/ 156303 h 650351"/>
                    <a:gd name="connsiteX194" fmla="*/ 1343051 w 3636379"/>
                    <a:gd name="connsiteY194" fmla="*/ 151940 h 650351"/>
                    <a:gd name="connsiteX195" fmla="*/ 1355075 w 3636379"/>
                    <a:gd name="connsiteY195" fmla="*/ 156502 h 650351"/>
                    <a:gd name="connsiteX196" fmla="*/ 1336514 w 3636379"/>
                    <a:gd name="connsiteY196" fmla="*/ 187509 h 650351"/>
                    <a:gd name="connsiteX197" fmla="*/ 1304778 w 3636379"/>
                    <a:gd name="connsiteY197" fmla="*/ 191227 h 650351"/>
                    <a:gd name="connsiteX198" fmla="*/ 1323339 w 3636379"/>
                    <a:gd name="connsiteY198" fmla="*/ 160221 h 650351"/>
                    <a:gd name="connsiteX199" fmla="*/ 1343051 w 3636379"/>
                    <a:gd name="connsiteY199" fmla="*/ 151940 h 650351"/>
                    <a:gd name="connsiteX200" fmla="*/ 784742 w 3636379"/>
                    <a:gd name="connsiteY200" fmla="*/ 104639 h 650351"/>
                    <a:gd name="connsiteX201" fmla="*/ 768322 w 3636379"/>
                    <a:gd name="connsiteY201" fmla="*/ 114592 h 650351"/>
                    <a:gd name="connsiteX202" fmla="*/ 747528 w 3636379"/>
                    <a:gd name="connsiteY202" fmla="*/ 117027 h 650351"/>
                    <a:gd name="connsiteX203" fmla="*/ 741756 w 3636379"/>
                    <a:gd name="connsiteY203" fmla="*/ 112818 h 650351"/>
                    <a:gd name="connsiteX204" fmla="*/ 2531302 w 3636379"/>
                    <a:gd name="connsiteY204" fmla="*/ 101732 h 650351"/>
                    <a:gd name="connsiteX205" fmla="*/ 2551158 w 3636379"/>
                    <a:gd name="connsiteY205" fmla="*/ 109503 h 650351"/>
                    <a:gd name="connsiteX206" fmla="*/ 2570275 w 3636379"/>
                    <a:gd name="connsiteY206" fmla="*/ 140023 h 650351"/>
                    <a:gd name="connsiteX207" fmla="*/ 2538480 w 3636379"/>
                    <a:gd name="connsiteY207" fmla="*/ 137124 h 650351"/>
                    <a:gd name="connsiteX208" fmla="*/ 2519364 w 3636379"/>
                    <a:gd name="connsiteY208" fmla="*/ 106603 h 650351"/>
                    <a:gd name="connsiteX209" fmla="*/ 2531302 w 3636379"/>
                    <a:gd name="connsiteY209" fmla="*/ 101732 h 650351"/>
                    <a:gd name="connsiteX210" fmla="*/ 2333412 w 3636379"/>
                    <a:gd name="connsiteY210" fmla="*/ 101405 h 650351"/>
                    <a:gd name="connsiteX211" fmla="*/ 2360074 w 3636379"/>
                    <a:gd name="connsiteY211" fmla="*/ 122321 h 650351"/>
                    <a:gd name="connsiteX212" fmla="*/ 2329352 w 3636379"/>
                    <a:gd name="connsiteY212" fmla="*/ 132537 h 650351"/>
                    <a:gd name="connsiteX213" fmla="*/ 2302690 w 3636379"/>
                    <a:gd name="connsiteY213" fmla="*/ 111621 h 650351"/>
                    <a:gd name="connsiteX214" fmla="*/ 2333412 w 3636379"/>
                    <a:gd name="connsiteY214" fmla="*/ 101405 h 650351"/>
                    <a:gd name="connsiteX215" fmla="*/ 1970428 w 3636379"/>
                    <a:gd name="connsiteY215" fmla="*/ 101405 h 650351"/>
                    <a:gd name="connsiteX216" fmla="*/ 1997090 w 3636379"/>
                    <a:gd name="connsiteY216" fmla="*/ 122321 h 650351"/>
                    <a:gd name="connsiteX217" fmla="*/ 1966368 w 3636379"/>
                    <a:gd name="connsiteY217" fmla="*/ 132537 h 650351"/>
                    <a:gd name="connsiteX218" fmla="*/ 1939707 w 3636379"/>
                    <a:gd name="connsiteY218" fmla="*/ 111621 h 650351"/>
                    <a:gd name="connsiteX219" fmla="*/ 1970428 w 3636379"/>
                    <a:gd name="connsiteY219" fmla="*/ 101405 h 650351"/>
                    <a:gd name="connsiteX220" fmla="*/ 2859575 w 3636379"/>
                    <a:gd name="connsiteY220" fmla="*/ 81904 h 650351"/>
                    <a:gd name="connsiteX221" fmla="*/ 2870345 w 3636379"/>
                    <a:gd name="connsiteY221" fmla="*/ 89757 h 650351"/>
                    <a:gd name="connsiteX222" fmla="*/ 2846148 w 3636379"/>
                    <a:gd name="connsiteY222" fmla="*/ 114592 h 650351"/>
                    <a:gd name="connsiteX223" fmla="*/ 2814584 w 3636379"/>
                    <a:gd name="connsiteY223" fmla="*/ 109174 h 650351"/>
                    <a:gd name="connsiteX224" fmla="*/ 2838781 w 3636379"/>
                    <a:gd name="connsiteY224" fmla="*/ 84340 h 650351"/>
                    <a:gd name="connsiteX225" fmla="*/ 2859575 w 3636379"/>
                    <a:gd name="connsiteY225" fmla="*/ 81904 h 650351"/>
                    <a:gd name="connsiteX226" fmla="*/ 1673576 w 3636379"/>
                    <a:gd name="connsiteY226" fmla="*/ 0 h 650351"/>
                    <a:gd name="connsiteX227" fmla="*/ 1673069 w 3636379"/>
                    <a:gd name="connsiteY227" fmla="*/ 388 h 650351"/>
                    <a:gd name="connsiteX228" fmla="*/ 1670632 w 3636379"/>
                    <a:gd name="connsiteY228" fmla="*/ 166 h 650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</a:cxnLst>
                  <a:rect l="l" t="t" r="r" b="b"/>
                  <a:pathLst>
                    <a:path w="3636379" h="650351">
                      <a:moveTo>
                        <a:pt x="375398" y="638324"/>
                      </a:moveTo>
                      <a:cubicBezTo>
                        <a:pt x="381082" y="637139"/>
                        <a:pt x="388480" y="637607"/>
                        <a:pt x="396243" y="640010"/>
                      </a:cubicBezTo>
                      <a:lnTo>
                        <a:pt x="410959" y="648275"/>
                      </a:lnTo>
                      <a:lnTo>
                        <a:pt x="366507" y="650351"/>
                      </a:lnTo>
                      <a:lnTo>
                        <a:pt x="364829" y="646559"/>
                      </a:lnTo>
                      <a:cubicBezTo>
                        <a:pt x="365741" y="642347"/>
                        <a:pt x="369713" y="639508"/>
                        <a:pt x="375398" y="638324"/>
                      </a:cubicBezTo>
                      <a:close/>
                      <a:moveTo>
                        <a:pt x="592453" y="633316"/>
                      </a:moveTo>
                      <a:cubicBezTo>
                        <a:pt x="595771" y="630981"/>
                        <a:pt x="600332" y="632033"/>
                        <a:pt x="605026" y="635622"/>
                      </a:cubicBezTo>
                      <a:lnTo>
                        <a:pt x="607670" y="639089"/>
                      </a:lnTo>
                      <a:lnTo>
                        <a:pt x="590418" y="639894"/>
                      </a:lnTo>
                      <a:close/>
                      <a:moveTo>
                        <a:pt x="3184527" y="521603"/>
                      </a:moveTo>
                      <a:cubicBezTo>
                        <a:pt x="3200470" y="523682"/>
                        <a:pt x="3212756" y="532378"/>
                        <a:pt x="3211968" y="541027"/>
                      </a:cubicBezTo>
                      <a:cubicBezTo>
                        <a:pt x="3211180" y="549677"/>
                        <a:pt x="3197616" y="555005"/>
                        <a:pt x="3181673" y="552927"/>
                      </a:cubicBezTo>
                      <a:cubicBezTo>
                        <a:pt x="3165730" y="550850"/>
                        <a:pt x="3153445" y="542153"/>
                        <a:pt x="3154233" y="533503"/>
                      </a:cubicBezTo>
                      <a:cubicBezTo>
                        <a:pt x="3155021" y="524854"/>
                        <a:pt x="3168584" y="519526"/>
                        <a:pt x="3184527" y="521603"/>
                      </a:cubicBezTo>
                      <a:close/>
                      <a:moveTo>
                        <a:pt x="1106701" y="521603"/>
                      </a:moveTo>
                      <a:cubicBezTo>
                        <a:pt x="1122644" y="523682"/>
                        <a:pt x="1134930" y="532378"/>
                        <a:pt x="1134142" y="541027"/>
                      </a:cubicBezTo>
                      <a:cubicBezTo>
                        <a:pt x="1133352" y="549677"/>
                        <a:pt x="1119790" y="555005"/>
                        <a:pt x="1103846" y="552927"/>
                      </a:cubicBezTo>
                      <a:cubicBezTo>
                        <a:pt x="1087903" y="550850"/>
                        <a:pt x="1075618" y="542153"/>
                        <a:pt x="1076406" y="533503"/>
                      </a:cubicBezTo>
                      <a:cubicBezTo>
                        <a:pt x="1077194" y="524854"/>
                        <a:pt x="1090758" y="519526"/>
                        <a:pt x="1106701" y="521603"/>
                      </a:cubicBezTo>
                      <a:close/>
                      <a:moveTo>
                        <a:pt x="1737358" y="513082"/>
                      </a:moveTo>
                      <a:cubicBezTo>
                        <a:pt x="1753395" y="513082"/>
                        <a:pt x="1766396" y="520136"/>
                        <a:pt x="1766396" y="528836"/>
                      </a:cubicBezTo>
                      <a:lnTo>
                        <a:pt x="1760842" y="536111"/>
                      </a:lnTo>
                      <a:lnTo>
                        <a:pt x="1715918" y="538789"/>
                      </a:lnTo>
                      <a:lnTo>
                        <a:pt x="1708319" y="528836"/>
                      </a:lnTo>
                      <a:cubicBezTo>
                        <a:pt x="1708319" y="520136"/>
                        <a:pt x="1721320" y="513082"/>
                        <a:pt x="1737358" y="513082"/>
                      </a:cubicBezTo>
                      <a:close/>
                      <a:moveTo>
                        <a:pt x="2854446" y="510862"/>
                      </a:moveTo>
                      <a:cubicBezTo>
                        <a:pt x="2860130" y="509677"/>
                        <a:pt x="2867528" y="510145"/>
                        <a:pt x="2875291" y="512548"/>
                      </a:cubicBezTo>
                      <a:cubicBezTo>
                        <a:pt x="2890817" y="517355"/>
                        <a:pt x="2901924" y="528080"/>
                        <a:pt x="2900101" y="536503"/>
                      </a:cubicBezTo>
                      <a:cubicBezTo>
                        <a:pt x="2898278" y="544926"/>
                        <a:pt x="2884214" y="547858"/>
                        <a:pt x="2868688" y="543052"/>
                      </a:cubicBezTo>
                      <a:cubicBezTo>
                        <a:pt x="2853161" y="538246"/>
                        <a:pt x="2842054" y="527521"/>
                        <a:pt x="2843877" y="519097"/>
                      </a:cubicBezTo>
                      <a:cubicBezTo>
                        <a:pt x="2844790" y="514886"/>
                        <a:pt x="2848762" y="512047"/>
                        <a:pt x="2854446" y="510862"/>
                      </a:cubicBezTo>
                      <a:close/>
                      <a:moveTo>
                        <a:pt x="776620" y="510862"/>
                      </a:moveTo>
                      <a:cubicBezTo>
                        <a:pt x="782304" y="509677"/>
                        <a:pt x="789702" y="510145"/>
                        <a:pt x="797464" y="512548"/>
                      </a:cubicBezTo>
                      <a:cubicBezTo>
                        <a:pt x="812991" y="517355"/>
                        <a:pt x="824098" y="528080"/>
                        <a:pt x="822275" y="536503"/>
                      </a:cubicBezTo>
                      <a:cubicBezTo>
                        <a:pt x="820451" y="544926"/>
                        <a:pt x="806387" y="547858"/>
                        <a:pt x="790861" y="543052"/>
                      </a:cubicBezTo>
                      <a:cubicBezTo>
                        <a:pt x="775335" y="538246"/>
                        <a:pt x="764228" y="527521"/>
                        <a:pt x="766051" y="519097"/>
                      </a:cubicBezTo>
                      <a:cubicBezTo>
                        <a:pt x="766962" y="514886"/>
                        <a:pt x="770934" y="512047"/>
                        <a:pt x="776620" y="510862"/>
                      </a:cubicBezTo>
                      <a:close/>
                      <a:moveTo>
                        <a:pt x="2108157" y="464710"/>
                      </a:moveTo>
                      <a:cubicBezTo>
                        <a:pt x="2124100" y="466788"/>
                        <a:pt x="2136386" y="475484"/>
                        <a:pt x="2135598" y="484135"/>
                      </a:cubicBezTo>
                      <a:cubicBezTo>
                        <a:pt x="2134810" y="492784"/>
                        <a:pt x="2121246" y="498112"/>
                        <a:pt x="2105303" y="496035"/>
                      </a:cubicBezTo>
                      <a:cubicBezTo>
                        <a:pt x="2089360" y="493956"/>
                        <a:pt x="2077075" y="485259"/>
                        <a:pt x="2077863" y="476610"/>
                      </a:cubicBezTo>
                      <a:cubicBezTo>
                        <a:pt x="2078651" y="467961"/>
                        <a:pt x="2092214" y="462633"/>
                        <a:pt x="2108157" y="464710"/>
                      </a:cubicBezTo>
                      <a:close/>
                      <a:moveTo>
                        <a:pt x="30331" y="464710"/>
                      </a:moveTo>
                      <a:cubicBezTo>
                        <a:pt x="46274" y="466788"/>
                        <a:pt x="58560" y="475484"/>
                        <a:pt x="57772" y="484135"/>
                      </a:cubicBezTo>
                      <a:cubicBezTo>
                        <a:pt x="56982" y="492784"/>
                        <a:pt x="43420" y="498112"/>
                        <a:pt x="27476" y="496035"/>
                      </a:cubicBezTo>
                      <a:cubicBezTo>
                        <a:pt x="11533" y="493956"/>
                        <a:pt x="-753" y="485259"/>
                        <a:pt x="36" y="476610"/>
                      </a:cubicBezTo>
                      <a:cubicBezTo>
                        <a:pt x="824" y="467961"/>
                        <a:pt x="14388" y="462633"/>
                        <a:pt x="30331" y="464710"/>
                      </a:cubicBezTo>
                      <a:close/>
                      <a:moveTo>
                        <a:pt x="3452995" y="454635"/>
                      </a:moveTo>
                      <a:cubicBezTo>
                        <a:pt x="3458738" y="453962"/>
                        <a:pt x="3463200" y="455430"/>
                        <a:pt x="3465018" y="459198"/>
                      </a:cubicBezTo>
                      <a:cubicBezTo>
                        <a:pt x="3468656" y="466732"/>
                        <a:pt x="3460347" y="480615"/>
                        <a:pt x="3446457" y="490204"/>
                      </a:cubicBezTo>
                      <a:cubicBezTo>
                        <a:pt x="3432568" y="499793"/>
                        <a:pt x="3418360" y="501458"/>
                        <a:pt x="3414722" y="493923"/>
                      </a:cubicBezTo>
                      <a:cubicBezTo>
                        <a:pt x="3411084" y="486388"/>
                        <a:pt x="3419394" y="472505"/>
                        <a:pt x="3433283" y="462916"/>
                      </a:cubicBezTo>
                      <a:cubicBezTo>
                        <a:pt x="3440228" y="458122"/>
                        <a:pt x="3447252" y="455308"/>
                        <a:pt x="3452995" y="454635"/>
                      </a:cubicBezTo>
                      <a:close/>
                      <a:moveTo>
                        <a:pt x="1375168" y="454635"/>
                      </a:moveTo>
                      <a:cubicBezTo>
                        <a:pt x="1380911" y="453962"/>
                        <a:pt x="1385373" y="455430"/>
                        <a:pt x="1387192" y="459198"/>
                      </a:cubicBezTo>
                      <a:cubicBezTo>
                        <a:pt x="1390829" y="466732"/>
                        <a:pt x="1382520" y="480615"/>
                        <a:pt x="1368631" y="490204"/>
                      </a:cubicBezTo>
                      <a:cubicBezTo>
                        <a:pt x="1354741" y="499793"/>
                        <a:pt x="1340533" y="501458"/>
                        <a:pt x="1336895" y="493923"/>
                      </a:cubicBezTo>
                      <a:cubicBezTo>
                        <a:pt x="1333257" y="486388"/>
                        <a:pt x="1341566" y="472505"/>
                        <a:pt x="1355456" y="462916"/>
                      </a:cubicBezTo>
                      <a:cubicBezTo>
                        <a:pt x="1362401" y="458122"/>
                        <a:pt x="1369425" y="455308"/>
                        <a:pt x="1375168" y="454635"/>
                      </a:cubicBezTo>
                      <a:close/>
                      <a:moveTo>
                        <a:pt x="2716203" y="423272"/>
                      </a:moveTo>
                      <a:cubicBezTo>
                        <a:pt x="2721945" y="422599"/>
                        <a:pt x="2726407" y="424067"/>
                        <a:pt x="2728226" y="427835"/>
                      </a:cubicBezTo>
                      <a:cubicBezTo>
                        <a:pt x="2731864" y="435369"/>
                        <a:pt x="2723555" y="449252"/>
                        <a:pt x="2709665" y="458841"/>
                      </a:cubicBezTo>
                      <a:cubicBezTo>
                        <a:pt x="2695776" y="468430"/>
                        <a:pt x="2681568" y="470095"/>
                        <a:pt x="2677930" y="462560"/>
                      </a:cubicBezTo>
                      <a:cubicBezTo>
                        <a:pt x="2674292" y="455025"/>
                        <a:pt x="2682602" y="441142"/>
                        <a:pt x="2696490" y="431553"/>
                      </a:cubicBezTo>
                      <a:cubicBezTo>
                        <a:pt x="2703436" y="426759"/>
                        <a:pt x="2710460" y="423945"/>
                        <a:pt x="2716203" y="423272"/>
                      </a:cubicBezTo>
                      <a:close/>
                      <a:moveTo>
                        <a:pt x="638376" y="423272"/>
                      </a:moveTo>
                      <a:cubicBezTo>
                        <a:pt x="644119" y="422599"/>
                        <a:pt x="648581" y="424067"/>
                        <a:pt x="650400" y="427835"/>
                      </a:cubicBezTo>
                      <a:cubicBezTo>
                        <a:pt x="654037" y="435369"/>
                        <a:pt x="645727" y="449252"/>
                        <a:pt x="631839" y="458841"/>
                      </a:cubicBezTo>
                      <a:cubicBezTo>
                        <a:pt x="617950" y="468430"/>
                        <a:pt x="603741" y="470095"/>
                        <a:pt x="600103" y="462560"/>
                      </a:cubicBezTo>
                      <a:cubicBezTo>
                        <a:pt x="596465" y="455025"/>
                        <a:pt x="604775" y="441142"/>
                        <a:pt x="618664" y="431553"/>
                      </a:cubicBezTo>
                      <a:cubicBezTo>
                        <a:pt x="625609" y="426759"/>
                        <a:pt x="632633" y="423945"/>
                        <a:pt x="638376" y="423272"/>
                      </a:cubicBezTo>
                      <a:close/>
                      <a:moveTo>
                        <a:pt x="3026440" y="423243"/>
                      </a:moveTo>
                      <a:cubicBezTo>
                        <a:pt x="3032210" y="423169"/>
                        <a:pt x="3036548" y="425094"/>
                        <a:pt x="3038086" y="429036"/>
                      </a:cubicBezTo>
                      <a:cubicBezTo>
                        <a:pt x="3041163" y="436921"/>
                        <a:pt x="3031877" y="449888"/>
                        <a:pt x="3017344" y="457997"/>
                      </a:cubicBezTo>
                      <a:cubicBezTo>
                        <a:pt x="3002810" y="466108"/>
                        <a:pt x="2988534" y="466290"/>
                        <a:pt x="2985458" y="458405"/>
                      </a:cubicBezTo>
                      <a:cubicBezTo>
                        <a:pt x="2982380" y="450521"/>
                        <a:pt x="2991668" y="437555"/>
                        <a:pt x="3006201" y="429445"/>
                      </a:cubicBezTo>
                      <a:cubicBezTo>
                        <a:pt x="3013467" y="425389"/>
                        <a:pt x="3020670" y="423317"/>
                        <a:pt x="3026440" y="423243"/>
                      </a:cubicBezTo>
                      <a:close/>
                      <a:moveTo>
                        <a:pt x="948613" y="423243"/>
                      </a:moveTo>
                      <a:cubicBezTo>
                        <a:pt x="954383" y="423169"/>
                        <a:pt x="958721" y="425094"/>
                        <a:pt x="960259" y="429036"/>
                      </a:cubicBezTo>
                      <a:cubicBezTo>
                        <a:pt x="963337" y="436921"/>
                        <a:pt x="954049" y="449888"/>
                        <a:pt x="939516" y="457997"/>
                      </a:cubicBezTo>
                      <a:cubicBezTo>
                        <a:pt x="924983" y="466108"/>
                        <a:pt x="910708" y="466290"/>
                        <a:pt x="907631" y="458405"/>
                      </a:cubicBezTo>
                      <a:cubicBezTo>
                        <a:pt x="904554" y="450521"/>
                        <a:pt x="913840" y="437555"/>
                        <a:pt x="928374" y="429445"/>
                      </a:cubicBezTo>
                      <a:cubicBezTo>
                        <a:pt x="935641" y="425389"/>
                        <a:pt x="942842" y="423317"/>
                        <a:pt x="948613" y="423243"/>
                      </a:cubicBezTo>
                      <a:close/>
                      <a:moveTo>
                        <a:pt x="2376624" y="397742"/>
                      </a:moveTo>
                      <a:cubicBezTo>
                        <a:pt x="2382366" y="397069"/>
                        <a:pt x="2386828" y="398537"/>
                        <a:pt x="2388647" y="402305"/>
                      </a:cubicBezTo>
                      <a:cubicBezTo>
                        <a:pt x="2392285" y="409840"/>
                        <a:pt x="2383976" y="423722"/>
                        <a:pt x="2370086" y="433311"/>
                      </a:cubicBezTo>
                      <a:cubicBezTo>
                        <a:pt x="2356197" y="442901"/>
                        <a:pt x="2341989" y="444565"/>
                        <a:pt x="2338351" y="437030"/>
                      </a:cubicBezTo>
                      <a:cubicBezTo>
                        <a:pt x="2334713" y="429495"/>
                        <a:pt x="2343023" y="415613"/>
                        <a:pt x="2356912" y="406024"/>
                      </a:cubicBezTo>
                      <a:cubicBezTo>
                        <a:pt x="2363856" y="401229"/>
                        <a:pt x="2370881" y="398416"/>
                        <a:pt x="2376624" y="397742"/>
                      </a:cubicBezTo>
                      <a:close/>
                      <a:moveTo>
                        <a:pt x="298797" y="397742"/>
                      </a:moveTo>
                      <a:cubicBezTo>
                        <a:pt x="304540" y="397069"/>
                        <a:pt x="309002" y="398537"/>
                        <a:pt x="310821" y="402305"/>
                      </a:cubicBezTo>
                      <a:cubicBezTo>
                        <a:pt x="314458" y="409840"/>
                        <a:pt x="306148" y="423722"/>
                        <a:pt x="292260" y="433311"/>
                      </a:cubicBezTo>
                      <a:cubicBezTo>
                        <a:pt x="278371" y="442901"/>
                        <a:pt x="264162" y="444565"/>
                        <a:pt x="260524" y="437030"/>
                      </a:cubicBezTo>
                      <a:cubicBezTo>
                        <a:pt x="256886" y="429495"/>
                        <a:pt x="265196" y="415613"/>
                        <a:pt x="279085" y="406024"/>
                      </a:cubicBezTo>
                      <a:cubicBezTo>
                        <a:pt x="286030" y="401229"/>
                        <a:pt x="293054" y="398416"/>
                        <a:pt x="298797" y="397742"/>
                      </a:cubicBezTo>
                      <a:close/>
                      <a:moveTo>
                        <a:pt x="3590698" y="371737"/>
                      </a:moveTo>
                      <a:cubicBezTo>
                        <a:pt x="3596390" y="370608"/>
                        <a:pt x="3603784" y="371152"/>
                        <a:pt x="3611530" y="373635"/>
                      </a:cubicBezTo>
                      <a:cubicBezTo>
                        <a:pt x="3627020" y="378597"/>
                        <a:pt x="3638052" y="389435"/>
                        <a:pt x="3636170" y="397840"/>
                      </a:cubicBezTo>
                      <a:cubicBezTo>
                        <a:pt x="3634285" y="406244"/>
                        <a:pt x="3620202" y="409033"/>
                        <a:pt x="3604710" y="404069"/>
                      </a:cubicBezTo>
                      <a:cubicBezTo>
                        <a:pt x="3589219" y="399105"/>
                        <a:pt x="3578188" y="388269"/>
                        <a:pt x="3580071" y="379864"/>
                      </a:cubicBezTo>
                      <a:cubicBezTo>
                        <a:pt x="3581012" y="375662"/>
                        <a:pt x="3585004" y="372864"/>
                        <a:pt x="3590698" y="371737"/>
                      </a:cubicBezTo>
                      <a:close/>
                      <a:moveTo>
                        <a:pt x="1512870" y="371737"/>
                      </a:moveTo>
                      <a:cubicBezTo>
                        <a:pt x="1518563" y="370608"/>
                        <a:pt x="1525958" y="371152"/>
                        <a:pt x="1533703" y="373635"/>
                      </a:cubicBezTo>
                      <a:cubicBezTo>
                        <a:pt x="1549194" y="378597"/>
                        <a:pt x="1560225" y="389435"/>
                        <a:pt x="1558342" y="397840"/>
                      </a:cubicBezTo>
                      <a:cubicBezTo>
                        <a:pt x="1556459" y="406244"/>
                        <a:pt x="1542374" y="409033"/>
                        <a:pt x="1526883" y="404069"/>
                      </a:cubicBezTo>
                      <a:cubicBezTo>
                        <a:pt x="1511392" y="399105"/>
                        <a:pt x="1500360" y="388269"/>
                        <a:pt x="1502243" y="379864"/>
                      </a:cubicBezTo>
                      <a:cubicBezTo>
                        <a:pt x="1503186" y="375662"/>
                        <a:pt x="1507177" y="372864"/>
                        <a:pt x="1512870" y="371737"/>
                      </a:cubicBezTo>
                      <a:close/>
                      <a:moveTo>
                        <a:pt x="1945574" y="362763"/>
                      </a:moveTo>
                      <a:cubicBezTo>
                        <a:pt x="1951164" y="361050"/>
                        <a:pt x="1955760" y="361686"/>
                        <a:pt x="1958038" y="365078"/>
                      </a:cubicBezTo>
                      <a:cubicBezTo>
                        <a:pt x="1962596" y="371860"/>
                        <a:pt x="1956156" y="387097"/>
                        <a:pt x="1943654" y="399108"/>
                      </a:cubicBezTo>
                      <a:cubicBezTo>
                        <a:pt x="1931152" y="411121"/>
                        <a:pt x="1917322" y="415360"/>
                        <a:pt x="1912765" y="408577"/>
                      </a:cubicBezTo>
                      <a:cubicBezTo>
                        <a:pt x="1908208" y="401794"/>
                        <a:pt x="1914648" y="386558"/>
                        <a:pt x="1927150" y="374545"/>
                      </a:cubicBezTo>
                      <a:cubicBezTo>
                        <a:pt x="1933401" y="368540"/>
                        <a:pt x="1939984" y="364476"/>
                        <a:pt x="1945574" y="362763"/>
                      </a:cubicBezTo>
                      <a:close/>
                      <a:moveTo>
                        <a:pt x="2518233" y="310378"/>
                      </a:moveTo>
                      <a:cubicBezTo>
                        <a:pt x="2523987" y="310902"/>
                        <a:pt x="2531060" y="313534"/>
                        <a:pt x="2538089" y="318149"/>
                      </a:cubicBezTo>
                      <a:cubicBezTo>
                        <a:pt x="2552148" y="327378"/>
                        <a:pt x="2560706" y="341042"/>
                        <a:pt x="2557206" y="348669"/>
                      </a:cubicBezTo>
                      <a:cubicBezTo>
                        <a:pt x="2553704" y="356296"/>
                        <a:pt x="2539469" y="354999"/>
                        <a:pt x="2525410" y="345770"/>
                      </a:cubicBezTo>
                      <a:cubicBezTo>
                        <a:pt x="2511352" y="336541"/>
                        <a:pt x="2502794" y="322875"/>
                        <a:pt x="2506295" y="315249"/>
                      </a:cubicBezTo>
                      <a:cubicBezTo>
                        <a:pt x="2508045" y="311436"/>
                        <a:pt x="2512479" y="309853"/>
                        <a:pt x="2518233" y="310378"/>
                      </a:cubicBezTo>
                      <a:close/>
                      <a:moveTo>
                        <a:pt x="440407" y="310378"/>
                      </a:moveTo>
                      <a:cubicBezTo>
                        <a:pt x="446161" y="310902"/>
                        <a:pt x="453234" y="313534"/>
                        <a:pt x="460263" y="318149"/>
                      </a:cubicBezTo>
                      <a:cubicBezTo>
                        <a:pt x="474322" y="327378"/>
                        <a:pt x="482879" y="341042"/>
                        <a:pt x="479378" y="348669"/>
                      </a:cubicBezTo>
                      <a:cubicBezTo>
                        <a:pt x="475877" y="356296"/>
                        <a:pt x="461642" y="354999"/>
                        <a:pt x="447584" y="345770"/>
                      </a:cubicBezTo>
                      <a:cubicBezTo>
                        <a:pt x="433524" y="336541"/>
                        <a:pt x="424966" y="322875"/>
                        <a:pt x="428467" y="315249"/>
                      </a:cubicBezTo>
                      <a:cubicBezTo>
                        <a:pt x="430218" y="311436"/>
                        <a:pt x="434652" y="309853"/>
                        <a:pt x="440407" y="310378"/>
                      </a:cubicBezTo>
                      <a:close/>
                      <a:moveTo>
                        <a:pt x="2877482" y="269541"/>
                      </a:moveTo>
                      <a:cubicBezTo>
                        <a:pt x="2883195" y="270522"/>
                        <a:pt x="2887236" y="273218"/>
                        <a:pt x="2888253" y="277394"/>
                      </a:cubicBezTo>
                      <a:cubicBezTo>
                        <a:pt x="2890287" y="285747"/>
                        <a:pt x="2879454" y="296867"/>
                        <a:pt x="2864056" y="302229"/>
                      </a:cubicBezTo>
                      <a:cubicBezTo>
                        <a:pt x="2848658" y="307591"/>
                        <a:pt x="2834526" y="305165"/>
                        <a:pt x="2832492" y="296811"/>
                      </a:cubicBezTo>
                      <a:cubicBezTo>
                        <a:pt x="2830458" y="288458"/>
                        <a:pt x="2841292" y="277338"/>
                        <a:pt x="2856689" y="271976"/>
                      </a:cubicBezTo>
                      <a:cubicBezTo>
                        <a:pt x="2864388" y="269295"/>
                        <a:pt x="2871772" y="268561"/>
                        <a:pt x="2877482" y="269541"/>
                      </a:cubicBezTo>
                      <a:close/>
                      <a:moveTo>
                        <a:pt x="799656" y="269541"/>
                      </a:moveTo>
                      <a:cubicBezTo>
                        <a:pt x="805368" y="270522"/>
                        <a:pt x="809410" y="273218"/>
                        <a:pt x="810427" y="277394"/>
                      </a:cubicBezTo>
                      <a:cubicBezTo>
                        <a:pt x="812461" y="285747"/>
                        <a:pt x="801628" y="296867"/>
                        <a:pt x="786230" y="302229"/>
                      </a:cubicBezTo>
                      <a:cubicBezTo>
                        <a:pt x="770832" y="307591"/>
                        <a:pt x="756700" y="305165"/>
                        <a:pt x="754666" y="296811"/>
                      </a:cubicBezTo>
                      <a:cubicBezTo>
                        <a:pt x="752632" y="288458"/>
                        <a:pt x="763465" y="277338"/>
                        <a:pt x="778863" y="271976"/>
                      </a:cubicBezTo>
                      <a:cubicBezTo>
                        <a:pt x="786562" y="269295"/>
                        <a:pt x="793944" y="268561"/>
                        <a:pt x="799656" y="269541"/>
                      </a:cubicBezTo>
                      <a:close/>
                      <a:moveTo>
                        <a:pt x="3236482" y="265177"/>
                      </a:moveTo>
                      <a:cubicBezTo>
                        <a:pt x="3242225" y="264505"/>
                        <a:pt x="3246687" y="265972"/>
                        <a:pt x="3248505" y="269740"/>
                      </a:cubicBezTo>
                      <a:cubicBezTo>
                        <a:pt x="3252144" y="277275"/>
                        <a:pt x="3243834" y="291157"/>
                        <a:pt x="3229944" y="300746"/>
                      </a:cubicBezTo>
                      <a:cubicBezTo>
                        <a:pt x="3216056" y="310336"/>
                        <a:pt x="3201848" y="312000"/>
                        <a:pt x="3198209" y="304465"/>
                      </a:cubicBezTo>
                      <a:cubicBezTo>
                        <a:pt x="3194572" y="296930"/>
                        <a:pt x="3202881" y="283048"/>
                        <a:pt x="3216770" y="273459"/>
                      </a:cubicBezTo>
                      <a:cubicBezTo>
                        <a:pt x="3223715" y="268664"/>
                        <a:pt x="3230739" y="265851"/>
                        <a:pt x="3236482" y="265177"/>
                      </a:cubicBezTo>
                      <a:close/>
                      <a:moveTo>
                        <a:pt x="1158656" y="265177"/>
                      </a:moveTo>
                      <a:cubicBezTo>
                        <a:pt x="1164398" y="264505"/>
                        <a:pt x="1168860" y="265972"/>
                        <a:pt x="1170679" y="269740"/>
                      </a:cubicBezTo>
                      <a:cubicBezTo>
                        <a:pt x="1174317" y="277275"/>
                        <a:pt x="1166007" y="291157"/>
                        <a:pt x="1152118" y="300746"/>
                      </a:cubicBezTo>
                      <a:cubicBezTo>
                        <a:pt x="1138229" y="310336"/>
                        <a:pt x="1124021" y="312000"/>
                        <a:pt x="1120383" y="304465"/>
                      </a:cubicBezTo>
                      <a:cubicBezTo>
                        <a:pt x="1116745" y="296930"/>
                        <a:pt x="1125055" y="283048"/>
                        <a:pt x="1138944" y="273459"/>
                      </a:cubicBezTo>
                      <a:cubicBezTo>
                        <a:pt x="1145888" y="268664"/>
                        <a:pt x="1152913" y="265851"/>
                        <a:pt x="1158656" y="265177"/>
                      </a:cubicBezTo>
                      <a:close/>
                      <a:moveTo>
                        <a:pt x="2149016" y="214642"/>
                      </a:moveTo>
                      <a:cubicBezTo>
                        <a:pt x="2164863" y="217597"/>
                        <a:pt x="2176799" y="226962"/>
                        <a:pt x="2175678" y="235558"/>
                      </a:cubicBezTo>
                      <a:cubicBezTo>
                        <a:pt x="2174558" y="244155"/>
                        <a:pt x="2160803" y="248730"/>
                        <a:pt x="2144956" y="245775"/>
                      </a:cubicBezTo>
                      <a:cubicBezTo>
                        <a:pt x="2129110" y="242820"/>
                        <a:pt x="2117173" y="233455"/>
                        <a:pt x="2118295" y="224859"/>
                      </a:cubicBezTo>
                      <a:cubicBezTo>
                        <a:pt x="2119416" y="216262"/>
                        <a:pt x="2133170" y="211687"/>
                        <a:pt x="2149016" y="214642"/>
                      </a:cubicBezTo>
                      <a:close/>
                      <a:moveTo>
                        <a:pt x="1786032" y="214642"/>
                      </a:moveTo>
                      <a:cubicBezTo>
                        <a:pt x="1801879" y="217597"/>
                        <a:pt x="1813815" y="226962"/>
                        <a:pt x="1812695" y="235558"/>
                      </a:cubicBezTo>
                      <a:cubicBezTo>
                        <a:pt x="1811574" y="244155"/>
                        <a:pt x="1797820" y="248730"/>
                        <a:pt x="1781973" y="245775"/>
                      </a:cubicBezTo>
                      <a:cubicBezTo>
                        <a:pt x="1766127" y="242820"/>
                        <a:pt x="1754190" y="233455"/>
                        <a:pt x="1755312" y="224859"/>
                      </a:cubicBezTo>
                      <a:cubicBezTo>
                        <a:pt x="1756432" y="216262"/>
                        <a:pt x="1770187" y="211687"/>
                        <a:pt x="1786032" y="214642"/>
                      </a:cubicBezTo>
                      <a:close/>
                      <a:moveTo>
                        <a:pt x="2675178" y="195142"/>
                      </a:moveTo>
                      <a:cubicBezTo>
                        <a:pt x="2680890" y="196123"/>
                        <a:pt x="2684932" y="198819"/>
                        <a:pt x="2685948" y="202995"/>
                      </a:cubicBezTo>
                      <a:cubicBezTo>
                        <a:pt x="2687983" y="211348"/>
                        <a:pt x="2677150" y="222468"/>
                        <a:pt x="2661752" y="227830"/>
                      </a:cubicBezTo>
                      <a:cubicBezTo>
                        <a:pt x="2646354" y="233191"/>
                        <a:pt x="2632222" y="230766"/>
                        <a:pt x="2630188" y="222412"/>
                      </a:cubicBezTo>
                      <a:cubicBezTo>
                        <a:pt x="2628154" y="214059"/>
                        <a:pt x="2638987" y="202939"/>
                        <a:pt x="2654385" y="197577"/>
                      </a:cubicBezTo>
                      <a:cubicBezTo>
                        <a:pt x="2662084" y="194896"/>
                        <a:pt x="2669466" y="194163"/>
                        <a:pt x="2675178" y="195142"/>
                      </a:cubicBezTo>
                      <a:close/>
                      <a:moveTo>
                        <a:pt x="597352" y="195142"/>
                      </a:moveTo>
                      <a:cubicBezTo>
                        <a:pt x="603064" y="196123"/>
                        <a:pt x="607105" y="198819"/>
                        <a:pt x="608122" y="202995"/>
                      </a:cubicBezTo>
                      <a:cubicBezTo>
                        <a:pt x="610156" y="211348"/>
                        <a:pt x="599323" y="222468"/>
                        <a:pt x="583925" y="227830"/>
                      </a:cubicBezTo>
                      <a:cubicBezTo>
                        <a:pt x="568527" y="233191"/>
                        <a:pt x="554396" y="230766"/>
                        <a:pt x="552361" y="222412"/>
                      </a:cubicBezTo>
                      <a:cubicBezTo>
                        <a:pt x="550327" y="214059"/>
                        <a:pt x="561160" y="202939"/>
                        <a:pt x="576558" y="197577"/>
                      </a:cubicBezTo>
                      <a:cubicBezTo>
                        <a:pt x="584258" y="194896"/>
                        <a:pt x="591640" y="194163"/>
                        <a:pt x="597352" y="195142"/>
                      </a:cubicBezTo>
                      <a:close/>
                      <a:moveTo>
                        <a:pt x="3382995" y="189108"/>
                      </a:moveTo>
                      <a:lnTo>
                        <a:pt x="3398403" y="194204"/>
                      </a:lnTo>
                      <a:lnTo>
                        <a:pt x="3394628" y="195789"/>
                      </a:lnTo>
                      <a:cubicBezTo>
                        <a:pt x="3388885" y="196462"/>
                        <a:pt x="3384424" y="194995"/>
                        <a:pt x="3382605" y="191227"/>
                      </a:cubicBezTo>
                      <a:close/>
                      <a:moveTo>
                        <a:pt x="1525940" y="163091"/>
                      </a:moveTo>
                      <a:cubicBezTo>
                        <a:pt x="1531633" y="161962"/>
                        <a:pt x="1539027" y="162506"/>
                        <a:pt x="1546773" y="164988"/>
                      </a:cubicBezTo>
                      <a:cubicBezTo>
                        <a:pt x="1562263" y="169951"/>
                        <a:pt x="1573294" y="180789"/>
                        <a:pt x="1571411" y="189194"/>
                      </a:cubicBezTo>
                      <a:cubicBezTo>
                        <a:pt x="1569528" y="197598"/>
                        <a:pt x="1555443" y="200387"/>
                        <a:pt x="1539953" y="195423"/>
                      </a:cubicBezTo>
                      <a:cubicBezTo>
                        <a:pt x="1524462" y="190459"/>
                        <a:pt x="1513430" y="179622"/>
                        <a:pt x="1515313" y="171218"/>
                      </a:cubicBezTo>
                      <a:cubicBezTo>
                        <a:pt x="1516254" y="167016"/>
                        <a:pt x="1520247" y="164218"/>
                        <a:pt x="1525940" y="163091"/>
                      </a:cubicBezTo>
                      <a:close/>
                      <a:moveTo>
                        <a:pt x="3061878" y="156303"/>
                      </a:moveTo>
                      <a:cubicBezTo>
                        <a:pt x="3067590" y="157284"/>
                        <a:pt x="3071632" y="159980"/>
                        <a:pt x="3072648" y="164156"/>
                      </a:cubicBezTo>
                      <a:cubicBezTo>
                        <a:pt x="3074683" y="172509"/>
                        <a:pt x="3063850" y="183630"/>
                        <a:pt x="3048452" y="188991"/>
                      </a:cubicBezTo>
                      <a:cubicBezTo>
                        <a:pt x="3033054" y="194352"/>
                        <a:pt x="3018922" y="191927"/>
                        <a:pt x="3016888" y="183573"/>
                      </a:cubicBezTo>
                      <a:cubicBezTo>
                        <a:pt x="3014854" y="175220"/>
                        <a:pt x="3025687" y="164100"/>
                        <a:pt x="3041085" y="158738"/>
                      </a:cubicBezTo>
                      <a:cubicBezTo>
                        <a:pt x="3048784" y="156057"/>
                        <a:pt x="3056166" y="155324"/>
                        <a:pt x="3061878" y="156303"/>
                      </a:cubicBezTo>
                      <a:close/>
                      <a:moveTo>
                        <a:pt x="984052" y="156303"/>
                      </a:moveTo>
                      <a:cubicBezTo>
                        <a:pt x="989763" y="157284"/>
                        <a:pt x="993805" y="159980"/>
                        <a:pt x="994822" y="164156"/>
                      </a:cubicBezTo>
                      <a:cubicBezTo>
                        <a:pt x="996856" y="172509"/>
                        <a:pt x="986023" y="183630"/>
                        <a:pt x="970625" y="188991"/>
                      </a:cubicBezTo>
                      <a:cubicBezTo>
                        <a:pt x="955227" y="194352"/>
                        <a:pt x="941096" y="191927"/>
                        <a:pt x="939061" y="183573"/>
                      </a:cubicBezTo>
                      <a:cubicBezTo>
                        <a:pt x="937027" y="175220"/>
                        <a:pt x="947860" y="164100"/>
                        <a:pt x="963258" y="158738"/>
                      </a:cubicBezTo>
                      <a:cubicBezTo>
                        <a:pt x="970958" y="156057"/>
                        <a:pt x="978340" y="155324"/>
                        <a:pt x="984052" y="156303"/>
                      </a:cubicBezTo>
                      <a:close/>
                      <a:moveTo>
                        <a:pt x="1343051" y="151940"/>
                      </a:moveTo>
                      <a:cubicBezTo>
                        <a:pt x="1348794" y="151266"/>
                        <a:pt x="1353256" y="152735"/>
                        <a:pt x="1355075" y="156502"/>
                      </a:cubicBezTo>
                      <a:cubicBezTo>
                        <a:pt x="1358712" y="164037"/>
                        <a:pt x="1350402" y="177919"/>
                        <a:pt x="1336514" y="187509"/>
                      </a:cubicBezTo>
                      <a:cubicBezTo>
                        <a:pt x="1322624" y="197098"/>
                        <a:pt x="1308416" y="198762"/>
                        <a:pt x="1304778" y="191227"/>
                      </a:cubicBezTo>
                      <a:cubicBezTo>
                        <a:pt x="1301140" y="183692"/>
                        <a:pt x="1309449" y="169810"/>
                        <a:pt x="1323339" y="160221"/>
                      </a:cubicBezTo>
                      <a:cubicBezTo>
                        <a:pt x="1330284" y="155426"/>
                        <a:pt x="1337308" y="152613"/>
                        <a:pt x="1343051" y="151940"/>
                      </a:cubicBezTo>
                      <a:close/>
                      <a:moveTo>
                        <a:pt x="784742" y="104639"/>
                      </a:moveTo>
                      <a:lnTo>
                        <a:pt x="768322" y="114592"/>
                      </a:lnTo>
                      <a:cubicBezTo>
                        <a:pt x="760623" y="117273"/>
                        <a:pt x="753240" y="118007"/>
                        <a:pt x="747528" y="117027"/>
                      </a:cubicBezTo>
                      <a:lnTo>
                        <a:pt x="741756" y="112818"/>
                      </a:lnTo>
                      <a:close/>
                      <a:moveTo>
                        <a:pt x="2531302" y="101732"/>
                      </a:moveTo>
                      <a:cubicBezTo>
                        <a:pt x="2537056" y="102256"/>
                        <a:pt x="2544130" y="104889"/>
                        <a:pt x="2551158" y="109503"/>
                      </a:cubicBezTo>
                      <a:cubicBezTo>
                        <a:pt x="2565218" y="118731"/>
                        <a:pt x="2573776" y="132396"/>
                        <a:pt x="2570275" y="140023"/>
                      </a:cubicBezTo>
                      <a:cubicBezTo>
                        <a:pt x="2566774" y="147650"/>
                        <a:pt x="2552539" y="146353"/>
                        <a:pt x="2538480" y="137124"/>
                      </a:cubicBezTo>
                      <a:cubicBezTo>
                        <a:pt x="2524421" y="127895"/>
                        <a:pt x="2515863" y="114230"/>
                        <a:pt x="2519364" y="106603"/>
                      </a:cubicBezTo>
                      <a:cubicBezTo>
                        <a:pt x="2521114" y="102790"/>
                        <a:pt x="2525548" y="101207"/>
                        <a:pt x="2531302" y="101732"/>
                      </a:cubicBezTo>
                      <a:close/>
                      <a:moveTo>
                        <a:pt x="2333412" y="101405"/>
                      </a:moveTo>
                      <a:cubicBezTo>
                        <a:pt x="2349258" y="104359"/>
                        <a:pt x="2361194" y="113724"/>
                        <a:pt x="2360074" y="122321"/>
                      </a:cubicBezTo>
                      <a:cubicBezTo>
                        <a:pt x="2358953" y="130917"/>
                        <a:pt x="2345198" y="135493"/>
                        <a:pt x="2329352" y="132537"/>
                      </a:cubicBezTo>
                      <a:cubicBezTo>
                        <a:pt x="2313506" y="129582"/>
                        <a:pt x="2301569" y="120218"/>
                        <a:pt x="2302690" y="111621"/>
                      </a:cubicBezTo>
                      <a:cubicBezTo>
                        <a:pt x="2303811" y="103024"/>
                        <a:pt x="2317566" y="98449"/>
                        <a:pt x="2333412" y="101405"/>
                      </a:cubicBezTo>
                      <a:close/>
                      <a:moveTo>
                        <a:pt x="1970428" y="101405"/>
                      </a:moveTo>
                      <a:cubicBezTo>
                        <a:pt x="1986275" y="104359"/>
                        <a:pt x="1998211" y="113724"/>
                        <a:pt x="1997090" y="122321"/>
                      </a:cubicBezTo>
                      <a:cubicBezTo>
                        <a:pt x="1995970" y="130917"/>
                        <a:pt x="1982215" y="135493"/>
                        <a:pt x="1966368" y="132537"/>
                      </a:cubicBezTo>
                      <a:cubicBezTo>
                        <a:pt x="1950522" y="129582"/>
                        <a:pt x="1938586" y="120218"/>
                        <a:pt x="1939707" y="111621"/>
                      </a:cubicBezTo>
                      <a:cubicBezTo>
                        <a:pt x="1940828" y="103024"/>
                        <a:pt x="1954582" y="98449"/>
                        <a:pt x="1970428" y="101405"/>
                      </a:cubicBezTo>
                      <a:close/>
                      <a:moveTo>
                        <a:pt x="2859575" y="81904"/>
                      </a:moveTo>
                      <a:cubicBezTo>
                        <a:pt x="2865287" y="82885"/>
                        <a:pt x="2869329" y="85581"/>
                        <a:pt x="2870345" y="89757"/>
                      </a:cubicBezTo>
                      <a:cubicBezTo>
                        <a:pt x="2872380" y="98110"/>
                        <a:pt x="2861547" y="109231"/>
                        <a:pt x="2846148" y="114592"/>
                      </a:cubicBezTo>
                      <a:cubicBezTo>
                        <a:pt x="2830751" y="119953"/>
                        <a:pt x="2816618" y="117529"/>
                        <a:pt x="2814584" y="109174"/>
                      </a:cubicBezTo>
                      <a:cubicBezTo>
                        <a:pt x="2812550" y="100821"/>
                        <a:pt x="2823384" y="89701"/>
                        <a:pt x="2838781" y="84340"/>
                      </a:cubicBezTo>
                      <a:cubicBezTo>
                        <a:pt x="2846481" y="81658"/>
                        <a:pt x="2853862" y="80925"/>
                        <a:pt x="2859575" y="81904"/>
                      </a:cubicBezTo>
                      <a:close/>
                      <a:moveTo>
                        <a:pt x="1673576" y="0"/>
                      </a:moveTo>
                      <a:lnTo>
                        <a:pt x="1673069" y="388"/>
                      </a:lnTo>
                      <a:lnTo>
                        <a:pt x="1670632" y="166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00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CCAF3F2C-BD73-437E-8D51-57B6B787E853}"/>
                    </a:ext>
                  </a:extLst>
                </p:cNvPr>
                <p:cNvSpPr/>
                <p:nvPr/>
              </p:nvSpPr>
              <p:spPr>
                <a:xfrm>
                  <a:off x="2327823" y="2033018"/>
                  <a:ext cx="3768143" cy="393026"/>
                </a:xfrm>
                <a:custGeom>
                  <a:avLst/>
                  <a:gdLst>
                    <a:gd name="connsiteX0" fmla="*/ 2960944 w 5514394"/>
                    <a:gd name="connsiteY0" fmla="*/ 346 h 575164"/>
                    <a:gd name="connsiteX1" fmla="*/ 5485375 w 5514394"/>
                    <a:gd name="connsiteY1" fmla="*/ 451304 h 575164"/>
                    <a:gd name="connsiteX2" fmla="*/ 5514394 w 5514394"/>
                    <a:gd name="connsiteY2" fmla="*/ 476854 h 575164"/>
                    <a:gd name="connsiteX3" fmla="*/ 5468648 w 5514394"/>
                    <a:gd name="connsiteY3" fmla="*/ 456139 h 575164"/>
                    <a:gd name="connsiteX4" fmla="*/ 2774456 w 5514394"/>
                    <a:gd name="connsiteY4" fmla="*/ 134279 h 575164"/>
                    <a:gd name="connsiteX5" fmla="*/ 13287 w 5514394"/>
                    <a:gd name="connsiteY5" fmla="*/ 568329 h 575164"/>
                    <a:gd name="connsiteX6" fmla="*/ 0 w 5514394"/>
                    <a:gd name="connsiteY6" fmla="*/ 575164 h 575164"/>
                    <a:gd name="connsiteX7" fmla="*/ 873 w 5514394"/>
                    <a:gd name="connsiteY7" fmla="*/ 574310 h 575164"/>
                    <a:gd name="connsiteX8" fmla="*/ 2773299 w 5514394"/>
                    <a:gd name="connsiteY8" fmla="*/ 1521 h 575164"/>
                    <a:gd name="connsiteX9" fmla="*/ 2960944 w 5514394"/>
                    <a:gd name="connsiteY9" fmla="*/ 346 h 575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4394" h="575164">
                      <a:moveTo>
                        <a:pt x="2960944" y="346"/>
                      </a:moveTo>
                      <a:cubicBezTo>
                        <a:pt x="3788154" y="9226"/>
                        <a:pt x="5141348" y="188007"/>
                        <a:pt x="5485375" y="451304"/>
                      </a:cubicBezTo>
                      <a:lnTo>
                        <a:pt x="5514394" y="476854"/>
                      </a:lnTo>
                      <a:lnTo>
                        <a:pt x="5468648" y="456139"/>
                      </a:lnTo>
                      <a:cubicBezTo>
                        <a:pt x="4962550" y="247154"/>
                        <a:pt x="3531178" y="115190"/>
                        <a:pt x="2774456" y="134279"/>
                      </a:cubicBezTo>
                      <a:cubicBezTo>
                        <a:pt x="2017735" y="153368"/>
                        <a:pt x="541329" y="319939"/>
                        <a:pt x="13287" y="568329"/>
                      </a:cubicBezTo>
                      <a:lnTo>
                        <a:pt x="0" y="575164"/>
                      </a:lnTo>
                      <a:lnTo>
                        <a:pt x="873" y="574310"/>
                      </a:lnTo>
                      <a:cubicBezTo>
                        <a:pt x="382141" y="250191"/>
                        <a:pt x="1981414" y="21881"/>
                        <a:pt x="2773299" y="1521"/>
                      </a:cubicBezTo>
                      <a:cubicBezTo>
                        <a:pt x="2831957" y="13"/>
                        <a:pt x="2894768" y="-364"/>
                        <a:pt x="2960944" y="346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D7C7B8EC-B0F5-40F2-AA0A-2C8411537AF0}"/>
                    </a:ext>
                  </a:extLst>
                </p:cNvPr>
                <p:cNvSpPr/>
                <p:nvPr/>
              </p:nvSpPr>
              <p:spPr>
                <a:xfrm>
                  <a:off x="2491556" y="2501132"/>
                  <a:ext cx="3453048" cy="191334"/>
                </a:xfrm>
                <a:custGeom>
                  <a:avLst/>
                  <a:gdLst>
                    <a:gd name="connsiteX0" fmla="*/ 2709095 w 5053277"/>
                    <a:gd name="connsiteY0" fmla="*/ 436 h 280003"/>
                    <a:gd name="connsiteX1" fmla="*/ 5013012 w 5053277"/>
                    <a:gd name="connsiteY1" fmla="*/ 98686 h 280003"/>
                    <a:gd name="connsiteX2" fmla="*/ 5053277 w 5053277"/>
                    <a:gd name="connsiteY2" fmla="*/ 93787 h 280003"/>
                    <a:gd name="connsiteX3" fmla="*/ 4947861 w 5053277"/>
                    <a:gd name="connsiteY3" fmla="*/ 116274 h 280003"/>
                    <a:gd name="connsiteX4" fmla="*/ 2518450 w 5053277"/>
                    <a:gd name="connsiteY4" fmla="*/ 108952 h 280003"/>
                    <a:gd name="connsiteX5" fmla="*/ 67608 w 5053277"/>
                    <a:gd name="connsiteY5" fmla="*/ 264507 h 280003"/>
                    <a:gd name="connsiteX6" fmla="*/ 0 w 5053277"/>
                    <a:gd name="connsiteY6" fmla="*/ 252452 h 280003"/>
                    <a:gd name="connsiteX7" fmla="*/ 149990 w 5053277"/>
                    <a:gd name="connsiteY7" fmla="*/ 253485 h 280003"/>
                    <a:gd name="connsiteX8" fmla="*/ 2519037 w 5053277"/>
                    <a:gd name="connsiteY8" fmla="*/ 1429 h 280003"/>
                    <a:gd name="connsiteX9" fmla="*/ 2709095 w 5053277"/>
                    <a:gd name="connsiteY9" fmla="*/ 436 h 28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53277" h="280003">
                      <a:moveTo>
                        <a:pt x="2709095" y="436"/>
                      </a:moveTo>
                      <a:cubicBezTo>
                        <a:pt x="3434852" y="9109"/>
                        <a:pt x="4455311" y="143952"/>
                        <a:pt x="5013012" y="98686"/>
                      </a:cubicBezTo>
                      <a:lnTo>
                        <a:pt x="5053277" y="93787"/>
                      </a:lnTo>
                      <a:lnTo>
                        <a:pt x="4947861" y="116274"/>
                      </a:lnTo>
                      <a:cubicBezTo>
                        <a:pt x="4358442" y="212775"/>
                        <a:pt x="3222348" y="90855"/>
                        <a:pt x="2518450" y="108952"/>
                      </a:cubicBezTo>
                      <a:cubicBezTo>
                        <a:pt x="1814553" y="127050"/>
                        <a:pt x="667028" y="338028"/>
                        <a:pt x="67608" y="264507"/>
                      </a:cubicBezTo>
                      <a:lnTo>
                        <a:pt x="0" y="252452"/>
                      </a:lnTo>
                      <a:lnTo>
                        <a:pt x="149990" y="253485"/>
                      </a:lnTo>
                      <a:cubicBezTo>
                        <a:pt x="799273" y="238000"/>
                        <a:pt x="1853122" y="18228"/>
                        <a:pt x="2519037" y="1429"/>
                      </a:cubicBezTo>
                      <a:cubicBezTo>
                        <a:pt x="2579575" y="-98"/>
                        <a:pt x="2643117" y="-352"/>
                        <a:pt x="2709095" y="43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DA0C5F6D-BB70-4EAB-A8E6-0DD131444168}"/>
                  </a:ext>
                </a:extLst>
              </p:cNvPr>
              <p:cNvGrpSpPr/>
              <p:nvPr/>
            </p:nvGrpSpPr>
            <p:grpSpPr>
              <a:xfrm>
                <a:off x="2560320" y="2426044"/>
                <a:ext cx="3754727" cy="671186"/>
                <a:chOff x="2217420" y="2709855"/>
                <a:chExt cx="3754727" cy="671186"/>
              </a:xfrm>
            </p:grpSpPr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FC9E70C6-EFEA-4201-897B-66879D64DD50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楕円 198">
                  <a:extLst>
                    <a:ext uri="{FF2B5EF4-FFF2-40B4-BE49-F238E27FC236}">
                      <a16:creationId xmlns:a16="http://schemas.microsoft.com/office/drawing/2014/main" id="{BC7A2000-FDAF-4959-A0E0-1D382A08BB5B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F4DA881B-4FDE-455C-B0BB-1845735F98AF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00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B89E6B29-1489-4AD4-8211-BBF19219680F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4D919B3C-77F9-4A8D-9C93-A5AE78E0E20F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700ECF6A-9EC4-40A7-9A47-119ACDF50F61}"/>
                  </a:ext>
                </a:extLst>
              </p:cNvPr>
              <p:cNvGrpSpPr/>
              <p:nvPr/>
            </p:nvGrpSpPr>
            <p:grpSpPr>
              <a:xfrm>
                <a:off x="2834456" y="2863220"/>
                <a:ext cx="3857718" cy="773214"/>
                <a:chOff x="2238248" y="3433937"/>
                <a:chExt cx="3857718" cy="773214"/>
              </a:xfrm>
            </p:grpSpPr>
            <p:sp>
              <p:nvSpPr>
                <p:cNvPr id="624" name="楕円 623">
                  <a:extLst>
                    <a:ext uri="{FF2B5EF4-FFF2-40B4-BE49-F238E27FC236}">
                      <a16:creationId xmlns:a16="http://schemas.microsoft.com/office/drawing/2014/main" id="{28AB8F75-5318-4630-9E11-603E5DCB95A2}"/>
                    </a:ext>
                  </a:extLst>
                </p:cNvPr>
                <p:cNvSpPr/>
                <p:nvPr/>
              </p:nvSpPr>
              <p:spPr>
                <a:xfrm rot="21060217">
                  <a:off x="2238248" y="4028325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楕円 198">
                  <a:extLst>
                    <a:ext uri="{FF2B5EF4-FFF2-40B4-BE49-F238E27FC236}">
                      <a16:creationId xmlns:a16="http://schemas.microsoft.com/office/drawing/2014/main" id="{E61DFB2C-61B8-46B3-9916-B72E847A354A}"/>
                    </a:ext>
                  </a:extLst>
                </p:cNvPr>
                <p:cNvSpPr/>
                <p:nvPr/>
              </p:nvSpPr>
              <p:spPr>
                <a:xfrm>
                  <a:off x="2276421" y="3433937"/>
                  <a:ext cx="3819545" cy="773214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  <a:gd name="connsiteX0" fmla="*/ 1 w 5425441"/>
                    <a:gd name="connsiteY0" fmla="*/ 831037 h 942878"/>
                    <a:gd name="connsiteX1" fmla="*/ 2853691 w 5425441"/>
                    <a:gd name="connsiteY1" fmla="*/ 457 h 942878"/>
                    <a:gd name="connsiteX2" fmla="*/ 5425441 w 5425441"/>
                    <a:gd name="connsiteY2" fmla="*/ 716737 h 942878"/>
                    <a:gd name="connsiteX3" fmla="*/ 2846071 w 5425441"/>
                    <a:gd name="connsiteY3" fmla="*/ 922477 h 942878"/>
                    <a:gd name="connsiteX4" fmla="*/ 1 w 5425441"/>
                    <a:gd name="connsiteY4" fmla="*/ 831037 h 942878"/>
                    <a:gd name="connsiteX0" fmla="*/ 1 w 5425441"/>
                    <a:gd name="connsiteY0" fmla="*/ 831017 h 873123"/>
                    <a:gd name="connsiteX1" fmla="*/ 2853691 w 5425441"/>
                    <a:gd name="connsiteY1" fmla="*/ 437 h 873123"/>
                    <a:gd name="connsiteX2" fmla="*/ 5425441 w 5425441"/>
                    <a:gd name="connsiteY2" fmla="*/ 716717 h 873123"/>
                    <a:gd name="connsiteX3" fmla="*/ 2846071 w 5425441"/>
                    <a:gd name="connsiteY3" fmla="*/ 747197 h 873123"/>
                    <a:gd name="connsiteX4" fmla="*/ 1 w 5425441"/>
                    <a:gd name="connsiteY4" fmla="*/ 831017 h 873123"/>
                    <a:gd name="connsiteX0" fmla="*/ 1 w 5379721"/>
                    <a:gd name="connsiteY0" fmla="*/ 992941 h 1021314"/>
                    <a:gd name="connsiteX1" fmla="*/ 2807971 w 5379721"/>
                    <a:gd name="connsiteY1" fmla="*/ 2341 h 1021314"/>
                    <a:gd name="connsiteX2" fmla="*/ 5379721 w 5379721"/>
                    <a:gd name="connsiteY2" fmla="*/ 718621 h 1021314"/>
                    <a:gd name="connsiteX3" fmla="*/ 2800351 w 5379721"/>
                    <a:gd name="connsiteY3" fmla="*/ 749101 h 1021314"/>
                    <a:gd name="connsiteX4" fmla="*/ 1 w 5379721"/>
                    <a:gd name="connsiteY4" fmla="*/ 992941 h 1021314"/>
                    <a:gd name="connsiteX0" fmla="*/ 22273 w 5401993"/>
                    <a:gd name="connsiteY0" fmla="*/ 992941 h 1132721"/>
                    <a:gd name="connsiteX1" fmla="*/ 2830243 w 5401993"/>
                    <a:gd name="connsiteY1" fmla="*/ 2341 h 1132721"/>
                    <a:gd name="connsiteX2" fmla="*/ 5401993 w 5401993"/>
                    <a:gd name="connsiteY2" fmla="*/ 718621 h 1132721"/>
                    <a:gd name="connsiteX3" fmla="*/ 2822623 w 5401993"/>
                    <a:gd name="connsiteY3" fmla="*/ 749101 h 1132721"/>
                    <a:gd name="connsiteX4" fmla="*/ 22273 w 5401993"/>
                    <a:gd name="connsiteY4" fmla="*/ 992941 h 1132721"/>
                    <a:gd name="connsiteX0" fmla="*/ 22273 w 5414729"/>
                    <a:gd name="connsiteY0" fmla="*/ 994299 h 1134079"/>
                    <a:gd name="connsiteX1" fmla="*/ 2830243 w 5414729"/>
                    <a:gd name="connsiteY1" fmla="*/ 3699 h 1134079"/>
                    <a:gd name="connsiteX2" fmla="*/ 5401993 w 5414729"/>
                    <a:gd name="connsiteY2" fmla="*/ 719979 h 1134079"/>
                    <a:gd name="connsiteX3" fmla="*/ 2822623 w 5414729"/>
                    <a:gd name="connsiteY3" fmla="*/ 750459 h 1134079"/>
                    <a:gd name="connsiteX4" fmla="*/ 22273 w 5414729"/>
                    <a:gd name="connsiteY4" fmla="*/ 994299 h 1134079"/>
                    <a:gd name="connsiteX0" fmla="*/ 22543 w 5589394"/>
                    <a:gd name="connsiteY0" fmla="*/ 994299 h 1134079"/>
                    <a:gd name="connsiteX1" fmla="*/ 2830513 w 5589394"/>
                    <a:gd name="connsiteY1" fmla="*/ 3699 h 1134079"/>
                    <a:gd name="connsiteX2" fmla="*/ 5577523 w 5589394"/>
                    <a:gd name="connsiteY2" fmla="*/ 719979 h 1134079"/>
                    <a:gd name="connsiteX3" fmla="*/ 2822893 w 5589394"/>
                    <a:gd name="connsiteY3" fmla="*/ 750459 h 1134079"/>
                    <a:gd name="connsiteX4" fmla="*/ 22543 w 5589394"/>
                    <a:gd name="connsiteY4" fmla="*/ 994299 h 1134079"/>
                    <a:gd name="connsiteX0" fmla="*/ 22543 w 5585999"/>
                    <a:gd name="connsiteY0" fmla="*/ 994726 h 1134506"/>
                    <a:gd name="connsiteX1" fmla="*/ 2830513 w 5585999"/>
                    <a:gd name="connsiteY1" fmla="*/ 4126 h 1134506"/>
                    <a:gd name="connsiteX2" fmla="*/ 5577523 w 5585999"/>
                    <a:gd name="connsiteY2" fmla="*/ 720406 h 1134506"/>
                    <a:gd name="connsiteX3" fmla="*/ 2822893 w 5585999"/>
                    <a:gd name="connsiteY3" fmla="*/ 750886 h 1134506"/>
                    <a:gd name="connsiteX4" fmla="*/ 22543 w 5585999"/>
                    <a:gd name="connsiteY4" fmla="*/ 994726 h 1134506"/>
                    <a:gd name="connsiteX0" fmla="*/ 25069 w 5589618"/>
                    <a:gd name="connsiteY0" fmla="*/ 991761 h 1131541"/>
                    <a:gd name="connsiteX1" fmla="*/ 2833039 w 5589618"/>
                    <a:gd name="connsiteY1" fmla="*/ 1161 h 1131541"/>
                    <a:gd name="connsiteX2" fmla="*/ 5580049 w 5589618"/>
                    <a:gd name="connsiteY2" fmla="*/ 717441 h 1131541"/>
                    <a:gd name="connsiteX3" fmla="*/ 2825419 w 5589618"/>
                    <a:gd name="connsiteY3" fmla="*/ 747921 h 1131541"/>
                    <a:gd name="connsiteX4" fmla="*/ 25069 w 5589618"/>
                    <a:gd name="connsiteY4" fmla="*/ 991761 h 1131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9618" h="1131541">
                      <a:moveTo>
                        <a:pt x="25069" y="991761"/>
                      </a:moveTo>
                      <a:cubicBezTo>
                        <a:pt x="-240361" y="585361"/>
                        <a:pt x="1663369" y="24021"/>
                        <a:pt x="2833039" y="1161"/>
                      </a:cubicBezTo>
                      <a:cubicBezTo>
                        <a:pt x="4002709" y="-21699"/>
                        <a:pt x="5733719" y="295801"/>
                        <a:pt x="5580049" y="717441"/>
                      </a:cubicBezTo>
                      <a:cubicBezTo>
                        <a:pt x="5426379" y="1139081"/>
                        <a:pt x="3751249" y="702201"/>
                        <a:pt x="2825419" y="747921"/>
                      </a:cubicBezTo>
                      <a:cubicBezTo>
                        <a:pt x="1899589" y="793641"/>
                        <a:pt x="290499" y="1398161"/>
                        <a:pt x="25069" y="9917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1B92393C-CBE7-4AA0-88C1-A63EF99AD6F2}"/>
                    </a:ext>
                  </a:extLst>
                </p:cNvPr>
                <p:cNvSpPr/>
                <p:nvPr/>
              </p:nvSpPr>
              <p:spPr>
                <a:xfrm>
                  <a:off x="2283564" y="3453882"/>
                  <a:ext cx="3786142" cy="668580"/>
                </a:xfrm>
                <a:custGeom>
                  <a:avLst/>
                  <a:gdLst>
                    <a:gd name="connsiteX0" fmla="*/ 171856 w 3786142"/>
                    <a:gd name="connsiteY0" fmla="*/ 636807 h 668580"/>
                    <a:gd name="connsiteX1" fmla="*/ 199297 w 3786142"/>
                    <a:gd name="connsiteY1" fmla="*/ 656232 h 668580"/>
                    <a:gd name="connsiteX2" fmla="*/ 169001 w 3786142"/>
                    <a:gd name="connsiteY2" fmla="*/ 668132 h 668580"/>
                    <a:gd name="connsiteX3" fmla="*/ 141561 w 3786142"/>
                    <a:gd name="connsiteY3" fmla="*/ 648707 h 668580"/>
                    <a:gd name="connsiteX4" fmla="*/ 171856 w 3786142"/>
                    <a:gd name="connsiteY4" fmla="*/ 636807 h 668580"/>
                    <a:gd name="connsiteX5" fmla="*/ 779901 w 3786142"/>
                    <a:gd name="connsiteY5" fmla="*/ 595369 h 668580"/>
                    <a:gd name="connsiteX6" fmla="*/ 791925 w 3786142"/>
                    <a:gd name="connsiteY6" fmla="*/ 599932 h 668580"/>
                    <a:gd name="connsiteX7" fmla="*/ 773364 w 3786142"/>
                    <a:gd name="connsiteY7" fmla="*/ 630938 h 668580"/>
                    <a:gd name="connsiteX8" fmla="*/ 741628 w 3786142"/>
                    <a:gd name="connsiteY8" fmla="*/ 634657 h 668580"/>
                    <a:gd name="connsiteX9" fmla="*/ 760189 w 3786142"/>
                    <a:gd name="connsiteY9" fmla="*/ 603650 h 668580"/>
                    <a:gd name="connsiteX10" fmla="*/ 779901 w 3786142"/>
                    <a:gd name="connsiteY10" fmla="*/ 595369 h 668580"/>
                    <a:gd name="connsiteX11" fmla="*/ 1090138 w 3786142"/>
                    <a:gd name="connsiteY11" fmla="*/ 595340 h 668580"/>
                    <a:gd name="connsiteX12" fmla="*/ 1101784 w 3786142"/>
                    <a:gd name="connsiteY12" fmla="*/ 601133 h 668580"/>
                    <a:gd name="connsiteX13" fmla="*/ 1081041 w 3786142"/>
                    <a:gd name="connsiteY13" fmla="*/ 630094 h 668580"/>
                    <a:gd name="connsiteX14" fmla="*/ 1049156 w 3786142"/>
                    <a:gd name="connsiteY14" fmla="*/ 630502 h 668580"/>
                    <a:gd name="connsiteX15" fmla="*/ 1069899 w 3786142"/>
                    <a:gd name="connsiteY15" fmla="*/ 601542 h 668580"/>
                    <a:gd name="connsiteX16" fmla="*/ 1090138 w 3786142"/>
                    <a:gd name="connsiteY16" fmla="*/ 595340 h 668580"/>
                    <a:gd name="connsiteX17" fmla="*/ 440322 w 3786142"/>
                    <a:gd name="connsiteY17" fmla="*/ 569839 h 668580"/>
                    <a:gd name="connsiteX18" fmla="*/ 452346 w 3786142"/>
                    <a:gd name="connsiteY18" fmla="*/ 574402 h 668580"/>
                    <a:gd name="connsiteX19" fmla="*/ 433785 w 3786142"/>
                    <a:gd name="connsiteY19" fmla="*/ 605408 h 668580"/>
                    <a:gd name="connsiteX20" fmla="*/ 402049 w 3786142"/>
                    <a:gd name="connsiteY20" fmla="*/ 609127 h 668580"/>
                    <a:gd name="connsiteX21" fmla="*/ 420610 w 3786142"/>
                    <a:gd name="connsiteY21" fmla="*/ 578121 h 668580"/>
                    <a:gd name="connsiteX22" fmla="*/ 440322 w 3786142"/>
                    <a:gd name="connsiteY22" fmla="*/ 569839 h 668580"/>
                    <a:gd name="connsiteX23" fmla="*/ 3732223 w 3786142"/>
                    <a:gd name="connsiteY23" fmla="*/ 543834 h 668580"/>
                    <a:gd name="connsiteX24" fmla="*/ 3733915 w 3786142"/>
                    <a:gd name="connsiteY24" fmla="*/ 543988 h 668580"/>
                    <a:gd name="connsiteX25" fmla="*/ 3721618 w 3786142"/>
                    <a:gd name="connsiteY25" fmla="*/ 552012 h 668580"/>
                    <a:gd name="connsiteX26" fmla="*/ 3721596 w 3786142"/>
                    <a:gd name="connsiteY26" fmla="*/ 551961 h 668580"/>
                    <a:gd name="connsiteX27" fmla="*/ 3732223 w 3786142"/>
                    <a:gd name="connsiteY27" fmla="*/ 543834 h 668580"/>
                    <a:gd name="connsiteX28" fmla="*/ 17477 w 3786142"/>
                    <a:gd name="connsiteY28" fmla="*/ 536384 h 668580"/>
                    <a:gd name="connsiteX29" fmla="*/ 21737 w 3786142"/>
                    <a:gd name="connsiteY29" fmla="*/ 537175 h 668580"/>
                    <a:gd name="connsiteX30" fmla="*/ 7352 w 3786142"/>
                    <a:gd name="connsiteY30" fmla="*/ 571205 h 668580"/>
                    <a:gd name="connsiteX31" fmla="*/ 0 w 3786142"/>
                    <a:gd name="connsiteY31" fmla="*/ 575907 h 668580"/>
                    <a:gd name="connsiteX32" fmla="*/ 6959 w 3786142"/>
                    <a:gd name="connsiteY32" fmla="*/ 549900 h 668580"/>
                    <a:gd name="connsiteX33" fmla="*/ 2659758 w 3786142"/>
                    <a:gd name="connsiteY33" fmla="*/ 482475 h 668580"/>
                    <a:gd name="connsiteX34" fmla="*/ 2679614 w 3786142"/>
                    <a:gd name="connsiteY34" fmla="*/ 490246 h 668580"/>
                    <a:gd name="connsiteX35" fmla="*/ 2698731 w 3786142"/>
                    <a:gd name="connsiteY35" fmla="*/ 520766 h 668580"/>
                    <a:gd name="connsiteX36" fmla="*/ 2666935 w 3786142"/>
                    <a:gd name="connsiteY36" fmla="*/ 517867 h 668580"/>
                    <a:gd name="connsiteX37" fmla="*/ 2647820 w 3786142"/>
                    <a:gd name="connsiteY37" fmla="*/ 487346 h 668580"/>
                    <a:gd name="connsiteX38" fmla="*/ 2659758 w 3786142"/>
                    <a:gd name="connsiteY38" fmla="*/ 482475 h 668580"/>
                    <a:gd name="connsiteX39" fmla="*/ 581932 w 3786142"/>
                    <a:gd name="connsiteY39" fmla="*/ 482475 h 668580"/>
                    <a:gd name="connsiteX40" fmla="*/ 601788 w 3786142"/>
                    <a:gd name="connsiteY40" fmla="*/ 490246 h 668580"/>
                    <a:gd name="connsiteX41" fmla="*/ 620903 w 3786142"/>
                    <a:gd name="connsiteY41" fmla="*/ 520766 h 668580"/>
                    <a:gd name="connsiteX42" fmla="*/ 589109 w 3786142"/>
                    <a:gd name="connsiteY42" fmla="*/ 517867 h 668580"/>
                    <a:gd name="connsiteX43" fmla="*/ 569992 w 3786142"/>
                    <a:gd name="connsiteY43" fmla="*/ 487346 h 668580"/>
                    <a:gd name="connsiteX44" fmla="*/ 581932 w 3786142"/>
                    <a:gd name="connsiteY44" fmla="*/ 482475 h 668580"/>
                    <a:gd name="connsiteX45" fmla="*/ 3019007 w 3786142"/>
                    <a:gd name="connsiteY45" fmla="*/ 441638 h 668580"/>
                    <a:gd name="connsiteX46" fmla="*/ 3029778 w 3786142"/>
                    <a:gd name="connsiteY46" fmla="*/ 449491 h 668580"/>
                    <a:gd name="connsiteX47" fmla="*/ 3005581 w 3786142"/>
                    <a:gd name="connsiteY47" fmla="*/ 474326 h 668580"/>
                    <a:gd name="connsiteX48" fmla="*/ 2974017 w 3786142"/>
                    <a:gd name="connsiteY48" fmla="*/ 468908 h 668580"/>
                    <a:gd name="connsiteX49" fmla="*/ 2998214 w 3786142"/>
                    <a:gd name="connsiteY49" fmla="*/ 444073 h 668580"/>
                    <a:gd name="connsiteX50" fmla="*/ 3019007 w 3786142"/>
                    <a:gd name="connsiteY50" fmla="*/ 441638 h 668580"/>
                    <a:gd name="connsiteX51" fmla="*/ 941181 w 3786142"/>
                    <a:gd name="connsiteY51" fmla="*/ 441638 h 668580"/>
                    <a:gd name="connsiteX52" fmla="*/ 951952 w 3786142"/>
                    <a:gd name="connsiteY52" fmla="*/ 449491 h 668580"/>
                    <a:gd name="connsiteX53" fmla="*/ 927755 w 3786142"/>
                    <a:gd name="connsiteY53" fmla="*/ 474326 h 668580"/>
                    <a:gd name="connsiteX54" fmla="*/ 896191 w 3786142"/>
                    <a:gd name="connsiteY54" fmla="*/ 468908 h 668580"/>
                    <a:gd name="connsiteX55" fmla="*/ 920388 w 3786142"/>
                    <a:gd name="connsiteY55" fmla="*/ 444073 h 668580"/>
                    <a:gd name="connsiteX56" fmla="*/ 941181 w 3786142"/>
                    <a:gd name="connsiteY56" fmla="*/ 441638 h 668580"/>
                    <a:gd name="connsiteX57" fmla="*/ 3378007 w 3786142"/>
                    <a:gd name="connsiteY57" fmla="*/ 437274 h 668580"/>
                    <a:gd name="connsiteX58" fmla="*/ 3390030 w 3786142"/>
                    <a:gd name="connsiteY58" fmla="*/ 441837 h 668580"/>
                    <a:gd name="connsiteX59" fmla="*/ 3371469 w 3786142"/>
                    <a:gd name="connsiteY59" fmla="*/ 472843 h 668580"/>
                    <a:gd name="connsiteX60" fmla="*/ 3339734 w 3786142"/>
                    <a:gd name="connsiteY60" fmla="*/ 476562 h 668580"/>
                    <a:gd name="connsiteX61" fmla="*/ 3358295 w 3786142"/>
                    <a:gd name="connsiteY61" fmla="*/ 445556 h 668580"/>
                    <a:gd name="connsiteX62" fmla="*/ 3378007 w 3786142"/>
                    <a:gd name="connsiteY62" fmla="*/ 437274 h 668580"/>
                    <a:gd name="connsiteX63" fmla="*/ 1300181 w 3786142"/>
                    <a:gd name="connsiteY63" fmla="*/ 437274 h 668580"/>
                    <a:gd name="connsiteX64" fmla="*/ 1312204 w 3786142"/>
                    <a:gd name="connsiteY64" fmla="*/ 441837 h 668580"/>
                    <a:gd name="connsiteX65" fmla="*/ 1293643 w 3786142"/>
                    <a:gd name="connsiteY65" fmla="*/ 472843 h 668580"/>
                    <a:gd name="connsiteX66" fmla="*/ 1261908 w 3786142"/>
                    <a:gd name="connsiteY66" fmla="*/ 476562 h 668580"/>
                    <a:gd name="connsiteX67" fmla="*/ 1280469 w 3786142"/>
                    <a:gd name="connsiteY67" fmla="*/ 445556 h 668580"/>
                    <a:gd name="connsiteX68" fmla="*/ 1300181 w 3786142"/>
                    <a:gd name="connsiteY68" fmla="*/ 437274 h 668580"/>
                    <a:gd name="connsiteX69" fmla="*/ 213306 w 3786142"/>
                    <a:gd name="connsiteY69" fmla="*/ 386990 h 668580"/>
                    <a:gd name="connsiteX70" fmla="*/ 232408 w 3786142"/>
                    <a:gd name="connsiteY70" fmla="*/ 395082 h 668580"/>
                    <a:gd name="connsiteX71" fmla="*/ 239377 w 3786142"/>
                    <a:gd name="connsiteY71" fmla="*/ 407655 h 668580"/>
                    <a:gd name="connsiteX72" fmla="*/ 208655 w 3786142"/>
                    <a:gd name="connsiteY72" fmla="*/ 417872 h 668580"/>
                    <a:gd name="connsiteX73" fmla="*/ 188962 w 3786142"/>
                    <a:gd name="connsiteY73" fmla="*/ 409529 h 668580"/>
                    <a:gd name="connsiteX74" fmla="*/ 184970 w 3786142"/>
                    <a:gd name="connsiteY74" fmla="*/ 402327 h 668580"/>
                    <a:gd name="connsiteX75" fmla="*/ 2290541 w 3786142"/>
                    <a:gd name="connsiteY75" fmla="*/ 386739 h 668580"/>
                    <a:gd name="connsiteX76" fmla="*/ 2317203 w 3786142"/>
                    <a:gd name="connsiteY76" fmla="*/ 407655 h 668580"/>
                    <a:gd name="connsiteX77" fmla="*/ 2286481 w 3786142"/>
                    <a:gd name="connsiteY77" fmla="*/ 417872 h 668580"/>
                    <a:gd name="connsiteX78" fmla="*/ 2259820 w 3786142"/>
                    <a:gd name="connsiteY78" fmla="*/ 396956 h 668580"/>
                    <a:gd name="connsiteX79" fmla="*/ 2290541 w 3786142"/>
                    <a:gd name="connsiteY79" fmla="*/ 386739 h 668580"/>
                    <a:gd name="connsiteX80" fmla="*/ 1927557 w 3786142"/>
                    <a:gd name="connsiteY80" fmla="*/ 386739 h 668580"/>
                    <a:gd name="connsiteX81" fmla="*/ 1954220 w 3786142"/>
                    <a:gd name="connsiteY81" fmla="*/ 407655 h 668580"/>
                    <a:gd name="connsiteX82" fmla="*/ 1923498 w 3786142"/>
                    <a:gd name="connsiteY82" fmla="*/ 417872 h 668580"/>
                    <a:gd name="connsiteX83" fmla="*/ 1896837 w 3786142"/>
                    <a:gd name="connsiteY83" fmla="*/ 396956 h 668580"/>
                    <a:gd name="connsiteX84" fmla="*/ 1927557 w 3786142"/>
                    <a:gd name="connsiteY84" fmla="*/ 386739 h 668580"/>
                    <a:gd name="connsiteX85" fmla="*/ 2816703 w 3786142"/>
                    <a:gd name="connsiteY85" fmla="*/ 367239 h 668580"/>
                    <a:gd name="connsiteX86" fmla="*/ 2827473 w 3786142"/>
                    <a:gd name="connsiteY86" fmla="*/ 375092 h 668580"/>
                    <a:gd name="connsiteX87" fmla="*/ 2803277 w 3786142"/>
                    <a:gd name="connsiteY87" fmla="*/ 399927 h 668580"/>
                    <a:gd name="connsiteX88" fmla="*/ 2771713 w 3786142"/>
                    <a:gd name="connsiteY88" fmla="*/ 394509 h 668580"/>
                    <a:gd name="connsiteX89" fmla="*/ 2795910 w 3786142"/>
                    <a:gd name="connsiteY89" fmla="*/ 369674 h 668580"/>
                    <a:gd name="connsiteX90" fmla="*/ 2816703 w 3786142"/>
                    <a:gd name="connsiteY90" fmla="*/ 367239 h 668580"/>
                    <a:gd name="connsiteX91" fmla="*/ 738877 w 3786142"/>
                    <a:gd name="connsiteY91" fmla="*/ 367239 h 668580"/>
                    <a:gd name="connsiteX92" fmla="*/ 749647 w 3786142"/>
                    <a:gd name="connsiteY92" fmla="*/ 375092 h 668580"/>
                    <a:gd name="connsiteX93" fmla="*/ 725450 w 3786142"/>
                    <a:gd name="connsiteY93" fmla="*/ 399927 h 668580"/>
                    <a:gd name="connsiteX94" fmla="*/ 693886 w 3786142"/>
                    <a:gd name="connsiteY94" fmla="*/ 394509 h 668580"/>
                    <a:gd name="connsiteX95" fmla="*/ 718083 w 3786142"/>
                    <a:gd name="connsiteY95" fmla="*/ 369674 h 668580"/>
                    <a:gd name="connsiteX96" fmla="*/ 738877 w 3786142"/>
                    <a:gd name="connsiteY96" fmla="*/ 367239 h 668580"/>
                    <a:gd name="connsiteX97" fmla="*/ 3745292 w 3786142"/>
                    <a:gd name="connsiteY97" fmla="*/ 335188 h 668580"/>
                    <a:gd name="connsiteX98" fmla="*/ 3758320 w 3786142"/>
                    <a:gd name="connsiteY98" fmla="*/ 336374 h 668580"/>
                    <a:gd name="connsiteX99" fmla="*/ 3786142 w 3786142"/>
                    <a:gd name="connsiteY99" fmla="*/ 364825 h 668580"/>
                    <a:gd name="connsiteX100" fmla="*/ 3780137 w 3786142"/>
                    <a:gd name="connsiteY100" fmla="*/ 369418 h 668580"/>
                    <a:gd name="connsiteX101" fmla="*/ 3759304 w 3786142"/>
                    <a:gd name="connsiteY101" fmla="*/ 367520 h 668580"/>
                    <a:gd name="connsiteX102" fmla="*/ 3734665 w 3786142"/>
                    <a:gd name="connsiteY102" fmla="*/ 343315 h 668580"/>
                    <a:gd name="connsiteX103" fmla="*/ 3745292 w 3786142"/>
                    <a:gd name="connsiteY103" fmla="*/ 335188 h 668580"/>
                    <a:gd name="connsiteX104" fmla="*/ 1667465 w 3786142"/>
                    <a:gd name="connsiteY104" fmla="*/ 335188 h 668580"/>
                    <a:gd name="connsiteX105" fmla="*/ 1688298 w 3786142"/>
                    <a:gd name="connsiteY105" fmla="*/ 337085 h 668580"/>
                    <a:gd name="connsiteX106" fmla="*/ 1712936 w 3786142"/>
                    <a:gd name="connsiteY106" fmla="*/ 361291 h 668580"/>
                    <a:gd name="connsiteX107" fmla="*/ 1681478 w 3786142"/>
                    <a:gd name="connsiteY107" fmla="*/ 367520 h 668580"/>
                    <a:gd name="connsiteX108" fmla="*/ 1656838 w 3786142"/>
                    <a:gd name="connsiteY108" fmla="*/ 343315 h 668580"/>
                    <a:gd name="connsiteX109" fmla="*/ 1667465 w 3786142"/>
                    <a:gd name="connsiteY109" fmla="*/ 335188 h 668580"/>
                    <a:gd name="connsiteX110" fmla="*/ 3203403 w 3786142"/>
                    <a:gd name="connsiteY110" fmla="*/ 328400 h 668580"/>
                    <a:gd name="connsiteX111" fmla="*/ 3214173 w 3786142"/>
                    <a:gd name="connsiteY111" fmla="*/ 336253 h 668580"/>
                    <a:gd name="connsiteX112" fmla="*/ 3189977 w 3786142"/>
                    <a:gd name="connsiteY112" fmla="*/ 361088 h 668580"/>
                    <a:gd name="connsiteX113" fmla="*/ 3158413 w 3786142"/>
                    <a:gd name="connsiteY113" fmla="*/ 355670 h 668580"/>
                    <a:gd name="connsiteX114" fmla="*/ 3182610 w 3786142"/>
                    <a:gd name="connsiteY114" fmla="*/ 330835 h 668580"/>
                    <a:gd name="connsiteX115" fmla="*/ 3203403 w 3786142"/>
                    <a:gd name="connsiteY115" fmla="*/ 328400 h 668580"/>
                    <a:gd name="connsiteX116" fmla="*/ 1125577 w 3786142"/>
                    <a:gd name="connsiteY116" fmla="*/ 328400 h 668580"/>
                    <a:gd name="connsiteX117" fmla="*/ 1136347 w 3786142"/>
                    <a:gd name="connsiteY117" fmla="*/ 336253 h 668580"/>
                    <a:gd name="connsiteX118" fmla="*/ 1112150 w 3786142"/>
                    <a:gd name="connsiteY118" fmla="*/ 361088 h 668580"/>
                    <a:gd name="connsiteX119" fmla="*/ 1080586 w 3786142"/>
                    <a:gd name="connsiteY119" fmla="*/ 355670 h 668580"/>
                    <a:gd name="connsiteX120" fmla="*/ 1104783 w 3786142"/>
                    <a:gd name="connsiteY120" fmla="*/ 330835 h 668580"/>
                    <a:gd name="connsiteX121" fmla="*/ 1125577 w 3786142"/>
                    <a:gd name="connsiteY121" fmla="*/ 328400 h 668580"/>
                    <a:gd name="connsiteX122" fmla="*/ 3562403 w 3786142"/>
                    <a:gd name="connsiteY122" fmla="*/ 324037 h 668580"/>
                    <a:gd name="connsiteX123" fmla="*/ 3574426 w 3786142"/>
                    <a:gd name="connsiteY123" fmla="*/ 328599 h 668580"/>
                    <a:gd name="connsiteX124" fmla="*/ 3555865 w 3786142"/>
                    <a:gd name="connsiteY124" fmla="*/ 359606 h 668580"/>
                    <a:gd name="connsiteX125" fmla="*/ 3524130 w 3786142"/>
                    <a:gd name="connsiteY125" fmla="*/ 363324 h 668580"/>
                    <a:gd name="connsiteX126" fmla="*/ 3542691 w 3786142"/>
                    <a:gd name="connsiteY126" fmla="*/ 332318 h 668580"/>
                    <a:gd name="connsiteX127" fmla="*/ 3562403 w 3786142"/>
                    <a:gd name="connsiteY127" fmla="*/ 324037 h 668580"/>
                    <a:gd name="connsiteX128" fmla="*/ 1484576 w 3786142"/>
                    <a:gd name="connsiteY128" fmla="*/ 324037 h 668580"/>
                    <a:gd name="connsiteX129" fmla="*/ 1496600 w 3786142"/>
                    <a:gd name="connsiteY129" fmla="*/ 328599 h 668580"/>
                    <a:gd name="connsiteX130" fmla="*/ 1478039 w 3786142"/>
                    <a:gd name="connsiteY130" fmla="*/ 359606 h 668580"/>
                    <a:gd name="connsiteX131" fmla="*/ 1446303 w 3786142"/>
                    <a:gd name="connsiteY131" fmla="*/ 363324 h 668580"/>
                    <a:gd name="connsiteX132" fmla="*/ 1464864 w 3786142"/>
                    <a:gd name="connsiteY132" fmla="*/ 332318 h 668580"/>
                    <a:gd name="connsiteX133" fmla="*/ 1484576 w 3786142"/>
                    <a:gd name="connsiteY133" fmla="*/ 324037 h 668580"/>
                    <a:gd name="connsiteX134" fmla="*/ 421195 w 3786142"/>
                    <a:gd name="connsiteY134" fmla="*/ 289767 h 668580"/>
                    <a:gd name="connsiteX135" fmla="*/ 423772 w 3786142"/>
                    <a:gd name="connsiteY135" fmla="*/ 294418 h 668580"/>
                    <a:gd name="connsiteX136" fmla="*/ 393050 w 3786142"/>
                    <a:gd name="connsiteY136" fmla="*/ 304634 h 668580"/>
                    <a:gd name="connsiteX137" fmla="*/ 387880 w 3786142"/>
                    <a:gd name="connsiteY137" fmla="*/ 302444 h 668580"/>
                    <a:gd name="connsiteX138" fmla="*/ 2672827 w 3786142"/>
                    <a:gd name="connsiteY138" fmla="*/ 273829 h 668580"/>
                    <a:gd name="connsiteX139" fmla="*/ 2692683 w 3786142"/>
                    <a:gd name="connsiteY139" fmla="*/ 281600 h 668580"/>
                    <a:gd name="connsiteX140" fmla="*/ 2711800 w 3786142"/>
                    <a:gd name="connsiteY140" fmla="*/ 312120 h 668580"/>
                    <a:gd name="connsiteX141" fmla="*/ 2680005 w 3786142"/>
                    <a:gd name="connsiteY141" fmla="*/ 309221 h 668580"/>
                    <a:gd name="connsiteX142" fmla="*/ 2660889 w 3786142"/>
                    <a:gd name="connsiteY142" fmla="*/ 278700 h 668580"/>
                    <a:gd name="connsiteX143" fmla="*/ 2672827 w 3786142"/>
                    <a:gd name="connsiteY143" fmla="*/ 273829 h 668580"/>
                    <a:gd name="connsiteX144" fmla="*/ 595001 w 3786142"/>
                    <a:gd name="connsiteY144" fmla="*/ 273829 h 668580"/>
                    <a:gd name="connsiteX145" fmla="*/ 614857 w 3786142"/>
                    <a:gd name="connsiteY145" fmla="*/ 281600 h 668580"/>
                    <a:gd name="connsiteX146" fmla="*/ 633972 w 3786142"/>
                    <a:gd name="connsiteY146" fmla="*/ 312120 h 668580"/>
                    <a:gd name="connsiteX147" fmla="*/ 602178 w 3786142"/>
                    <a:gd name="connsiteY147" fmla="*/ 309221 h 668580"/>
                    <a:gd name="connsiteX148" fmla="*/ 583062 w 3786142"/>
                    <a:gd name="connsiteY148" fmla="*/ 278700 h 668580"/>
                    <a:gd name="connsiteX149" fmla="*/ 595001 w 3786142"/>
                    <a:gd name="connsiteY149" fmla="*/ 273829 h 668580"/>
                    <a:gd name="connsiteX150" fmla="*/ 2474937 w 3786142"/>
                    <a:gd name="connsiteY150" fmla="*/ 273502 h 668580"/>
                    <a:gd name="connsiteX151" fmla="*/ 2501599 w 3786142"/>
                    <a:gd name="connsiteY151" fmla="*/ 294418 h 668580"/>
                    <a:gd name="connsiteX152" fmla="*/ 2470877 w 3786142"/>
                    <a:gd name="connsiteY152" fmla="*/ 304634 h 668580"/>
                    <a:gd name="connsiteX153" fmla="*/ 2444215 w 3786142"/>
                    <a:gd name="connsiteY153" fmla="*/ 283718 h 668580"/>
                    <a:gd name="connsiteX154" fmla="*/ 2474937 w 3786142"/>
                    <a:gd name="connsiteY154" fmla="*/ 273502 h 668580"/>
                    <a:gd name="connsiteX155" fmla="*/ 2111953 w 3786142"/>
                    <a:gd name="connsiteY155" fmla="*/ 273502 h 668580"/>
                    <a:gd name="connsiteX156" fmla="*/ 2138615 w 3786142"/>
                    <a:gd name="connsiteY156" fmla="*/ 294418 h 668580"/>
                    <a:gd name="connsiteX157" fmla="*/ 2107893 w 3786142"/>
                    <a:gd name="connsiteY157" fmla="*/ 304634 h 668580"/>
                    <a:gd name="connsiteX158" fmla="*/ 2081232 w 3786142"/>
                    <a:gd name="connsiteY158" fmla="*/ 283718 h 668580"/>
                    <a:gd name="connsiteX159" fmla="*/ 2111953 w 3786142"/>
                    <a:gd name="connsiteY159" fmla="*/ 273502 h 668580"/>
                    <a:gd name="connsiteX160" fmla="*/ 3001100 w 3786142"/>
                    <a:gd name="connsiteY160" fmla="*/ 254001 h 668580"/>
                    <a:gd name="connsiteX161" fmla="*/ 3011870 w 3786142"/>
                    <a:gd name="connsiteY161" fmla="*/ 261854 h 668580"/>
                    <a:gd name="connsiteX162" fmla="*/ 2987673 w 3786142"/>
                    <a:gd name="connsiteY162" fmla="*/ 286689 h 668580"/>
                    <a:gd name="connsiteX163" fmla="*/ 2956109 w 3786142"/>
                    <a:gd name="connsiteY163" fmla="*/ 281271 h 668580"/>
                    <a:gd name="connsiteX164" fmla="*/ 2980306 w 3786142"/>
                    <a:gd name="connsiteY164" fmla="*/ 256437 h 668580"/>
                    <a:gd name="connsiteX165" fmla="*/ 3001100 w 3786142"/>
                    <a:gd name="connsiteY165" fmla="*/ 254001 h 668580"/>
                    <a:gd name="connsiteX166" fmla="*/ 923273 w 3786142"/>
                    <a:gd name="connsiteY166" fmla="*/ 254001 h 668580"/>
                    <a:gd name="connsiteX167" fmla="*/ 934044 w 3786142"/>
                    <a:gd name="connsiteY167" fmla="*/ 261854 h 668580"/>
                    <a:gd name="connsiteX168" fmla="*/ 909847 w 3786142"/>
                    <a:gd name="connsiteY168" fmla="*/ 286689 h 668580"/>
                    <a:gd name="connsiteX169" fmla="*/ 878283 w 3786142"/>
                    <a:gd name="connsiteY169" fmla="*/ 281271 h 668580"/>
                    <a:gd name="connsiteX170" fmla="*/ 902480 w 3786142"/>
                    <a:gd name="connsiteY170" fmla="*/ 256437 h 668580"/>
                    <a:gd name="connsiteX171" fmla="*/ 923273 w 3786142"/>
                    <a:gd name="connsiteY171" fmla="*/ 254001 h 668580"/>
                    <a:gd name="connsiteX172" fmla="*/ 841623 w 3786142"/>
                    <a:gd name="connsiteY172" fmla="*/ 152107 h 668580"/>
                    <a:gd name="connsiteX173" fmla="*/ 842088 w 3786142"/>
                    <a:gd name="connsiteY173" fmla="*/ 152446 h 668580"/>
                    <a:gd name="connsiteX174" fmla="*/ 817891 w 3786142"/>
                    <a:gd name="connsiteY174" fmla="*/ 177280 h 668580"/>
                    <a:gd name="connsiteX175" fmla="*/ 786327 w 3786142"/>
                    <a:gd name="connsiteY175" fmla="*/ 171862 h 668580"/>
                    <a:gd name="connsiteX176" fmla="*/ 788118 w 3786142"/>
                    <a:gd name="connsiteY176" fmla="*/ 167503 h 668580"/>
                    <a:gd name="connsiteX177" fmla="*/ 2909144 w 3786142"/>
                    <a:gd name="connsiteY177" fmla="*/ 144593 h 668580"/>
                    <a:gd name="connsiteX178" fmla="*/ 2919914 w 3786142"/>
                    <a:gd name="connsiteY178" fmla="*/ 152446 h 668580"/>
                    <a:gd name="connsiteX179" fmla="*/ 2895717 w 3786142"/>
                    <a:gd name="connsiteY179" fmla="*/ 177280 h 668580"/>
                    <a:gd name="connsiteX180" fmla="*/ 2864153 w 3786142"/>
                    <a:gd name="connsiteY180" fmla="*/ 171862 h 668580"/>
                    <a:gd name="connsiteX181" fmla="*/ 2888350 w 3786142"/>
                    <a:gd name="connsiteY181" fmla="*/ 147028 h 668580"/>
                    <a:gd name="connsiteX182" fmla="*/ 2909144 w 3786142"/>
                    <a:gd name="connsiteY182" fmla="*/ 144593 h 668580"/>
                    <a:gd name="connsiteX183" fmla="*/ 1779749 w 3786142"/>
                    <a:gd name="connsiteY183" fmla="*/ 138254 h 668580"/>
                    <a:gd name="connsiteX184" fmla="*/ 1800582 w 3786142"/>
                    <a:gd name="connsiteY184" fmla="*/ 140152 h 668580"/>
                    <a:gd name="connsiteX185" fmla="*/ 1825220 w 3786142"/>
                    <a:gd name="connsiteY185" fmla="*/ 164357 h 668580"/>
                    <a:gd name="connsiteX186" fmla="*/ 1793762 w 3786142"/>
                    <a:gd name="connsiteY186" fmla="*/ 170587 h 668580"/>
                    <a:gd name="connsiteX187" fmla="*/ 1769122 w 3786142"/>
                    <a:gd name="connsiteY187" fmla="*/ 146381 h 668580"/>
                    <a:gd name="connsiteX188" fmla="*/ 1779749 w 3786142"/>
                    <a:gd name="connsiteY188" fmla="*/ 138254 h 668580"/>
                    <a:gd name="connsiteX189" fmla="*/ 3275719 w 3786142"/>
                    <a:gd name="connsiteY189" fmla="*/ 133526 h 668580"/>
                    <a:gd name="connsiteX190" fmla="*/ 3303160 w 3786142"/>
                    <a:gd name="connsiteY190" fmla="*/ 152951 h 668580"/>
                    <a:gd name="connsiteX191" fmla="*/ 3272865 w 3786142"/>
                    <a:gd name="connsiteY191" fmla="*/ 164851 h 668580"/>
                    <a:gd name="connsiteX192" fmla="*/ 3245425 w 3786142"/>
                    <a:gd name="connsiteY192" fmla="*/ 145426 h 668580"/>
                    <a:gd name="connsiteX193" fmla="*/ 3275719 w 3786142"/>
                    <a:gd name="connsiteY193" fmla="*/ 133526 h 668580"/>
                    <a:gd name="connsiteX194" fmla="*/ 1197893 w 3786142"/>
                    <a:gd name="connsiteY194" fmla="*/ 133526 h 668580"/>
                    <a:gd name="connsiteX195" fmla="*/ 1225334 w 3786142"/>
                    <a:gd name="connsiteY195" fmla="*/ 152951 h 668580"/>
                    <a:gd name="connsiteX196" fmla="*/ 1195039 w 3786142"/>
                    <a:gd name="connsiteY196" fmla="*/ 164851 h 668580"/>
                    <a:gd name="connsiteX197" fmla="*/ 1167598 w 3786142"/>
                    <a:gd name="connsiteY197" fmla="*/ 145426 h 668580"/>
                    <a:gd name="connsiteX198" fmla="*/ 1197893 w 3786142"/>
                    <a:gd name="connsiteY198" fmla="*/ 133526 h 668580"/>
                    <a:gd name="connsiteX199" fmla="*/ 2315095 w 3786142"/>
                    <a:gd name="connsiteY199" fmla="*/ 98173 h 668580"/>
                    <a:gd name="connsiteX200" fmla="*/ 2331690 w 3786142"/>
                    <a:gd name="connsiteY200" fmla="*/ 111161 h 668580"/>
                    <a:gd name="connsiteX201" fmla="*/ 2341201 w 3786142"/>
                    <a:gd name="connsiteY201" fmla="*/ 146172 h 668580"/>
                    <a:gd name="connsiteX202" fmla="*/ 2311950 w 3786142"/>
                    <a:gd name="connsiteY202" fmla="*/ 134698 h 668580"/>
                    <a:gd name="connsiteX203" fmla="*/ 2302439 w 3786142"/>
                    <a:gd name="connsiteY203" fmla="*/ 99687 h 668580"/>
                    <a:gd name="connsiteX204" fmla="*/ 2315095 w 3786142"/>
                    <a:gd name="connsiteY204" fmla="*/ 98173 h 668580"/>
                    <a:gd name="connsiteX205" fmla="*/ 1466359 w 3786142"/>
                    <a:gd name="connsiteY205" fmla="*/ 66560 h 668580"/>
                    <a:gd name="connsiteX206" fmla="*/ 1478383 w 3786142"/>
                    <a:gd name="connsiteY206" fmla="*/ 71122 h 668580"/>
                    <a:gd name="connsiteX207" fmla="*/ 1459822 w 3786142"/>
                    <a:gd name="connsiteY207" fmla="*/ 102129 h 668580"/>
                    <a:gd name="connsiteX208" fmla="*/ 1428087 w 3786142"/>
                    <a:gd name="connsiteY208" fmla="*/ 105847 h 668580"/>
                    <a:gd name="connsiteX209" fmla="*/ 1446648 w 3786142"/>
                    <a:gd name="connsiteY209" fmla="*/ 74841 h 668580"/>
                    <a:gd name="connsiteX210" fmla="*/ 1466359 w 3786142"/>
                    <a:gd name="connsiteY210" fmla="*/ 66560 h 668580"/>
                    <a:gd name="connsiteX211" fmla="*/ 2580619 w 3786142"/>
                    <a:gd name="connsiteY211" fmla="*/ 46661 h 668580"/>
                    <a:gd name="connsiteX212" fmla="*/ 2607281 w 3786142"/>
                    <a:gd name="connsiteY212" fmla="*/ 67577 h 668580"/>
                    <a:gd name="connsiteX213" fmla="*/ 2576559 w 3786142"/>
                    <a:gd name="connsiteY213" fmla="*/ 77793 h 668580"/>
                    <a:gd name="connsiteX214" fmla="*/ 2549899 w 3786142"/>
                    <a:gd name="connsiteY214" fmla="*/ 56877 h 668580"/>
                    <a:gd name="connsiteX215" fmla="*/ 2580619 w 3786142"/>
                    <a:gd name="connsiteY215" fmla="*/ 46661 h 668580"/>
                    <a:gd name="connsiteX216" fmla="*/ 2150511 w 3786142"/>
                    <a:gd name="connsiteY216" fmla="*/ 13632 h 668580"/>
                    <a:gd name="connsiteX217" fmla="*/ 2179530 w 3786142"/>
                    <a:gd name="connsiteY217" fmla="*/ 29436 h 668580"/>
                    <a:gd name="connsiteX218" fmla="*/ 2150473 w 3786142"/>
                    <a:gd name="connsiteY218" fmla="*/ 45141 h 668580"/>
                    <a:gd name="connsiteX219" fmla="*/ 2121453 w 3786142"/>
                    <a:gd name="connsiteY219" fmla="*/ 29336 h 668580"/>
                    <a:gd name="connsiteX220" fmla="*/ 2150511 w 3786142"/>
                    <a:gd name="connsiteY220" fmla="*/ 13632 h 668580"/>
                    <a:gd name="connsiteX221" fmla="*/ 1645302 w 3786142"/>
                    <a:gd name="connsiteY221" fmla="*/ 0 h 668580"/>
                    <a:gd name="connsiteX222" fmla="*/ 1649533 w 3786142"/>
                    <a:gd name="connsiteY222" fmla="*/ 9764 h 668580"/>
                    <a:gd name="connsiteX223" fmla="*/ 1618074 w 3786142"/>
                    <a:gd name="connsiteY223" fmla="*/ 15994 h 668580"/>
                    <a:gd name="connsiteX224" fmla="*/ 1599240 w 3786142"/>
                    <a:gd name="connsiteY224" fmla="*/ 5182 h 668580"/>
                    <a:gd name="connsiteX225" fmla="*/ 1599073 w 3786142"/>
                    <a:gd name="connsiteY225" fmla="*/ 4797 h 668580"/>
                    <a:gd name="connsiteX226" fmla="*/ 1608771 w 3786142"/>
                    <a:gd name="connsiteY226" fmla="*/ 3352 h 6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</a:cxnLst>
                  <a:rect l="l" t="t" r="r" b="b"/>
                  <a:pathLst>
                    <a:path w="3786142" h="668580">
                      <a:moveTo>
                        <a:pt x="171856" y="636807"/>
                      </a:moveTo>
                      <a:cubicBezTo>
                        <a:pt x="187799" y="638885"/>
                        <a:pt x="200085" y="647581"/>
                        <a:pt x="199297" y="656232"/>
                      </a:cubicBezTo>
                      <a:cubicBezTo>
                        <a:pt x="198507" y="664881"/>
                        <a:pt x="184945" y="670209"/>
                        <a:pt x="169001" y="668132"/>
                      </a:cubicBezTo>
                      <a:cubicBezTo>
                        <a:pt x="153058" y="666053"/>
                        <a:pt x="140772" y="657356"/>
                        <a:pt x="141561" y="648707"/>
                      </a:cubicBezTo>
                      <a:cubicBezTo>
                        <a:pt x="142349" y="640058"/>
                        <a:pt x="155913" y="634730"/>
                        <a:pt x="171856" y="636807"/>
                      </a:cubicBezTo>
                      <a:close/>
                      <a:moveTo>
                        <a:pt x="779901" y="595369"/>
                      </a:moveTo>
                      <a:cubicBezTo>
                        <a:pt x="785644" y="594696"/>
                        <a:pt x="790106" y="596164"/>
                        <a:pt x="791925" y="599932"/>
                      </a:cubicBezTo>
                      <a:cubicBezTo>
                        <a:pt x="795562" y="607466"/>
                        <a:pt x="787252" y="621349"/>
                        <a:pt x="773364" y="630938"/>
                      </a:cubicBezTo>
                      <a:cubicBezTo>
                        <a:pt x="759475" y="640527"/>
                        <a:pt x="745266" y="642192"/>
                        <a:pt x="741628" y="634657"/>
                      </a:cubicBezTo>
                      <a:cubicBezTo>
                        <a:pt x="737990" y="627122"/>
                        <a:pt x="746300" y="613239"/>
                        <a:pt x="760189" y="603650"/>
                      </a:cubicBezTo>
                      <a:cubicBezTo>
                        <a:pt x="767134" y="598856"/>
                        <a:pt x="774158" y="596042"/>
                        <a:pt x="779901" y="595369"/>
                      </a:cubicBezTo>
                      <a:close/>
                      <a:moveTo>
                        <a:pt x="1090138" y="595340"/>
                      </a:moveTo>
                      <a:cubicBezTo>
                        <a:pt x="1095908" y="595266"/>
                        <a:pt x="1100246" y="597191"/>
                        <a:pt x="1101784" y="601133"/>
                      </a:cubicBezTo>
                      <a:cubicBezTo>
                        <a:pt x="1104862" y="609018"/>
                        <a:pt x="1095574" y="621985"/>
                        <a:pt x="1081041" y="630094"/>
                      </a:cubicBezTo>
                      <a:cubicBezTo>
                        <a:pt x="1066508" y="638205"/>
                        <a:pt x="1052233" y="638387"/>
                        <a:pt x="1049156" y="630502"/>
                      </a:cubicBezTo>
                      <a:cubicBezTo>
                        <a:pt x="1046079" y="622618"/>
                        <a:pt x="1055365" y="609652"/>
                        <a:pt x="1069899" y="601542"/>
                      </a:cubicBezTo>
                      <a:cubicBezTo>
                        <a:pt x="1077166" y="597486"/>
                        <a:pt x="1084367" y="595414"/>
                        <a:pt x="1090138" y="595340"/>
                      </a:cubicBezTo>
                      <a:close/>
                      <a:moveTo>
                        <a:pt x="440322" y="569839"/>
                      </a:moveTo>
                      <a:cubicBezTo>
                        <a:pt x="446065" y="569166"/>
                        <a:pt x="450527" y="570634"/>
                        <a:pt x="452346" y="574402"/>
                      </a:cubicBezTo>
                      <a:cubicBezTo>
                        <a:pt x="455983" y="581937"/>
                        <a:pt x="447673" y="595819"/>
                        <a:pt x="433785" y="605408"/>
                      </a:cubicBezTo>
                      <a:cubicBezTo>
                        <a:pt x="419896" y="614998"/>
                        <a:pt x="405687" y="616662"/>
                        <a:pt x="402049" y="609127"/>
                      </a:cubicBezTo>
                      <a:cubicBezTo>
                        <a:pt x="398411" y="601592"/>
                        <a:pt x="406721" y="587710"/>
                        <a:pt x="420610" y="578121"/>
                      </a:cubicBezTo>
                      <a:cubicBezTo>
                        <a:pt x="427555" y="573326"/>
                        <a:pt x="434579" y="570513"/>
                        <a:pt x="440322" y="569839"/>
                      </a:cubicBezTo>
                      <a:close/>
                      <a:moveTo>
                        <a:pt x="3732223" y="543834"/>
                      </a:moveTo>
                      <a:lnTo>
                        <a:pt x="3733915" y="543988"/>
                      </a:lnTo>
                      <a:lnTo>
                        <a:pt x="3721618" y="552012"/>
                      </a:lnTo>
                      <a:lnTo>
                        <a:pt x="3721596" y="551961"/>
                      </a:lnTo>
                      <a:cubicBezTo>
                        <a:pt x="3722537" y="547759"/>
                        <a:pt x="3726529" y="544961"/>
                        <a:pt x="3732223" y="543834"/>
                      </a:cubicBezTo>
                      <a:close/>
                      <a:moveTo>
                        <a:pt x="17477" y="536384"/>
                      </a:moveTo>
                      <a:lnTo>
                        <a:pt x="21737" y="537175"/>
                      </a:lnTo>
                      <a:cubicBezTo>
                        <a:pt x="26295" y="543957"/>
                        <a:pt x="19854" y="559194"/>
                        <a:pt x="7352" y="571205"/>
                      </a:cubicBezTo>
                      <a:lnTo>
                        <a:pt x="0" y="575907"/>
                      </a:lnTo>
                      <a:lnTo>
                        <a:pt x="6959" y="549900"/>
                      </a:lnTo>
                      <a:close/>
                      <a:moveTo>
                        <a:pt x="2659758" y="482475"/>
                      </a:moveTo>
                      <a:cubicBezTo>
                        <a:pt x="2665512" y="482999"/>
                        <a:pt x="2672585" y="485631"/>
                        <a:pt x="2679614" y="490246"/>
                      </a:cubicBezTo>
                      <a:cubicBezTo>
                        <a:pt x="2693673" y="499475"/>
                        <a:pt x="2702231" y="513139"/>
                        <a:pt x="2698731" y="520766"/>
                      </a:cubicBezTo>
                      <a:cubicBezTo>
                        <a:pt x="2695229" y="528393"/>
                        <a:pt x="2680994" y="527096"/>
                        <a:pt x="2666935" y="517867"/>
                      </a:cubicBezTo>
                      <a:cubicBezTo>
                        <a:pt x="2652877" y="508638"/>
                        <a:pt x="2644319" y="494972"/>
                        <a:pt x="2647820" y="487346"/>
                      </a:cubicBezTo>
                      <a:cubicBezTo>
                        <a:pt x="2649570" y="483533"/>
                        <a:pt x="2654004" y="481950"/>
                        <a:pt x="2659758" y="482475"/>
                      </a:cubicBezTo>
                      <a:close/>
                      <a:moveTo>
                        <a:pt x="581932" y="482475"/>
                      </a:moveTo>
                      <a:cubicBezTo>
                        <a:pt x="587686" y="482999"/>
                        <a:pt x="594759" y="485631"/>
                        <a:pt x="601788" y="490246"/>
                      </a:cubicBezTo>
                      <a:cubicBezTo>
                        <a:pt x="615847" y="499475"/>
                        <a:pt x="624404" y="513139"/>
                        <a:pt x="620903" y="520766"/>
                      </a:cubicBezTo>
                      <a:cubicBezTo>
                        <a:pt x="617402" y="528393"/>
                        <a:pt x="603167" y="527096"/>
                        <a:pt x="589109" y="517867"/>
                      </a:cubicBezTo>
                      <a:cubicBezTo>
                        <a:pt x="575049" y="508638"/>
                        <a:pt x="566491" y="494972"/>
                        <a:pt x="569992" y="487346"/>
                      </a:cubicBezTo>
                      <a:cubicBezTo>
                        <a:pt x="571743" y="483533"/>
                        <a:pt x="576177" y="481950"/>
                        <a:pt x="581932" y="482475"/>
                      </a:cubicBezTo>
                      <a:close/>
                      <a:moveTo>
                        <a:pt x="3019007" y="441638"/>
                      </a:moveTo>
                      <a:cubicBezTo>
                        <a:pt x="3024720" y="442619"/>
                        <a:pt x="3028761" y="445315"/>
                        <a:pt x="3029778" y="449491"/>
                      </a:cubicBezTo>
                      <a:cubicBezTo>
                        <a:pt x="3031812" y="457844"/>
                        <a:pt x="3020979" y="468964"/>
                        <a:pt x="3005581" y="474326"/>
                      </a:cubicBezTo>
                      <a:cubicBezTo>
                        <a:pt x="2990183" y="479688"/>
                        <a:pt x="2976051" y="477262"/>
                        <a:pt x="2974017" y="468908"/>
                      </a:cubicBezTo>
                      <a:cubicBezTo>
                        <a:pt x="2971983" y="460555"/>
                        <a:pt x="2982817" y="449435"/>
                        <a:pt x="2998214" y="444073"/>
                      </a:cubicBezTo>
                      <a:cubicBezTo>
                        <a:pt x="3005913" y="441392"/>
                        <a:pt x="3013297" y="440658"/>
                        <a:pt x="3019007" y="441638"/>
                      </a:cubicBezTo>
                      <a:close/>
                      <a:moveTo>
                        <a:pt x="941181" y="441638"/>
                      </a:moveTo>
                      <a:cubicBezTo>
                        <a:pt x="946893" y="442619"/>
                        <a:pt x="950935" y="445315"/>
                        <a:pt x="951952" y="449491"/>
                      </a:cubicBezTo>
                      <a:cubicBezTo>
                        <a:pt x="953986" y="457844"/>
                        <a:pt x="943153" y="468964"/>
                        <a:pt x="927755" y="474326"/>
                      </a:cubicBezTo>
                      <a:cubicBezTo>
                        <a:pt x="912357" y="479688"/>
                        <a:pt x="898225" y="477262"/>
                        <a:pt x="896191" y="468908"/>
                      </a:cubicBezTo>
                      <a:cubicBezTo>
                        <a:pt x="894157" y="460555"/>
                        <a:pt x="904990" y="449435"/>
                        <a:pt x="920388" y="444073"/>
                      </a:cubicBezTo>
                      <a:cubicBezTo>
                        <a:pt x="928087" y="441392"/>
                        <a:pt x="935469" y="440658"/>
                        <a:pt x="941181" y="441638"/>
                      </a:cubicBezTo>
                      <a:close/>
                      <a:moveTo>
                        <a:pt x="3378007" y="437274"/>
                      </a:moveTo>
                      <a:cubicBezTo>
                        <a:pt x="3383750" y="436602"/>
                        <a:pt x="3388212" y="438069"/>
                        <a:pt x="3390030" y="441837"/>
                      </a:cubicBezTo>
                      <a:cubicBezTo>
                        <a:pt x="3393669" y="449372"/>
                        <a:pt x="3385359" y="463254"/>
                        <a:pt x="3371469" y="472843"/>
                      </a:cubicBezTo>
                      <a:cubicBezTo>
                        <a:pt x="3357581" y="482433"/>
                        <a:pt x="3343373" y="484097"/>
                        <a:pt x="3339734" y="476562"/>
                      </a:cubicBezTo>
                      <a:cubicBezTo>
                        <a:pt x="3336097" y="469027"/>
                        <a:pt x="3344406" y="455145"/>
                        <a:pt x="3358295" y="445556"/>
                      </a:cubicBezTo>
                      <a:cubicBezTo>
                        <a:pt x="3365240" y="440761"/>
                        <a:pt x="3372264" y="437948"/>
                        <a:pt x="3378007" y="437274"/>
                      </a:cubicBezTo>
                      <a:close/>
                      <a:moveTo>
                        <a:pt x="1300181" y="437274"/>
                      </a:moveTo>
                      <a:cubicBezTo>
                        <a:pt x="1305923" y="436602"/>
                        <a:pt x="1310385" y="438069"/>
                        <a:pt x="1312204" y="441837"/>
                      </a:cubicBezTo>
                      <a:cubicBezTo>
                        <a:pt x="1315842" y="449372"/>
                        <a:pt x="1307532" y="463254"/>
                        <a:pt x="1293643" y="472843"/>
                      </a:cubicBezTo>
                      <a:cubicBezTo>
                        <a:pt x="1279754" y="482433"/>
                        <a:pt x="1265546" y="484097"/>
                        <a:pt x="1261908" y="476562"/>
                      </a:cubicBezTo>
                      <a:cubicBezTo>
                        <a:pt x="1258270" y="469027"/>
                        <a:pt x="1266580" y="455145"/>
                        <a:pt x="1280469" y="445556"/>
                      </a:cubicBezTo>
                      <a:cubicBezTo>
                        <a:pt x="1287413" y="440761"/>
                        <a:pt x="1294438" y="437948"/>
                        <a:pt x="1300181" y="437274"/>
                      </a:cubicBezTo>
                      <a:close/>
                      <a:moveTo>
                        <a:pt x="213306" y="386990"/>
                      </a:moveTo>
                      <a:lnTo>
                        <a:pt x="232408" y="395082"/>
                      </a:lnTo>
                      <a:cubicBezTo>
                        <a:pt x="237233" y="398867"/>
                        <a:pt x="239937" y="403357"/>
                        <a:pt x="239377" y="407655"/>
                      </a:cubicBezTo>
                      <a:cubicBezTo>
                        <a:pt x="238255" y="416252"/>
                        <a:pt x="224501" y="420827"/>
                        <a:pt x="208655" y="417872"/>
                      </a:cubicBezTo>
                      <a:cubicBezTo>
                        <a:pt x="200732" y="416394"/>
                        <a:pt x="193786" y="413315"/>
                        <a:pt x="188962" y="409529"/>
                      </a:cubicBezTo>
                      <a:lnTo>
                        <a:pt x="184970" y="402327"/>
                      </a:lnTo>
                      <a:close/>
                      <a:moveTo>
                        <a:pt x="2290541" y="386739"/>
                      </a:moveTo>
                      <a:cubicBezTo>
                        <a:pt x="2306388" y="389694"/>
                        <a:pt x="2318324" y="399059"/>
                        <a:pt x="2317203" y="407655"/>
                      </a:cubicBezTo>
                      <a:cubicBezTo>
                        <a:pt x="2316083" y="416252"/>
                        <a:pt x="2302328" y="420827"/>
                        <a:pt x="2286481" y="417872"/>
                      </a:cubicBezTo>
                      <a:cubicBezTo>
                        <a:pt x="2270635" y="414917"/>
                        <a:pt x="2258698" y="405552"/>
                        <a:pt x="2259820" y="396956"/>
                      </a:cubicBezTo>
                      <a:cubicBezTo>
                        <a:pt x="2260941" y="388359"/>
                        <a:pt x="2274695" y="383784"/>
                        <a:pt x="2290541" y="386739"/>
                      </a:cubicBezTo>
                      <a:close/>
                      <a:moveTo>
                        <a:pt x="1927557" y="386739"/>
                      </a:moveTo>
                      <a:cubicBezTo>
                        <a:pt x="1943404" y="389694"/>
                        <a:pt x="1955340" y="399059"/>
                        <a:pt x="1954220" y="407655"/>
                      </a:cubicBezTo>
                      <a:cubicBezTo>
                        <a:pt x="1953099" y="416252"/>
                        <a:pt x="1939345" y="420827"/>
                        <a:pt x="1923498" y="417872"/>
                      </a:cubicBezTo>
                      <a:cubicBezTo>
                        <a:pt x="1907652" y="414917"/>
                        <a:pt x="1895715" y="405552"/>
                        <a:pt x="1896837" y="396956"/>
                      </a:cubicBezTo>
                      <a:cubicBezTo>
                        <a:pt x="1897957" y="388359"/>
                        <a:pt x="1911712" y="383784"/>
                        <a:pt x="1927557" y="386739"/>
                      </a:cubicBezTo>
                      <a:close/>
                      <a:moveTo>
                        <a:pt x="2816703" y="367239"/>
                      </a:moveTo>
                      <a:cubicBezTo>
                        <a:pt x="2822415" y="368220"/>
                        <a:pt x="2826457" y="370916"/>
                        <a:pt x="2827473" y="375092"/>
                      </a:cubicBezTo>
                      <a:cubicBezTo>
                        <a:pt x="2829508" y="383445"/>
                        <a:pt x="2818675" y="394565"/>
                        <a:pt x="2803277" y="399927"/>
                      </a:cubicBezTo>
                      <a:cubicBezTo>
                        <a:pt x="2787879" y="405288"/>
                        <a:pt x="2773747" y="402863"/>
                        <a:pt x="2771713" y="394509"/>
                      </a:cubicBezTo>
                      <a:cubicBezTo>
                        <a:pt x="2769679" y="386156"/>
                        <a:pt x="2780512" y="375036"/>
                        <a:pt x="2795910" y="369674"/>
                      </a:cubicBezTo>
                      <a:cubicBezTo>
                        <a:pt x="2803609" y="366993"/>
                        <a:pt x="2810991" y="366260"/>
                        <a:pt x="2816703" y="367239"/>
                      </a:cubicBezTo>
                      <a:close/>
                      <a:moveTo>
                        <a:pt x="738877" y="367239"/>
                      </a:moveTo>
                      <a:cubicBezTo>
                        <a:pt x="744589" y="368220"/>
                        <a:pt x="748630" y="370916"/>
                        <a:pt x="749647" y="375092"/>
                      </a:cubicBezTo>
                      <a:cubicBezTo>
                        <a:pt x="751681" y="383445"/>
                        <a:pt x="740848" y="394565"/>
                        <a:pt x="725450" y="399927"/>
                      </a:cubicBezTo>
                      <a:cubicBezTo>
                        <a:pt x="710052" y="405288"/>
                        <a:pt x="695921" y="402863"/>
                        <a:pt x="693886" y="394509"/>
                      </a:cubicBezTo>
                      <a:cubicBezTo>
                        <a:pt x="691852" y="386156"/>
                        <a:pt x="702685" y="375036"/>
                        <a:pt x="718083" y="369674"/>
                      </a:cubicBezTo>
                      <a:cubicBezTo>
                        <a:pt x="725783" y="366993"/>
                        <a:pt x="733165" y="366260"/>
                        <a:pt x="738877" y="367239"/>
                      </a:cubicBezTo>
                      <a:close/>
                      <a:moveTo>
                        <a:pt x="3745292" y="335188"/>
                      </a:moveTo>
                      <a:lnTo>
                        <a:pt x="3758320" y="336374"/>
                      </a:lnTo>
                      <a:lnTo>
                        <a:pt x="3786142" y="364825"/>
                      </a:lnTo>
                      <a:lnTo>
                        <a:pt x="3780137" y="369418"/>
                      </a:lnTo>
                      <a:cubicBezTo>
                        <a:pt x="3774444" y="370546"/>
                        <a:pt x="3767050" y="370002"/>
                        <a:pt x="3759304" y="367520"/>
                      </a:cubicBezTo>
                      <a:cubicBezTo>
                        <a:pt x="3743813" y="362556"/>
                        <a:pt x="3732782" y="351719"/>
                        <a:pt x="3734665" y="343315"/>
                      </a:cubicBezTo>
                      <a:cubicBezTo>
                        <a:pt x="3735607" y="339113"/>
                        <a:pt x="3739599" y="336315"/>
                        <a:pt x="3745292" y="335188"/>
                      </a:cubicBezTo>
                      <a:close/>
                      <a:moveTo>
                        <a:pt x="1667465" y="335188"/>
                      </a:moveTo>
                      <a:cubicBezTo>
                        <a:pt x="1673158" y="334059"/>
                        <a:pt x="1680552" y="334603"/>
                        <a:pt x="1688298" y="337085"/>
                      </a:cubicBezTo>
                      <a:cubicBezTo>
                        <a:pt x="1703788" y="342048"/>
                        <a:pt x="1714819" y="352886"/>
                        <a:pt x="1712936" y="361291"/>
                      </a:cubicBezTo>
                      <a:cubicBezTo>
                        <a:pt x="1711053" y="369695"/>
                        <a:pt x="1696968" y="372484"/>
                        <a:pt x="1681478" y="367520"/>
                      </a:cubicBezTo>
                      <a:cubicBezTo>
                        <a:pt x="1665987" y="362556"/>
                        <a:pt x="1654955" y="351719"/>
                        <a:pt x="1656838" y="343315"/>
                      </a:cubicBezTo>
                      <a:cubicBezTo>
                        <a:pt x="1657779" y="339113"/>
                        <a:pt x="1661772" y="336315"/>
                        <a:pt x="1667465" y="335188"/>
                      </a:cubicBezTo>
                      <a:close/>
                      <a:moveTo>
                        <a:pt x="3203403" y="328400"/>
                      </a:moveTo>
                      <a:cubicBezTo>
                        <a:pt x="3209115" y="329381"/>
                        <a:pt x="3213157" y="332077"/>
                        <a:pt x="3214173" y="336253"/>
                      </a:cubicBezTo>
                      <a:cubicBezTo>
                        <a:pt x="3216208" y="344606"/>
                        <a:pt x="3205375" y="355727"/>
                        <a:pt x="3189977" y="361088"/>
                      </a:cubicBezTo>
                      <a:cubicBezTo>
                        <a:pt x="3174579" y="366449"/>
                        <a:pt x="3160447" y="364024"/>
                        <a:pt x="3158413" y="355670"/>
                      </a:cubicBezTo>
                      <a:cubicBezTo>
                        <a:pt x="3156379" y="347317"/>
                        <a:pt x="3167212" y="336197"/>
                        <a:pt x="3182610" y="330835"/>
                      </a:cubicBezTo>
                      <a:cubicBezTo>
                        <a:pt x="3190309" y="328154"/>
                        <a:pt x="3197691" y="327421"/>
                        <a:pt x="3203403" y="328400"/>
                      </a:cubicBezTo>
                      <a:close/>
                      <a:moveTo>
                        <a:pt x="1125577" y="328400"/>
                      </a:moveTo>
                      <a:cubicBezTo>
                        <a:pt x="1131288" y="329381"/>
                        <a:pt x="1135330" y="332077"/>
                        <a:pt x="1136347" y="336253"/>
                      </a:cubicBezTo>
                      <a:cubicBezTo>
                        <a:pt x="1138381" y="344606"/>
                        <a:pt x="1127548" y="355727"/>
                        <a:pt x="1112150" y="361088"/>
                      </a:cubicBezTo>
                      <a:cubicBezTo>
                        <a:pt x="1096752" y="366449"/>
                        <a:pt x="1082621" y="364024"/>
                        <a:pt x="1080586" y="355670"/>
                      </a:cubicBezTo>
                      <a:cubicBezTo>
                        <a:pt x="1078552" y="347317"/>
                        <a:pt x="1089385" y="336197"/>
                        <a:pt x="1104783" y="330835"/>
                      </a:cubicBezTo>
                      <a:cubicBezTo>
                        <a:pt x="1112483" y="328154"/>
                        <a:pt x="1119865" y="327421"/>
                        <a:pt x="1125577" y="328400"/>
                      </a:cubicBezTo>
                      <a:close/>
                      <a:moveTo>
                        <a:pt x="3562403" y="324037"/>
                      </a:moveTo>
                      <a:cubicBezTo>
                        <a:pt x="3568145" y="323363"/>
                        <a:pt x="3572607" y="324832"/>
                        <a:pt x="3574426" y="328599"/>
                      </a:cubicBezTo>
                      <a:cubicBezTo>
                        <a:pt x="3578064" y="336134"/>
                        <a:pt x="3569755" y="350016"/>
                        <a:pt x="3555865" y="359606"/>
                      </a:cubicBezTo>
                      <a:cubicBezTo>
                        <a:pt x="3541976" y="369195"/>
                        <a:pt x="3527768" y="370859"/>
                        <a:pt x="3524130" y="363324"/>
                      </a:cubicBezTo>
                      <a:cubicBezTo>
                        <a:pt x="3520492" y="355789"/>
                        <a:pt x="3528802" y="341907"/>
                        <a:pt x="3542691" y="332318"/>
                      </a:cubicBezTo>
                      <a:cubicBezTo>
                        <a:pt x="3549635" y="327523"/>
                        <a:pt x="3556660" y="324710"/>
                        <a:pt x="3562403" y="324037"/>
                      </a:cubicBezTo>
                      <a:close/>
                      <a:moveTo>
                        <a:pt x="1484576" y="324037"/>
                      </a:moveTo>
                      <a:cubicBezTo>
                        <a:pt x="1490319" y="323363"/>
                        <a:pt x="1494781" y="324832"/>
                        <a:pt x="1496600" y="328599"/>
                      </a:cubicBezTo>
                      <a:cubicBezTo>
                        <a:pt x="1500237" y="336134"/>
                        <a:pt x="1491927" y="350016"/>
                        <a:pt x="1478039" y="359606"/>
                      </a:cubicBezTo>
                      <a:cubicBezTo>
                        <a:pt x="1464149" y="369195"/>
                        <a:pt x="1449941" y="370859"/>
                        <a:pt x="1446303" y="363324"/>
                      </a:cubicBezTo>
                      <a:cubicBezTo>
                        <a:pt x="1442665" y="355789"/>
                        <a:pt x="1450974" y="341907"/>
                        <a:pt x="1464864" y="332318"/>
                      </a:cubicBezTo>
                      <a:cubicBezTo>
                        <a:pt x="1471809" y="327523"/>
                        <a:pt x="1478833" y="324710"/>
                        <a:pt x="1484576" y="324037"/>
                      </a:cubicBezTo>
                      <a:close/>
                      <a:moveTo>
                        <a:pt x="421195" y="289767"/>
                      </a:moveTo>
                      <a:lnTo>
                        <a:pt x="423772" y="294418"/>
                      </a:lnTo>
                      <a:cubicBezTo>
                        <a:pt x="422651" y="303014"/>
                        <a:pt x="408896" y="307590"/>
                        <a:pt x="393050" y="304634"/>
                      </a:cubicBezTo>
                      <a:lnTo>
                        <a:pt x="387880" y="302444"/>
                      </a:lnTo>
                      <a:close/>
                      <a:moveTo>
                        <a:pt x="2672827" y="273829"/>
                      </a:moveTo>
                      <a:cubicBezTo>
                        <a:pt x="2678581" y="274353"/>
                        <a:pt x="2685655" y="276986"/>
                        <a:pt x="2692683" y="281600"/>
                      </a:cubicBezTo>
                      <a:cubicBezTo>
                        <a:pt x="2706743" y="290828"/>
                        <a:pt x="2715301" y="304493"/>
                        <a:pt x="2711800" y="312120"/>
                      </a:cubicBezTo>
                      <a:cubicBezTo>
                        <a:pt x="2708299" y="319747"/>
                        <a:pt x="2694064" y="318450"/>
                        <a:pt x="2680005" y="309221"/>
                      </a:cubicBezTo>
                      <a:cubicBezTo>
                        <a:pt x="2665946" y="299992"/>
                        <a:pt x="2657388" y="286327"/>
                        <a:pt x="2660889" y="278700"/>
                      </a:cubicBezTo>
                      <a:cubicBezTo>
                        <a:pt x="2662639" y="274887"/>
                        <a:pt x="2667073" y="273304"/>
                        <a:pt x="2672827" y="273829"/>
                      </a:cubicBezTo>
                      <a:close/>
                      <a:moveTo>
                        <a:pt x="595001" y="273829"/>
                      </a:moveTo>
                      <a:cubicBezTo>
                        <a:pt x="600754" y="274353"/>
                        <a:pt x="607828" y="276986"/>
                        <a:pt x="614857" y="281600"/>
                      </a:cubicBezTo>
                      <a:cubicBezTo>
                        <a:pt x="628916" y="290828"/>
                        <a:pt x="637474" y="304493"/>
                        <a:pt x="633972" y="312120"/>
                      </a:cubicBezTo>
                      <a:cubicBezTo>
                        <a:pt x="630471" y="319747"/>
                        <a:pt x="616236" y="318450"/>
                        <a:pt x="602178" y="309221"/>
                      </a:cubicBezTo>
                      <a:cubicBezTo>
                        <a:pt x="588119" y="299992"/>
                        <a:pt x="579561" y="286327"/>
                        <a:pt x="583062" y="278700"/>
                      </a:cubicBezTo>
                      <a:cubicBezTo>
                        <a:pt x="584813" y="274887"/>
                        <a:pt x="589247" y="273304"/>
                        <a:pt x="595001" y="273829"/>
                      </a:cubicBezTo>
                      <a:close/>
                      <a:moveTo>
                        <a:pt x="2474937" y="273502"/>
                      </a:moveTo>
                      <a:cubicBezTo>
                        <a:pt x="2490783" y="276456"/>
                        <a:pt x="2502719" y="285821"/>
                        <a:pt x="2501599" y="294418"/>
                      </a:cubicBezTo>
                      <a:cubicBezTo>
                        <a:pt x="2500478" y="303014"/>
                        <a:pt x="2486723" y="307590"/>
                        <a:pt x="2470877" y="304634"/>
                      </a:cubicBezTo>
                      <a:cubicBezTo>
                        <a:pt x="2455031" y="301679"/>
                        <a:pt x="2443094" y="292315"/>
                        <a:pt x="2444215" y="283718"/>
                      </a:cubicBezTo>
                      <a:cubicBezTo>
                        <a:pt x="2445336" y="275121"/>
                        <a:pt x="2459091" y="270546"/>
                        <a:pt x="2474937" y="273502"/>
                      </a:cubicBezTo>
                      <a:close/>
                      <a:moveTo>
                        <a:pt x="2111953" y="273502"/>
                      </a:moveTo>
                      <a:cubicBezTo>
                        <a:pt x="2127800" y="276456"/>
                        <a:pt x="2139736" y="285821"/>
                        <a:pt x="2138615" y="294418"/>
                      </a:cubicBezTo>
                      <a:cubicBezTo>
                        <a:pt x="2137495" y="303014"/>
                        <a:pt x="2123740" y="307590"/>
                        <a:pt x="2107893" y="304634"/>
                      </a:cubicBezTo>
                      <a:cubicBezTo>
                        <a:pt x="2092047" y="301679"/>
                        <a:pt x="2080111" y="292315"/>
                        <a:pt x="2081232" y="283718"/>
                      </a:cubicBezTo>
                      <a:cubicBezTo>
                        <a:pt x="2082353" y="275121"/>
                        <a:pt x="2096107" y="270546"/>
                        <a:pt x="2111953" y="273502"/>
                      </a:cubicBezTo>
                      <a:close/>
                      <a:moveTo>
                        <a:pt x="3001100" y="254001"/>
                      </a:moveTo>
                      <a:cubicBezTo>
                        <a:pt x="3006812" y="254982"/>
                        <a:pt x="3010854" y="257678"/>
                        <a:pt x="3011870" y="261854"/>
                      </a:cubicBezTo>
                      <a:cubicBezTo>
                        <a:pt x="3013905" y="270207"/>
                        <a:pt x="3003072" y="281328"/>
                        <a:pt x="2987673" y="286689"/>
                      </a:cubicBezTo>
                      <a:cubicBezTo>
                        <a:pt x="2972276" y="292050"/>
                        <a:pt x="2958143" y="289626"/>
                        <a:pt x="2956109" y="281271"/>
                      </a:cubicBezTo>
                      <a:cubicBezTo>
                        <a:pt x="2954075" y="272918"/>
                        <a:pt x="2964909" y="261798"/>
                        <a:pt x="2980306" y="256437"/>
                      </a:cubicBezTo>
                      <a:cubicBezTo>
                        <a:pt x="2988006" y="253755"/>
                        <a:pt x="2995387" y="253022"/>
                        <a:pt x="3001100" y="254001"/>
                      </a:cubicBezTo>
                      <a:close/>
                      <a:moveTo>
                        <a:pt x="923273" y="254001"/>
                      </a:moveTo>
                      <a:cubicBezTo>
                        <a:pt x="928986" y="254982"/>
                        <a:pt x="933026" y="257678"/>
                        <a:pt x="934044" y="261854"/>
                      </a:cubicBezTo>
                      <a:cubicBezTo>
                        <a:pt x="936078" y="270207"/>
                        <a:pt x="925244" y="281328"/>
                        <a:pt x="909847" y="286689"/>
                      </a:cubicBezTo>
                      <a:cubicBezTo>
                        <a:pt x="894448" y="292050"/>
                        <a:pt x="880317" y="289626"/>
                        <a:pt x="878283" y="281271"/>
                      </a:cubicBezTo>
                      <a:cubicBezTo>
                        <a:pt x="876249" y="272918"/>
                        <a:pt x="887081" y="261798"/>
                        <a:pt x="902480" y="256437"/>
                      </a:cubicBezTo>
                      <a:cubicBezTo>
                        <a:pt x="910179" y="253755"/>
                        <a:pt x="917561" y="253022"/>
                        <a:pt x="923273" y="254001"/>
                      </a:cubicBezTo>
                      <a:close/>
                      <a:moveTo>
                        <a:pt x="841623" y="152107"/>
                      </a:moveTo>
                      <a:lnTo>
                        <a:pt x="842088" y="152446"/>
                      </a:lnTo>
                      <a:cubicBezTo>
                        <a:pt x="844122" y="160799"/>
                        <a:pt x="833288" y="171919"/>
                        <a:pt x="817891" y="177280"/>
                      </a:cubicBezTo>
                      <a:cubicBezTo>
                        <a:pt x="802492" y="182642"/>
                        <a:pt x="788361" y="180217"/>
                        <a:pt x="786327" y="171862"/>
                      </a:cubicBezTo>
                      <a:lnTo>
                        <a:pt x="788118" y="167503"/>
                      </a:lnTo>
                      <a:close/>
                      <a:moveTo>
                        <a:pt x="2909144" y="144593"/>
                      </a:moveTo>
                      <a:cubicBezTo>
                        <a:pt x="2914856" y="145574"/>
                        <a:pt x="2918898" y="148269"/>
                        <a:pt x="2919914" y="152446"/>
                      </a:cubicBezTo>
                      <a:cubicBezTo>
                        <a:pt x="2921949" y="160799"/>
                        <a:pt x="2911116" y="171919"/>
                        <a:pt x="2895717" y="177280"/>
                      </a:cubicBezTo>
                      <a:cubicBezTo>
                        <a:pt x="2880320" y="182642"/>
                        <a:pt x="2866187" y="180217"/>
                        <a:pt x="2864153" y="171862"/>
                      </a:cubicBezTo>
                      <a:cubicBezTo>
                        <a:pt x="2862119" y="163509"/>
                        <a:pt x="2872953" y="152389"/>
                        <a:pt x="2888350" y="147028"/>
                      </a:cubicBezTo>
                      <a:cubicBezTo>
                        <a:pt x="2896050" y="144346"/>
                        <a:pt x="2903433" y="143613"/>
                        <a:pt x="2909144" y="144593"/>
                      </a:cubicBezTo>
                      <a:close/>
                      <a:moveTo>
                        <a:pt x="1779749" y="138254"/>
                      </a:moveTo>
                      <a:cubicBezTo>
                        <a:pt x="1785442" y="137126"/>
                        <a:pt x="1792836" y="137669"/>
                        <a:pt x="1800582" y="140152"/>
                      </a:cubicBezTo>
                      <a:cubicBezTo>
                        <a:pt x="1816072" y="145116"/>
                        <a:pt x="1827103" y="155953"/>
                        <a:pt x="1825220" y="164357"/>
                      </a:cubicBezTo>
                      <a:cubicBezTo>
                        <a:pt x="1823337" y="172761"/>
                        <a:pt x="1809253" y="175550"/>
                        <a:pt x="1793762" y="170587"/>
                      </a:cubicBezTo>
                      <a:cubicBezTo>
                        <a:pt x="1778271" y="165623"/>
                        <a:pt x="1767239" y="154786"/>
                        <a:pt x="1769122" y="146381"/>
                      </a:cubicBezTo>
                      <a:cubicBezTo>
                        <a:pt x="1770063" y="142179"/>
                        <a:pt x="1774056" y="139381"/>
                        <a:pt x="1779749" y="138254"/>
                      </a:cubicBezTo>
                      <a:close/>
                      <a:moveTo>
                        <a:pt x="3275719" y="133526"/>
                      </a:moveTo>
                      <a:cubicBezTo>
                        <a:pt x="3291663" y="135604"/>
                        <a:pt x="3303949" y="144302"/>
                        <a:pt x="3303160" y="152951"/>
                      </a:cubicBezTo>
                      <a:cubicBezTo>
                        <a:pt x="3302372" y="161600"/>
                        <a:pt x="3288808" y="166928"/>
                        <a:pt x="3272865" y="164851"/>
                      </a:cubicBezTo>
                      <a:cubicBezTo>
                        <a:pt x="3256922" y="162772"/>
                        <a:pt x="3244637" y="154075"/>
                        <a:pt x="3245425" y="145426"/>
                      </a:cubicBezTo>
                      <a:cubicBezTo>
                        <a:pt x="3246213" y="136777"/>
                        <a:pt x="3259776" y="131449"/>
                        <a:pt x="3275719" y="133526"/>
                      </a:cubicBezTo>
                      <a:close/>
                      <a:moveTo>
                        <a:pt x="1197893" y="133526"/>
                      </a:moveTo>
                      <a:cubicBezTo>
                        <a:pt x="1213837" y="135604"/>
                        <a:pt x="1226122" y="144302"/>
                        <a:pt x="1225334" y="152951"/>
                      </a:cubicBezTo>
                      <a:cubicBezTo>
                        <a:pt x="1224545" y="161600"/>
                        <a:pt x="1210982" y="166928"/>
                        <a:pt x="1195039" y="164851"/>
                      </a:cubicBezTo>
                      <a:cubicBezTo>
                        <a:pt x="1179095" y="162772"/>
                        <a:pt x="1166810" y="154075"/>
                        <a:pt x="1167598" y="145426"/>
                      </a:cubicBezTo>
                      <a:cubicBezTo>
                        <a:pt x="1168386" y="136777"/>
                        <a:pt x="1181950" y="131449"/>
                        <a:pt x="1197893" y="133526"/>
                      </a:cubicBezTo>
                      <a:close/>
                      <a:moveTo>
                        <a:pt x="2315095" y="98173"/>
                      </a:moveTo>
                      <a:cubicBezTo>
                        <a:pt x="2320388" y="100249"/>
                        <a:pt x="2326337" y="104743"/>
                        <a:pt x="2331690" y="111161"/>
                      </a:cubicBezTo>
                      <a:cubicBezTo>
                        <a:pt x="2342394" y="123999"/>
                        <a:pt x="2346653" y="139672"/>
                        <a:pt x="2341201" y="146172"/>
                      </a:cubicBezTo>
                      <a:cubicBezTo>
                        <a:pt x="2335750" y="152673"/>
                        <a:pt x="2322654" y="147536"/>
                        <a:pt x="2311950" y="134698"/>
                      </a:cubicBezTo>
                      <a:cubicBezTo>
                        <a:pt x="2301246" y="121862"/>
                        <a:pt x="2296988" y="106187"/>
                        <a:pt x="2302439" y="99687"/>
                      </a:cubicBezTo>
                      <a:cubicBezTo>
                        <a:pt x="2305165" y="96436"/>
                        <a:pt x="2309801" y="96097"/>
                        <a:pt x="2315095" y="98173"/>
                      </a:cubicBezTo>
                      <a:close/>
                      <a:moveTo>
                        <a:pt x="1466359" y="66560"/>
                      </a:moveTo>
                      <a:cubicBezTo>
                        <a:pt x="1472102" y="65886"/>
                        <a:pt x="1476563" y="67355"/>
                        <a:pt x="1478383" y="71122"/>
                      </a:cubicBezTo>
                      <a:cubicBezTo>
                        <a:pt x="1482020" y="78657"/>
                        <a:pt x="1473711" y="92539"/>
                        <a:pt x="1459822" y="102129"/>
                      </a:cubicBezTo>
                      <a:cubicBezTo>
                        <a:pt x="1445932" y="111718"/>
                        <a:pt x="1431724" y="113382"/>
                        <a:pt x="1428087" y="105847"/>
                      </a:cubicBezTo>
                      <a:cubicBezTo>
                        <a:pt x="1424448" y="98312"/>
                        <a:pt x="1432758" y="84430"/>
                        <a:pt x="1446648" y="74841"/>
                      </a:cubicBezTo>
                      <a:cubicBezTo>
                        <a:pt x="1453592" y="70046"/>
                        <a:pt x="1460617" y="67233"/>
                        <a:pt x="1466359" y="66560"/>
                      </a:cubicBezTo>
                      <a:close/>
                      <a:moveTo>
                        <a:pt x="2580619" y="46661"/>
                      </a:moveTo>
                      <a:cubicBezTo>
                        <a:pt x="2596466" y="49615"/>
                        <a:pt x="2608402" y="58980"/>
                        <a:pt x="2607281" y="67577"/>
                      </a:cubicBezTo>
                      <a:cubicBezTo>
                        <a:pt x="2606161" y="76173"/>
                        <a:pt x="2592406" y="80748"/>
                        <a:pt x="2576559" y="77793"/>
                      </a:cubicBezTo>
                      <a:cubicBezTo>
                        <a:pt x="2560714" y="74838"/>
                        <a:pt x="2548777" y="65473"/>
                        <a:pt x="2549899" y="56877"/>
                      </a:cubicBezTo>
                      <a:cubicBezTo>
                        <a:pt x="2551019" y="48280"/>
                        <a:pt x="2564774" y="43705"/>
                        <a:pt x="2580619" y="46661"/>
                      </a:cubicBezTo>
                      <a:close/>
                      <a:moveTo>
                        <a:pt x="2150511" y="13632"/>
                      </a:moveTo>
                      <a:cubicBezTo>
                        <a:pt x="2166548" y="13659"/>
                        <a:pt x="2179541" y="20736"/>
                        <a:pt x="2179530" y="29436"/>
                      </a:cubicBezTo>
                      <a:cubicBezTo>
                        <a:pt x="2179519" y="38137"/>
                        <a:pt x="2166511" y="45168"/>
                        <a:pt x="2150473" y="45141"/>
                      </a:cubicBezTo>
                      <a:cubicBezTo>
                        <a:pt x="2134435" y="45114"/>
                        <a:pt x="2121443" y="38037"/>
                        <a:pt x="2121453" y="29336"/>
                      </a:cubicBezTo>
                      <a:cubicBezTo>
                        <a:pt x="2121463" y="20636"/>
                        <a:pt x="2134473" y="13605"/>
                        <a:pt x="2150511" y="13632"/>
                      </a:cubicBezTo>
                      <a:close/>
                      <a:moveTo>
                        <a:pt x="1645302" y="0"/>
                      </a:moveTo>
                      <a:lnTo>
                        <a:pt x="1649533" y="9764"/>
                      </a:lnTo>
                      <a:cubicBezTo>
                        <a:pt x="1647650" y="18169"/>
                        <a:pt x="1633565" y="20958"/>
                        <a:pt x="1618074" y="15994"/>
                      </a:cubicBezTo>
                      <a:cubicBezTo>
                        <a:pt x="1610329" y="13512"/>
                        <a:pt x="1603698" y="9562"/>
                        <a:pt x="1599240" y="5182"/>
                      </a:cubicBezTo>
                      <a:lnTo>
                        <a:pt x="1599073" y="4797"/>
                      </a:lnTo>
                      <a:lnTo>
                        <a:pt x="1608771" y="335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00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95070F2A-84B2-49ED-BAD3-4E994AC56FB5}"/>
                    </a:ext>
                  </a:extLst>
                </p:cNvPr>
                <p:cNvSpPr/>
                <p:nvPr/>
              </p:nvSpPr>
              <p:spPr>
                <a:xfrm>
                  <a:off x="2308111" y="3433937"/>
                  <a:ext cx="3756288" cy="551897"/>
                </a:xfrm>
                <a:custGeom>
                  <a:avLst/>
                  <a:gdLst>
                    <a:gd name="connsiteX0" fmla="*/ 3019821 w 5497045"/>
                    <a:gd name="connsiteY0" fmla="*/ 806 h 807660"/>
                    <a:gd name="connsiteX1" fmla="*/ 5484863 w 5497045"/>
                    <a:gd name="connsiteY1" fmla="*/ 528326 h 807660"/>
                    <a:gd name="connsiteX2" fmla="*/ 5497045 w 5497045"/>
                    <a:gd name="connsiteY2" fmla="*/ 542731 h 807660"/>
                    <a:gd name="connsiteX3" fmla="*/ 5481631 w 5497045"/>
                    <a:gd name="connsiteY3" fmla="*/ 535334 h 807660"/>
                    <a:gd name="connsiteX4" fmla="*/ 2742176 w 5497045"/>
                    <a:gd name="connsiteY4" fmla="*/ 126366 h 807660"/>
                    <a:gd name="connsiteX5" fmla="*/ 41334 w 5497045"/>
                    <a:gd name="connsiteY5" fmla="*/ 783280 h 807660"/>
                    <a:gd name="connsiteX6" fmla="*/ 0 w 5497045"/>
                    <a:gd name="connsiteY6" fmla="*/ 807660 h 807660"/>
                    <a:gd name="connsiteX7" fmla="*/ 9936 w 5497045"/>
                    <a:gd name="connsiteY7" fmla="*/ 792558 h 807660"/>
                    <a:gd name="connsiteX8" fmla="*/ 2794527 w 5497045"/>
                    <a:gd name="connsiteY8" fmla="*/ 1161 h 807660"/>
                    <a:gd name="connsiteX9" fmla="*/ 3019821 w 5497045"/>
                    <a:gd name="connsiteY9" fmla="*/ 806 h 80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97045" h="807660">
                      <a:moveTo>
                        <a:pt x="3019821" y="806"/>
                      </a:moveTo>
                      <a:cubicBezTo>
                        <a:pt x="3980980" y="15464"/>
                        <a:pt x="5191445" y="228850"/>
                        <a:pt x="5484863" y="528326"/>
                      </a:cubicBezTo>
                      <a:lnTo>
                        <a:pt x="5497045" y="542731"/>
                      </a:lnTo>
                      <a:lnTo>
                        <a:pt x="5481631" y="535334"/>
                      </a:lnTo>
                      <a:cubicBezTo>
                        <a:pt x="4955469" y="301991"/>
                        <a:pt x="3496542" y="92547"/>
                        <a:pt x="2742176" y="126366"/>
                      </a:cubicBezTo>
                      <a:cubicBezTo>
                        <a:pt x="1987810" y="160185"/>
                        <a:pt x="545088" y="505890"/>
                        <a:pt x="41334" y="783280"/>
                      </a:cubicBezTo>
                      <a:lnTo>
                        <a:pt x="0" y="807660"/>
                      </a:lnTo>
                      <a:lnTo>
                        <a:pt x="9936" y="792558"/>
                      </a:lnTo>
                      <a:cubicBezTo>
                        <a:pt x="298121" y="423089"/>
                        <a:pt x="1807618" y="20449"/>
                        <a:pt x="2794527" y="1161"/>
                      </a:cubicBezTo>
                      <a:cubicBezTo>
                        <a:pt x="2867631" y="-268"/>
                        <a:pt x="2942929" y="-367"/>
                        <a:pt x="3019821" y="806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319C778A-F0D6-44E3-98EF-C2B2EBEF4024}"/>
                    </a:ext>
                  </a:extLst>
                </p:cNvPr>
                <p:cNvSpPr/>
                <p:nvPr/>
              </p:nvSpPr>
              <p:spPr>
                <a:xfrm>
                  <a:off x="2346411" y="3873699"/>
                  <a:ext cx="3676012" cy="333452"/>
                </a:xfrm>
                <a:custGeom>
                  <a:avLst/>
                  <a:gdLst>
                    <a:gd name="connsiteX0" fmla="*/ 2868544 w 5379568"/>
                    <a:gd name="connsiteY0" fmla="*/ 202 h 487982"/>
                    <a:gd name="connsiteX1" fmla="*/ 5365008 w 5379568"/>
                    <a:gd name="connsiteY1" fmla="*/ 186094 h 487982"/>
                    <a:gd name="connsiteX2" fmla="*/ 5379568 w 5379568"/>
                    <a:gd name="connsiteY2" fmla="*/ 184252 h 487982"/>
                    <a:gd name="connsiteX3" fmla="*/ 5360978 w 5379568"/>
                    <a:gd name="connsiteY3" fmla="*/ 194373 h 487982"/>
                    <a:gd name="connsiteX4" fmla="*/ 2730858 w 5379568"/>
                    <a:gd name="connsiteY4" fmla="*/ 104362 h 487982"/>
                    <a:gd name="connsiteX5" fmla="*/ 89069 w 5379568"/>
                    <a:gd name="connsiteY5" fmla="*/ 456281 h 487982"/>
                    <a:gd name="connsiteX6" fmla="*/ 0 w 5379568"/>
                    <a:gd name="connsiteY6" fmla="*/ 415012 h 487982"/>
                    <a:gd name="connsiteX7" fmla="*/ 70978 w 5379568"/>
                    <a:gd name="connsiteY7" fmla="*/ 419668 h 487982"/>
                    <a:gd name="connsiteX8" fmla="*/ 2678221 w 5379568"/>
                    <a:gd name="connsiteY8" fmla="*/ 3148 h 487982"/>
                    <a:gd name="connsiteX9" fmla="*/ 2868544 w 5379568"/>
                    <a:gd name="connsiteY9" fmla="*/ 202 h 48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79568" h="487982">
                      <a:moveTo>
                        <a:pt x="2868544" y="202"/>
                      </a:moveTo>
                      <a:cubicBezTo>
                        <a:pt x="3664501" y="7943"/>
                        <a:pt x="4847230" y="236146"/>
                        <a:pt x="5365008" y="186094"/>
                      </a:cubicBezTo>
                      <a:lnTo>
                        <a:pt x="5379568" y="184252"/>
                      </a:lnTo>
                      <a:lnTo>
                        <a:pt x="5360978" y="194373"/>
                      </a:lnTo>
                      <a:cubicBezTo>
                        <a:pt x="4924743" y="393843"/>
                        <a:pt x="3540959" y="64357"/>
                        <a:pt x="2730858" y="104362"/>
                      </a:cubicBezTo>
                      <a:cubicBezTo>
                        <a:pt x="1920757" y="144367"/>
                        <a:pt x="587535" y="612203"/>
                        <a:pt x="89069" y="456281"/>
                      </a:cubicBezTo>
                      <a:lnTo>
                        <a:pt x="0" y="415012"/>
                      </a:lnTo>
                      <a:lnTo>
                        <a:pt x="70978" y="419668"/>
                      </a:lnTo>
                      <a:cubicBezTo>
                        <a:pt x="622743" y="421084"/>
                        <a:pt x="1893681" y="38320"/>
                        <a:pt x="2678221" y="3148"/>
                      </a:cubicBezTo>
                      <a:cubicBezTo>
                        <a:pt x="2738570" y="443"/>
                        <a:pt x="2802214" y="-443"/>
                        <a:pt x="2868544" y="202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44" name="グループ化 643">
            <a:extLst>
              <a:ext uri="{FF2B5EF4-FFF2-40B4-BE49-F238E27FC236}">
                <a16:creationId xmlns:a16="http://schemas.microsoft.com/office/drawing/2014/main" id="{B8CA8997-7A3F-4315-99D9-A965CF5B1148}"/>
              </a:ext>
            </a:extLst>
          </p:cNvPr>
          <p:cNvGrpSpPr/>
          <p:nvPr/>
        </p:nvGrpSpPr>
        <p:grpSpPr>
          <a:xfrm>
            <a:off x="481282" y="4983064"/>
            <a:ext cx="1199759" cy="915833"/>
            <a:chOff x="578424" y="-6505"/>
            <a:chExt cx="2885906" cy="2202949"/>
          </a:xfrm>
        </p:grpSpPr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CBF6E6BC-7FCA-415F-93EE-66A4124CF7EE}"/>
                </a:ext>
              </a:extLst>
            </p:cNvPr>
            <p:cNvGrpSpPr/>
            <p:nvPr/>
          </p:nvGrpSpPr>
          <p:grpSpPr>
            <a:xfrm>
              <a:off x="578424" y="659745"/>
              <a:ext cx="2562286" cy="1536699"/>
              <a:chOff x="746064" y="1894185"/>
              <a:chExt cx="2562286" cy="1536699"/>
            </a:xfrm>
          </p:grpSpPr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2CC1865C-79E0-47B2-8F9E-F1AE20D95296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434F91ED-C7C5-4F58-985F-078720635B7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楕円 697">
                  <a:extLst>
                    <a:ext uri="{FF2B5EF4-FFF2-40B4-BE49-F238E27FC236}">
                      <a16:creationId xmlns:a16="http://schemas.microsoft.com/office/drawing/2014/main" id="{4487A534-D6F3-4349-89FF-80D4FF5A1C1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1D65A9F3-48B3-4297-A61F-66FC555758FB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5628F72A-CDC7-4D5E-956B-4595F3524C4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7FA138BC-B920-4B52-8EB8-41F863467505}"/>
                </a:ext>
              </a:extLst>
            </p:cNvPr>
            <p:cNvGrpSpPr/>
            <p:nvPr/>
          </p:nvGrpSpPr>
          <p:grpSpPr>
            <a:xfrm>
              <a:off x="1378267" y="234795"/>
              <a:ext cx="2086063" cy="1457748"/>
              <a:chOff x="1634189" y="2889192"/>
              <a:chExt cx="1631436" cy="1140053"/>
            </a:xfrm>
          </p:grpSpPr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45B7FC7D-22CC-4F91-8C8D-79DB991B9710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946F6028-0DB0-4846-A127-35857FFDF5C7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92" name="台形 691">
                    <a:extLst>
                      <a:ext uri="{FF2B5EF4-FFF2-40B4-BE49-F238E27FC236}">
                        <a16:creationId xmlns:a16="http://schemas.microsoft.com/office/drawing/2014/main" id="{3409A8F9-8B1D-41CA-9BCD-BBB9C0340DB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3" name="フリーフォーム: 図形 692">
                    <a:extLst>
                      <a:ext uri="{FF2B5EF4-FFF2-40B4-BE49-F238E27FC236}">
                        <a16:creationId xmlns:a16="http://schemas.microsoft.com/office/drawing/2014/main" id="{9D8DF226-2C6B-4F6C-927B-04DFF4357D4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61ED1742-3087-4765-9163-B072C12EB480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90" name="台形 689">
                    <a:extLst>
                      <a:ext uri="{FF2B5EF4-FFF2-40B4-BE49-F238E27FC236}">
                        <a16:creationId xmlns:a16="http://schemas.microsoft.com/office/drawing/2014/main" id="{C1C2B6F9-C9E5-4B23-8B17-CB6F1F27CB3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1" name="フリーフォーム: 図形 690">
                    <a:extLst>
                      <a:ext uri="{FF2B5EF4-FFF2-40B4-BE49-F238E27FC236}">
                        <a16:creationId xmlns:a16="http://schemas.microsoft.com/office/drawing/2014/main" id="{77FA8161-996F-4E31-ADB0-B9AC4F6ABE9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474CC040-197B-4740-AFC5-6530046816F7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88" name="台形 687">
                    <a:extLst>
                      <a:ext uri="{FF2B5EF4-FFF2-40B4-BE49-F238E27FC236}">
                        <a16:creationId xmlns:a16="http://schemas.microsoft.com/office/drawing/2014/main" id="{AC07C68E-0708-438A-A978-884B2BD3AC9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9" name="フリーフォーム: 図形 688">
                    <a:extLst>
                      <a:ext uri="{FF2B5EF4-FFF2-40B4-BE49-F238E27FC236}">
                        <a16:creationId xmlns:a16="http://schemas.microsoft.com/office/drawing/2014/main" id="{1DD4B6A9-1AAA-4A5A-9AEB-6DEC1B60005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680" name="正方形/長方形 679">
                <a:extLst>
                  <a:ext uri="{FF2B5EF4-FFF2-40B4-BE49-F238E27FC236}">
                    <a16:creationId xmlns:a16="http://schemas.microsoft.com/office/drawing/2014/main" id="{6D157216-556E-4618-93CD-31FFFBB7FFE6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BC6B17FF-90E1-42E1-AE02-DB8A4C738811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85B1EABC-0CEE-46D9-8312-8DF85B370DC7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E395E9A8-4E9B-4F33-A3F5-99F2C3F84DA9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正方形/長方形 683">
                <a:extLst>
                  <a:ext uri="{FF2B5EF4-FFF2-40B4-BE49-F238E27FC236}">
                    <a16:creationId xmlns:a16="http://schemas.microsoft.com/office/drawing/2014/main" id="{5646A524-682B-440F-A9CB-7ECB17BA44E1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00B38488-B3B8-4235-A4B0-F1726E532E0B}"/>
                </a:ext>
              </a:extLst>
            </p:cNvPr>
            <p:cNvGrpSpPr/>
            <p:nvPr/>
          </p:nvGrpSpPr>
          <p:grpSpPr>
            <a:xfrm>
              <a:off x="590867" y="-6505"/>
              <a:ext cx="2086063" cy="1457748"/>
              <a:chOff x="1634189" y="2889192"/>
              <a:chExt cx="1631436" cy="1140053"/>
            </a:xfrm>
          </p:grpSpPr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8AFB1DA1-EFB9-4F8B-8B1E-89E77CF02EAF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D552211E-143B-4BA8-8F09-47F0BEA11DE5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77" name="台形 676">
                    <a:extLst>
                      <a:ext uri="{FF2B5EF4-FFF2-40B4-BE49-F238E27FC236}">
                        <a16:creationId xmlns:a16="http://schemas.microsoft.com/office/drawing/2014/main" id="{A330B435-3876-4AF9-A7E3-48D515B06A0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AA63572E-06DE-48A5-93EE-A1CEF5926FB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71" name="グループ化 670">
                  <a:extLst>
                    <a:ext uri="{FF2B5EF4-FFF2-40B4-BE49-F238E27FC236}">
                      <a16:creationId xmlns:a16="http://schemas.microsoft.com/office/drawing/2014/main" id="{98F0E007-4957-4B32-A057-CF571F5854FB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75" name="台形 674">
                    <a:extLst>
                      <a:ext uri="{FF2B5EF4-FFF2-40B4-BE49-F238E27FC236}">
                        <a16:creationId xmlns:a16="http://schemas.microsoft.com/office/drawing/2014/main" id="{13B95143-5825-4521-9C14-83345D4FBF7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5B3EC41E-1F5C-46E9-847C-884E8057B59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051AE7E5-CC18-4BCE-A632-C1FCC4112700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73" name="台形 672">
                    <a:extLst>
                      <a:ext uri="{FF2B5EF4-FFF2-40B4-BE49-F238E27FC236}">
                        <a16:creationId xmlns:a16="http://schemas.microsoft.com/office/drawing/2014/main" id="{3BFE7A50-CF76-47BA-A279-6600DB25649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27B423A2-071B-42C6-86FB-F9547E3B9D9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665" name="正方形/長方形 664">
                <a:extLst>
                  <a:ext uri="{FF2B5EF4-FFF2-40B4-BE49-F238E27FC236}">
                    <a16:creationId xmlns:a16="http://schemas.microsoft.com/office/drawing/2014/main" id="{D16BFF4E-F0F8-47C6-8E25-DA9E5A7CE2CE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D4A60A9E-FE32-4C71-896E-5948C378A0FC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66861C21-7AC1-4C6A-88E8-AB081A95F74E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343B76EE-39BC-4E54-9028-003EAEA6AD4E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正方形/長方形 668">
                <a:extLst>
                  <a:ext uri="{FF2B5EF4-FFF2-40B4-BE49-F238E27FC236}">
                    <a16:creationId xmlns:a16="http://schemas.microsoft.com/office/drawing/2014/main" id="{82F5367D-6975-4689-9642-DFD3AB1D7756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CACE9141-A065-4553-B8F4-9E6FE2E25C17}"/>
                </a:ext>
              </a:extLst>
            </p:cNvPr>
            <p:cNvGrpSpPr/>
            <p:nvPr/>
          </p:nvGrpSpPr>
          <p:grpSpPr>
            <a:xfrm>
              <a:off x="939886" y="190950"/>
              <a:ext cx="2086063" cy="1457748"/>
              <a:chOff x="1634189" y="2889192"/>
              <a:chExt cx="1631436" cy="1140053"/>
            </a:xfrm>
          </p:grpSpPr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D0EB7AE3-5558-4A58-B61F-B52EF15C4AC9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55" name="グループ化 654">
                  <a:extLst>
                    <a:ext uri="{FF2B5EF4-FFF2-40B4-BE49-F238E27FC236}">
                      <a16:creationId xmlns:a16="http://schemas.microsoft.com/office/drawing/2014/main" id="{CF597A0E-16D2-4B27-B36D-764E620F43E8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62" name="台形 661">
                    <a:extLst>
                      <a:ext uri="{FF2B5EF4-FFF2-40B4-BE49-F238E27FC236}">
                        <a16:creationId xmlns:a16="http://schemas.microsoft.com/office/drawing/2014/main" id="{6168E01E-93BB-4D1B-A629-2B3E5C62DBB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BC42A4DF-68A6-4661-9ABD-20A1455B0E3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56" name="グループ化 655">
                  <a:extLst>
                    <a:ext uri="{FF2B5EF4-FFF2-40B4-BE49-F238E27FC236}">
                      <a16:creationId xmlns:a16="http://schemas.microsoft.com/office/drawing/2014/main" id="{2AA43114-B043-46F0-926A-CD57DACCCC16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60" name="台形 659">
                    <a:extLst>
                      <a:ext uri="{FF2B5EF4-FFF2-40B4-BE49-F238E27FC236}">
                        <a16:creationId xmlns:a16="http://schemas.microsoft.com/office/drawing/2014/main" id="{9C6571A8-181B-4D14-A4A6-D9B106CFA36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9F9FBF09-4398-42CD-A8F8-63EFBD86D59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57" name="グループ化 656">
                  <a:extLst>
                    <a:ext uri="{FF2B5EF4-FFF2-40B4-BE49-F238E27FC236}">
                      <a16:creationId xmlns:a16="http://schemas.microsoft.com/office/drawing/2014/main" id="{F4BAD5F0-B0EF-4636-ADF9-865C8650AA9B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58" name="台形 657">
                    <a:extLst>
                      <a:ext uri="{FF2B5EF4-FFF2-40B4-BE49-F238E27FC236}">
                        <a16:creationId xmlns:a16="http://schemas.microsoft.com/office/drawing/2014/main" id="{75A4924C-A347-45CA-B466-48B7C1D8AA1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C48D670A-5779-4B5A-92AC-4FD623BBD17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650" name="正方形/長方形 649">
                <a:extLst>
                  <a:ext uri="{FF2B5EF4-FFF2-40B4-BE49-F238E27FC236}">
                    <a16:creationId xmlns:a16="http://schemas.microsoft.com/office/drawing/2014/main" id="{EB0A9B69-2472-448F-AF66-BE9716BBE108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208E2753-32C3-49CA-865A-8069D0D0E584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B699B6E8-3C99-4640-86B6-DF41D9F5FD44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1159F588-45F6-4A6D-9901-B70F539D32CC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正方形/長方形 653">
                <a:extLst>
                  <a:ext uri="{FF2B5EF4-FFF2-40B4-BE49-F238E27FC236}">
                    <a16:creationId xmlns:a16="http://schemas.microsoft.com/office/drawing/2014/main" id="{0B3981E0-78BB-48CF-89B1-528893C11E35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01" name="テキスト ボックス 700">
            <a:extLst>
              <a:ext uri="{FF2B5EF4-FFF2-40B4-BE49-F238E27FC236}">
                <a16:creationId xmlns:a16="http://schemas.microsoft.com/office/drawing/2014/main" id="{26BA519F-11D7-485F-92AE-F946CF572FDB}"/>
              </a:ext>
            </a:extLst>
          </p:cNvPr>
          <p:cNvSpPr txBox="1"/>
          <p:nvPr/>
        </p:nvSpPr>
        <p:spPr>
          <a:xfrm>
            <a:off x="1945951" y="637141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キャベツ</a:t>
            </a:r>
          </a:p>
        </p:txBody>
      </p:sp>
      <p:sp>
        <p:nvSpPr>
          <p:cNvPr id="702" name="テキスト ボックス 701">
            <a:extLst>
              <a:ext uri="{FF2B5EF4-FFF2-40B4-BE49-F238E27FC236}">
                <a16:creationId xmlns:a16="http://schemas.microsoft.com/office/drawing/2014/main" id="{8EA88491-DCE8-4474-8FD8-6999B5375DFE}"/>
              </a:ext>
            </a:extLst>
          </p:cNvPr>
          <p:cNvSpPr txBox="1"/>
          <p:nvPr/>
        </p:nvSpPr>
        <p:spPr>
          <a:xfrm>
            <a:off x="291007" y="5903579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下仁田ネギ</a:t>
            </a:r>
          </a:p>
        </p:txBody>
      </p:sp>
      <p:sp>
        <p:nvSpPr>
          <p:cNvPr id="703" name="テキスト ボックス 702">
            <a:extLst>
              <a:ext uri="{FF2B5EF4-FFF2-40B4-BE49-F238E27FC236}">
                <a16:creationId xmlns:a16="http://schemas.microsoft.com/office/drawing/2014/main" id="{8F8D596B-D1B0-412B-B702-AE022AEAACC0}"/>
              </a:ext>
            </a:extLst>
          </p:cNvPr>
          <p:cNvSpPr txBox="1"/>
          <p:nvPr/>
        </p:nvSpPr>
        <p:spPr>
          <a:xfrm>
            <a:off x="195314" y="4574509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モロヘイヤ</a:t>
            </a:r>
          </a:p>
        </p:txBody>
      </p:sp>
      <p:sp>
        <p:nvSpPr>
          <p:cNvPr id="704" name="テキスト ボックス 703">
            <a:extLst>
              <a:ext uri="{FF2B5EF4-FFF2-40B4-BE49-F238E27FC236}">
                <a16:creationId xmlns:a16="http://schemas.microsoft.com/office/drawing/2014/main" id="{169FD33F-F58D-4D23-BAD3-EDF24133A46B}"/>
              </a:ext>
            </a:extLst>
          </p:cNvPr>
          <p:cNvSpPr txBox="1"/>
          <p:nvPr/>
        </p:nvSpPr>
        <p:spPr>
          <a:xfrm>
            <a:off x="1733304" y="51486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キュウリ</a:t>
            </a:r>
          </a:p>
        </p:txBody>
      </p:sp>
      <p:grpSp>
        <p:nvGrpSpPr>
          <p:cNvPr id="705" name="グループ化 704">
            <a:extLst>
              <a:ext uri="{FF2B5EF4-FFF2-40B4-BE49-F238E27FC236}">
                <a16:creationId xmlns:a16="http://schemas.microsoft.com/office/drawing/2014/main" id="{66783231-393E-4DBF-B738-B32A2F02B54E}"/>
              </a:ext>
            </a:extLst>
          </p:cNvPr>
          <p:cNvGrpSpPr/>
          <p:nvPr/>
        </p:nvGrpSpPr>
        <p:grpSpPr>
          <a:xfrm rot="20873312">
            <a:off x="5300099" y="5386956"/>
            <a:ext cx="1034864" cy="1112077"/>
            <a:chOff x="464923" y="2769101"/>
            <a:chExt cx="1494731" cy="1606256"/>
          </a:xfrm>
        </p:grpSpPr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886DCCC2-3419-4E5A-953D-003F33958BBC}"/>
                </a:ext>
              </a:extLst>
            </p:cNvPr>
            <p:cNvGrpSpPr/>
            <p:nvPr/>
          </p:nvGrpSpPr>
          <p:grpSpPr>
            <a:xfrm>
              <a:off x="464923" y="2769101"/>
              <a:ext cx="1494731" cy="1606256"/>
              <a:chOff x="3647855" y="2078850"/>
              <a:chExt cx="2475275" cy="2659960"/>
            </a:xfrm>
          </p:grpSpPr>
          <p:sp>
            <p:nvSpPr>
              <p:cNvPr id="709" name="角丸四角形 507">
                <a:extLst>
                  <a:ext uri="{FF2B5EF4-FFF2-40B4-BE49-F238E27FC236}">
                    <a16:creationId xmlns:a16="http://schemas.microsoft.com/office/drawing/2014/main" id="{E911FE98-3F45-4D63-8C0A-070F2938D696}"/>
                  </a:ext>
                </a:extLst>
              </p:cNvPr>
              <p:cNvSpPr/>
              <p:nvPr/>
            </p:nvSpPr>
            <p:spPr bwMode="auto">
              <a:xfrm>
                <a:off x="4412939" y="4423775"/>
                <a:ext cx="945105" cy="315035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円/楕円 508">
                <a:extLst>
                  <a:ext uri="{FF2B5EF4-FFF2-40B4-BE49-F238E27FC236}">
                    <a16:creationId xmlns:a16="http://schemas.microsoft.com/office/drawing/2014/main" id="{528172B5-60F0-4BC8-8A13-94920767DBB1}"/>
                  </a:ext>
                </a:extLst>
              </p:cNvPr>
              <p:cNvSpPr/>
              <p:nvPr/>
            </p:nvSpPr>
            <p:spPr bwMode="auto">
              <a:xfrm>
                <a:off x="3647855" y="2078850"/>
                <a:ext cx="2475275" cy="25652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円/楕円 509">
                <a:extLst>
                  <a:ext uri="{FF2B5EF4-FFF2-40B4-BE49-F238E27FC236}">
                    <a16:creationId xmlns:a16="http://schemas.microsoft.com/office/drawing/2014/main" id="{7962BE76-37E5-464E-B1BF-FDE590D80FA1}"/>
                  </a:ext>
                </a:extLst>
              </p:cNvPr>
              <p:cNvSpPr/>
              <p:nvPr/>
            </p:nvSpPr>
            <p:spPr bwMode="auto">
              <a:xfrm>
                <a:off x="3814064" y="2258870"/>
                <a:ext cx="2142855" cy="1665185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81DA6D82-1EF8-406F-872D-358940F077F6}"/>
                  </a:ext>
                </a:extLst>
              </p:cNvPr>
              <p:cNvGrpSpPr/>
              <p:nvPr/>
            </p:nvGrpSpPr>
            <p:grpSpPr>
              <a:xfrm>
                <a:off x="4203586" y="2630210"/>
                <a:ext cx="1363810" cy="540060"/>
                <a:chOff x="4197258" y="2630210"/>
                <a:chExt cx="1363810" cy="540060"/>
              </a:xfrm>
              <a:solidFill>
                <a:srgbClr val="FF0000"/>
              </a:solidFill>
            </p:grpSpPr>
            <p:sp>
              <p:nvSpPr>
                <p:cNvPr id="738" name="円/楕円 535">
                  <a:extLst>
                    <a:ext uri="{FF2B5EF4-FFF2-40B4-BE49-F238E27FC236}">
                      <a16:creationId xmlns:a16="http://schemas.microsoft.com/office/drawing/2014/main" id="{110E0F7A-040A-4042-8BB4-C1D1550CB8D6}"/>
                    </a:ext>
                  </a:extLst>
                </p:cNvPr>
                <p:cNvSpPr/>
                <p:nvPr/>
              </p:nvSpPr>
              <p:spPr bwMode="auto">
                <a:xfrm>
                  <a:off x="4197258" y="2630210"/>
                  <a:ext cx="540060" cy="54006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円/楕円 536">
                  <a:extLst>
                    <a:ext uri="{FF2B5EF4-FFF2-40B4-BE49-F238E27FC236}">
                      <a16:creationId xmlns:a16="http://schemas.microsoft.com/office/drawing/2014/main" id="{1C5FF344-3F3C-43D1-A890-F19645A74D0A}"/>
                    </a:ext>
                  </a:extLst>
                </p:cNvPr>
                <p:cNvSpPr/>
                <p:nvPr/>
              </p:nvSpPr>
              <p:spPr bwMode="auto">
                <a:xfrm>
                  <a:off x="5021008" y="2630210"/>
                  <a:ext cx="540060" cy="54006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E3E6C7AF-A55D-40BB-98A4-82892CAE9761}"/>
                  </a:ext>
                </a:extLst>
              </p:cNvPr>
              <p:cNvGrpSpPr/>
              <p:nvPr/>
            </p:nvGrpSpPr>
            <p:grpSpPr>
              <a:xfrm rot="10800000">
                <a:off x="3917885" y="3192804"/>
                <a:ext cx="1935213" cy="337847"/>
                <a:chOff x="4062243" y="3192807"/>
                <a:chExt cx="1644613" cy="337847"/>
              </a:xfrm>
              <a:solidFill>
                <a:schemeClr val="tx1"/>
              </a:solidFill>
            </p:grpSpPr>
            <p:sp>
              <p:nvSpPr>
                <p:cNvPr id="736" name="円/楕円 3">
                  <a:extLst>
                    <a:ext uri="{FF2B5EF4-FFF2-40B4-BE49-F238E27FC236}">
                      <a16:creationId xmlns:a16="http://schemas.microsoft.com/office/drawing/2014/main" id="{F79F40C4-D954-4369-8C7B-D616124AF791}"/>
                    </a:ext>
                  </a:extLst>
                </p:cNvPr>
                <p:cNvSpPr/>
                <p:nvPr/>
              </p:nvSpPr>
              <p:spPr bwMode="auto">
                <a:xfrm rot="480798">
                  <a:off x="4062243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円/楕円 3">
                  <a:extLst>
                    <a:ext uri="{FF2B5EF4-FFF2-40B4-BE49-F238E27FC236}">
                      <a16:creationId xmlns:a16="http://schemas.microsoft.com/office/drawing/2014/main" id="{83BCBB09-96C5-4875-8D0C-94AFFF9DA759}"/>
                    </a:ext>
                  </a:extLst>
                </p:cNvPr>
                <p:cNvSpPr/>
                <p:nvPr/>
              </p:nvSpPr>
              <p:spPr bwMode="auto">
                <a:xfrm rot="21119202" flipH="1">
                  <a:off x="4896766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C9564DAE-EA3F-4390-A48D-AA371B5F0EE2}"/>
                  </a:ext>
                </a:extLst>
              </p:cNvPr>
              <p:cNvGrpSpPr/>
              <p:nvPr/>
            </p:nvGrpSpPr>
            <p:grpSpPr>
              <a:xfrm>
                <a:off x="4712678" y="2335838"/>
                <a:ext cx="345627" cy="320850"/>
                <a:chOff x="4721562" y="2335838"/>
                <a:chExt cx="345627" cy="320850"/>
              </a:xfrm>
              <a:solidFill>
                <a:schemeClr val="tx1"/>
              </a:solidFill>
            </p:grpSpPr>
            <p:sp>
              <p:nvSpPr>
                <p:cNvPr id="734" name="円/楕円 3">
                  <a:extLst>
                    <a:ext uri="{FF2B5EF4-FFF2-40B4-BE49-F238E27FC236}">
                      <a16:creationId xmlns:a16="http://schemas.microsoft.com/office/drawing/2014/main" id="{C27B644F-875E-4D88-AE71-DA8F387F8F85}"/>
                    </a:ext>
                  </a:extLst>
                </p:cNvPr>
                <p:cNvSpPr/>
                <p:nvPr/>
              </p:nvSpPr>
              <p:spPr bwMode="auto">
                <a:xfrm rot="2732282">
                  <a:off x="4596409" y="2460991"/>
                  <a:ext cx="320850" cy="70544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円/楕円 3">
                  <a:extLst>
                    <a:ext uri="{FF2B5EF4-FFF2-40B4-BE49-F238E27FC236}">
                      <a16:creationId xmlns:a16="http://schemas.microsoft.com/office/drawing/2014/main" id="{8D3EA64B-4856-4F85-AFED-58141ACF843C}"/>
                    </a:ext>
                  </a:extLst>
                </p:cNvPr>
                <p:cNvSpPr/>
                <p:nvPr/>
              </p:nvSpPr>
              <p:spPr bwMode="auto">
                <a:xfrm rot="18867718" flipH="1">
                  <a:off x="4871492" y="2460991"/>
                  <a:ext cx="320850" cy="70544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D50B678E-D08A-4862-B2A9-B6C22CBFA6EC}"/>
                  </a:ext>
                </a:extLst>
              </p:cNvPr>
              <p:cNvGrpSpPr/>
              <p:nvPr/>
            </p:nvGrpSpPr>
            <p:grpSpPr>
              <a:xfrm>
                <a:off x="3886830" y="3654988"/>
                <a:ext cx="928910" cy="882835"/>
                <a:chOff x="3886830" y="3654988"/>
                <a:chExt cx="928910" cy="882835"/>
              </a:xfrm>
              <a:solidFill>
                <a:srgbClr val="CC9900"/>
              </a:solidFill>
            </p:grpSpPr>
            <p:sp>
              <p:nvSpPr>
                <p:cNvPr id="730" name="円/楕円 17">
                  <a:extLst>
                    <a:ext uri="{FF2B5EF4-FFF2-40B4-BE49-F238E27FC236}">
                      <a16:creationId xmlns:a16="http://schemas.microsoft.com/office/drawing/2014/main" id="{99124F00-D430-45ED-B997-946F8FE1DDED}"/>
                    </a:ext>
                  </a:extLst>
                </p:cNvPr>
                <p:cNvSpPr/>
                <p:nvPr/>
              </p:nvSpPr>
              <p:spPr bwMode="auto">
                <a:xfrm>
                  <a:off x="4339318" y="3959836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円/楕円 17">
                  <a:extLst>
                    <a:ext uri="{FF2B5EF4-FFF2-40B4-BE49-F238E27FC236}">
                      <a16:creationId xmlns:a16="http://schemas.microsoft.com/office/drawing/2014/main" id="{9E0C23AE-2373-4AD3-ABC4-90DD17F425AC}"/>
                    </a:ext>
                  </a:extLst>
                </p:cNvPr>
                <p:cNvSpPr/>
                <p:nvPr/>
              </p:nvSpPr>
              <p:spPr bwMode="auto">
                <a:xfrm>
                  <a:off x="4123637" y="3807412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円/楕円 17">
                  <a:extLst>
                    <a:ext uri="{FF2B5EF4-FFF2-40B4-BE49-F238E27FC236}">
                      <a16:creationId xmlns:a16="http://schemas.microsoft.com/office/drawing/2014/main" id="{A44E7647-3D61-4E44-8D54-B99AD211A1EB}"/>
                    </a:ext>
                  </a:extLst>
                </p:cNvPr>
                <p:cNvSpPr/>
                <p:nvPr/>
              </p:nvSpPr>
              <p:spPr bwMode="auto">
                <a:xfrm>
                  <a:off x="3886830" y="3654988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円/楕円 17">
                  <a:extLst>
                    <a:ext uri="{FF2B5EF4-FFF2-40B4-BE49-F238E27FC236}">
                      <a16:creationId xmlns:a16="http://schemas.microsoft.com/office/drawing/2014/main" id="{003A416B-EE14-4D06-8775-C9642A8DA737}"/>
                    </a:ext>
                  </a:extLst>
                </p:cNvPr>
                <p:cNvSpPr/>
                <p:nvPr/>
              </p:nvSpPr>
              <p:spPr bwMode="auto">
                <a:xfrm>
                  <a:off x="4651342" y="3997755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6EC4CA9D-EA10-48C4-843E-78EAFE612C63}"/>
                  </a:ext>
                </a:extLst>
              </p:cNvPr>
              <p:cNvGrpSpPr/>
              <p:nvPr/>
            </p:nvGrpSpPr>
            <p:grpSpPr>
              <a:xfrm flipH="1">
                <a:off x="4979002" y="3658298"/>
                <a:ext cx="928921" cy="879525"/>
                <a:chOff x="3886830" y="3654988"/>
                <a:chExt cx="928921" cy="879525"/>
              </a:xfrm>
              <a:solidFill>
                <a:srgbClr val="CC9900"/>
              </a:solidFill>
            </p:grpSpPr>
            <p:sp>
              <p:nvSpPr>
                <p:cNvPr id="726" name="円/楕円 17">
                  <a:extLst>
                    <a:ext uri="{FF2B5EF4-FFF2-40B4-BE49-F238E27FC236}">
                      <a16:creationId xmlns:a16="http://schemas.microsoft.com/office/drawing/2014/main" id="{B6326587-5B41-409D-A05A-EFA08DBCCFEE}"/>
                    </a:ext>
                  </a:extLst>
                </p:cNvPr>
                <p:cNvSpPr/>
                <p:nvPr/>
              </p:nvSpPr>
              <p:spPr bwMode="auto">
                <a:xfrm>
                  <a:off x="4339318" y="3959836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円/楕円 17">
                  <a:extLst>
                    <a:ext uri="{FF2B5EF4-FFF2-40B4-BE49-F238E27FC236}">
                      <a16:creationId xmlns:a16="http://schemas.microsoft.com/office/drawing/2014/main" id="{A5103865-2C05-4686-A847-C9ABAC18DAC4}"/>
                    </a:ext>
                  </a:extLst>
                </p:cNvPr>
                <p:cNvSpPr/>
                <p:nvPr/>
              </p:nvSpPr>
              <p:spPr bwMode="auto">
                <a:xfrm>
                  <a:off x="4123637" y="3807412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円/楕円 17">
                  <a:extLst>
                    <a:ext uri="{FF2B5EF4-FFF2-40B4-BE49-F238E27FC236}">
                      <a16:creationId xmlns:a16="http://schemas.microsoft.com/office/drawing/2014/main" id="{341BD32E-4245-45F3-BADE-01B5795F9DD9}"/>
                    </a:ext>
                  </a:extLst>
                </p:cNvPr>
                <p:cNvSpPr/>
                <p:nvPr/>
              </p:nvSpPr>
              <p:spPr bwMode="auto">
                <a:xfrm>
                  <a:off x="3886830" y="3654988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円/楕円 17">
                  <a:extLst>
                    <a:ext uri="{FF2B5EF4-FFF2-40B4-BE49-F238E27FC236}">
                      <a16:creationId xmlns:a16="http://schemas.microsoft.com/office/drawing/2014/main" id="{A803C9EF-1E39-430A-869A-E29A0FC93908}"/>
                    </a:ext>
                  </a:extLst>
                </p:cNvPr>
                <p:cNvSpPr/>
                <p:nvPr/>
              </p:nvSpPr>
              <p:spPr bwMode="auto">
                <a:xfrm>
                  <a:off x="4651353" y="3994445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62DBB1FC-4365-4107-B278-C77E9752E514}"/>
                  </a:ext>
                </a:extLst>
              </p:cNvPr>
              <p:cNvGrpSpPr/>
              <p:nvPr/>
            </p:nvGrpSpPr>
            <p:grpSpPr>
              <a:xfrm>
                <a:off x="4624399" y="3474005"/>
                <a:ext cx="522185" cy="121439"/>
                <a:chOff x="4603262" y="3474005"/>
                <a:chExt cx="522185" cy="121439"/>
              </a:xfrm>
              <a:solidFill>
                <a:schemeClr val="tx1"/>
              </a:solidFill>
            </p:grpSpPr>
            <p:sp>
              <p:nvSpPr>
                <p:cNvPr id="724" name="円/楕円 523">
                  <a:extLst>
                    <a:ext uri="{FF2B5EF4-FFF2-40B4-BE49-F238E27FC236}">
                      <a16:creationId xmlns:a16="http://schemas.microsoft.com/office/drawing/2014/main" id="{3DF1E142-53BC-4437-8343-10BD31E81085}"/>
                    </a:ext>
                  </a:extLst>
                </p:cNvPr>
                <p:cNvSpPr/>
                <p:nvPr/>
              </p:nvSpPr>
              <p:spPr bwMode="auto">
                <a:xfrm>
                  <a:off x="4603262" y="3474005"/>
                  <a:ext cx="208879" cy="12143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円/楕円 524">
                  <a:extLst>
                    <a:ext uri="{FF2B5EF4-FFF2-40B4-BE49-F238E27FC236}">
                      <a16:creationId xmlns:a16="http://schemas.microsoft.com/office/drawing/2014/main" id="{C9CDD7CA-DCF0-4FCC-B034-96C0D8E2D3C6}"/>
                    </a:ext>
                  </a:extLst>
                </p:cNvPr>
                <p:cNvSpPr/>
                <p:nvPr/>
              </p:nvSpPr>
              <p:spPr bwMode="auto">
                <a:xfrm>
                  <a:off x="4916568" y="3474005"/>
                  <a:ext cx="208879" cy="12143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2AB4F1B9-FADC-41BF-9145-BCF34D645ACE}"/>
                  </a:ext>
                </a:extLst>
              </p:cNvPr>
              <p:cNvGrpSpPr/>
              <p:nvPr/>
            </p:nvGrpSpPr>
            <p:grpSpPr>
              <a:xfrm rot="10800000">
                <a:off x="4354124" y="3625299"/>
                <a:ext cx="1062736" cy="208746"/>
                <a:chOff x="4062243" y="3192807"/>
                <a:chExt cx="1644613" cy="337847"/>
              </a:xfrm>
              <a:solidFill>
                <a:schemeClr val="tx1"/>
              </a:solidFill>
            </p:grpSpPr>
            <p:sp>
              <p:nvSpPr>
                <p:cNvPr id="722" name="円/楕円 3">
                  <a:extLst>
                    <a:ext uri="{FF2B5EF4-FFF2-40B4-BE49-F238E27FC236}">
                      <a16:creationId xmlns:a16="http://schemas.microsoft.com/office/drawing/2014/main" id="{FDACFB5A-FE21-45BE-947B-E35E71AD1946}"/>
                    </a:ext>
                  </a:extLst>
                </p:cNvPr>
                <p:cNvSpPr/>
                <p:nvPr/>
              </p:nvSpPr>
              <p:spPr bwMode="auto">
                <a:xfrm rot="480798">
                  <a:off x="4062243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円/楕円 3">
                  <a:extLst>
                    <a:ext uri="{FF2B5EF4-FFF2-40B4-BE49-F238E27FC236}">
                      <a16:creationId xmlns:a16="http://schemas.microsoft.com/office/drawing/2014/main" id="{18FA8113-897C-4A65-A785-6889263C10F9}"/>
                    </a:ext>
                  </a:extLst>
                </p:cNvPr>
                <p:cNvSpPr/>
                <p:nvPr/>
              </p:nvSpPr>
              <p:spPr bwMode="auto">
                <a:xfrm rot="21119202" flipH="1">
                  <a:off x="4896766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6A1B8F7C-3426-488F-9ECF-8E71637378DC}"/>
                  </a:ext>
                </a:extLst>
              </p:cNvPr>
              <p:cNvGrpSpPr/>
              <p:nvPr/>
            </p:nvGrpSpPr>
            <p:grpSpPr>
              <a:xfrm>
                <a:off x="4063185" y="2461287"/>
                <a:ext cx="1644613" cy="337847"/>
                <a:chOff x="4062243" y="2461287"/>
                <a:chExt cx="1644613" cy="337847"/>
              </a:xfrm>
              <a:solidFill>
                <a:schemeClr val="tx1"/>
              </a:solidFill>
            </p:grpSpPr>
            <p:sp>
              <p:nvSpPr>
                <p:cNvPr id="720" name="円/楕円 3">
                  <a:extLst>
                    <a:ext uri="{FF2B5EF4-FFF2-40B4-BE49-F238E27FC236}">
                      <a16:creationId xmlns:a16="http://schemas.microsoft.com/office/drawing/2014/main" id="{4BAD1DA8-B219-4AE4-9E2A-7E04DE70EEBD}"/>
                    </a:ext>
                  </a:extLst>
                </p:cNvPr>
                <p:cNvSpPr/>
                <p:nvPr/>
              </p:nvSpPr>
              <p:spPr bwMode="auto">
                <a:xfrm rot="480798">
                  <a:off x="4062243" y="246128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円/楕円 3">
                  <a:extLst>
                    <a:ext uri="{FF2B5EF4-FFF2-40B4-BE49-F238E27FC236}">
                      <a16:creationId xmlns:a16="http://schemas.microsoft.com/office/drawing/2014/main" id="{57AD70AC-5A32-4954-B069-126A21224D35}"/>
                    </a:ext>
                  </a:extLst>
                </p:cNvPr>
                <p:cNvSpPr/>
                <p:nvPr/>
              </p:nvSpPr>
              <p:spPr bwMode="auto">
                <a:xfrm rot="21119202" flipH="1">
                  <a:off x="4896766" y="246128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07" name="円/楕円 27">
              <a:extLst>
                <a:ext uri="{FF2B5EF4-FFF2-40B4-BE49-F238E27FC236}">
                  <a16:creationId xmlns:a16="http://schemas.microsoft.com/office/drawing/2014/main" id="{8EBB6AB8-F04B-4D5F-AE8F-16113E3994D0}"/>
                </a:ext>
              </a:extLst>
            </p:cNvPr>
            <p:cNvSpPr/>
            <p:nvPr/>
          </p:nvSpPr>
          <p:spPr bwMode="auto">
            <a:xfrm>
              <a:off x="851505" y="3155557"/>
              <a:ext cx="225025" cy="22502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539">
              <a:extLst>
                <a:ext uri="{FF2B5EF4-FFF2-40B4-BE49-F238E27FC236}">
                  <a16:creationId xmlns:a16="http://schemas.microsoft.com/office/drawing/2014/main" id="{99C327EA-E67B-4366-8E5F-C1B09ED83B8D}"/>
                </a:ext>
              </a:extLst>
            </p:cNvPr>
            <p:cNvSpPr/>
            <p:nvPr/>
          </p:nvSpPr>
          <p:spPr bwMode="auto">
            <a:xfrm>
              <a:off x="1344265" y="3155557"/>
              <a:ext cx="225025" cy="22502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40" name="吹き出し: 円形 739">
            <a:extLst>
              <a:ext uri="{FF2B5EF4-FFF2-40B4-BE49-F238E27FC236}">
                <a16:creationId xmlns:a16="http://schemas.microsoft.com/office/drawing/2014/main" id="{98114B0B-F74F-4F41-9FE0-A5A091A19E32}"/>
              </a:ext>
            </a:extLst>
          </p:cNvPr>
          <p:cNvSpPr/>
          <p:nvPr/>
        </p:nvSpPr>
        <p:spPr>
          <a:xfrm>
            <a:off x="6498718" y="5673142"/>
            <a:ext cx="1233838" cy="793693"/>
          </a:xfrm>
          <a:prstGeom prst="wedgeEllipseCallout">
            <a:avLst>
              <a:gd name="adj1" fmla="val -58797"/>
              <a:gd name="adj2" fmla="val 28305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ダルマ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群馬県と言えば・・・</a:t>
            </a: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3F06ABA4-63AF-4749-AA14-139B426185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こんにゃく芋</a:t>
            </a: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BE443CF3-D8AC-4CBE-A817-8B145CE5620C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ダルマ</a:t>
            </a:r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1FEC579E-0DCF-4334-80A6-C52BDB0516F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こんにゃく</a:t>
            </a: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AF4EDACA-65C0-4605-ACF7-915972359600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上毛かるた</a:t>
            </a: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AD65FEA8-5CF8-4405-841E-959982CA3694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焼きまんじゅう</a:t>
            </a:r>
          </a:p>
        </p:txBody>
      </p: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3868214B-0F5F-40FF-A664-BF304670AEC6}"/>
              </a:ext>
            </a:extLst>
          </p:cNvPr>
          <p:cNvGrpSpPr/>
          <p:nvPr/>
        </p:nvGrpSpPr>
        <p:grpSpPr>
          <a:xfrm>
            <a:off x="1036423" y="4055756"/>
            <a:ext cx="1954427" cy="2100251"/>
            <a:chOff x="464923" y="2769101"/>
            <a:chExt cx="1494731" cy="1606256"/>
          </a:xfrm>
        </p:grpSpPr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94A78D42-5A2A-4514-828F-717873182140}"/>
                </a:ext>
              </a:extLst>
            </p:cNvPr>
            <p:cNvGrpSpPr/>
            <p:nvPr/>
          </p:nvGrpSpPr>
          <p:grpSpPr>
            <a:xfrm>
              <a:off x="464923" y="2769101"/>
              <a:ext cx="1494731" cy="1606256"/>
              <a:chOff x="3647855" y="2078850"/>
              <a:chExt cx="2475275" cy="2659960"/>
            </a:xfrm>
          </p:grpSpPr>
          <p:sp>
            <p:nvSpPr>
              <p:cNvPr id="285" name="角丸四角形 507">
                <a:extLst>
                  <a:ext uri="{FF2B5EF4-FFF2-40B4-BE49-F238E27FC236}">
                    <a16:creationId xmlns:a16="http://schemas.microsoft.com/office/drawing/2014/main" id="{A663998A-67EA-4607-93C1-8C01F04C5B0F}"/>
                  </a:ext>
                </a:extLst>
              </p:cNvPr>
              <p:cNvSpPr/>
              <p:nvPr/>
            </p:nvSpPr>
            <p:spPr bwMode="auto">
              <a:xfrm>
                <a:off x="4412939" y="4423775"/>
                <a:ext cx="945105" cy="315035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6" name="円/楕円 508">
                <a:extLst>
                  <a:ext uri="{FF2B5EF4-FFF2-40B4-BE49-F238E27FC236}">
                    <a16:creationId xmlns:a16="http://schemas.microsoft.com/office/drawing/2014/main" id="{27EBFB41-1503-4C17-99B7-EE9186593579}"/>
                  </a:ext>
                </a:extLst>
              </p:cNvPr>
              <p:cNvSpPr/>
              <p:nvPr/>
            </p:nvSpPr>
            <p:spPr bwMode="auto">
              <a:xfrm>
                <a:off x="3647855" y="2078850"/>
                <a:ext cx="2475275" cy="25652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7" name="円/楕円 509">
                <a:extLst>
                  <a:ext uri="{FF2B5EF4-FFF2-40B4-BE49-F238E27FC236}">
                    <a16:creationId xmlns:a16="http://schemas.microsoft.com/office/drawing/2014/main" id="{F43E3E59-1CB6-4B47-AD8D-ACCAA456966E}"/>
                  </a:ext>
                </a:extLst>
              </p:cNvPr>
              <p:cNvSpPr/>
              <p:nvPr/>
            </p:nvSpPr>
            <p:spPr bwMode="auto">
              <a:xfrm>
                <a:off x="3814064" y="2258870"/>
                <a:ext cx="2142855" cy="1665185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9912276E-7376-49B8-BB80-5B282BFBEA55}"/>
                  </a:ext>
                </a:extLst>
              </p:cNvPr>
              <p:cNvGrpSpPr/>
              <p:nvPr/>
            </p:nvGrpSpPr>
            <p:grpSpPr>
              <a:xfrm>
                <a:off x="4203586" y="2630210"/>
                <a:ext cx="1363810" cy="540060"/>
                <a:chOff x="4197258" y="2630210"/>
                <a:chExt cx="1363810" cy="540060"/>
              </a:xfrm>
              <a:solidFill>
                <a:srgbClr val="FF0000"/>
              </a:solidFill>
            </p:grpSpPr>
            <p:sp>
              <p:nvSpPr>
                <p:cNvPr id="314" name="円/楕円 535">
                  <a:extLst>
                    <a:ext uri="{FF2B5EF4-FFF2-40B4-BE49-F238E27FC236}">
                      <a16:creationId xmlns:a16="http://schemas.microsoft.com/office/drawing/2014/main" id="{B9B0741D-8FA3-4370-AC03-55E18BD4D9D0}"/>
                    </a:ext>
                  </a:extLst>
                </p:cNvPr>
                <p:cNvSpPr/>
                <p:nvPr/>
              </p:nvSpPr>
              <p:spPr bwMode="auto">
                <a:xfrm>
                  <a:off x="4197258" y="2630210"/>
                  <a:ext cx="540060" cy="5400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5" name="円/楕円 536">
                  <a:extLst>
                    <a:ext uri="{FF2B5EF4-FFF2-40B4-BE49-F238E27FC236}">
                      <a16:creationId xmlns:a16="http://schemas.microsoft.com/office/drawing/2014/main" id="{59282E50-C670-4996-B95F-7B2CDFD7378B}"/>
                    </a:ext>
                  </a:extLst>
                </p:cNvPr>
                <p:cNvSpPr/>
                <p:nvPr/>
              </p:nvSpPr>
              <p:spPr bwMode="auto">
                <a:xfrm>
                  <a:off x="5021008" y="2630210"/>
                  <a:ext cx="540060" cy="5400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F35F8A0A-7713-44B2-88F3-FAD43795CF07}"/>
                  </a:ext>
                </a:extLst>
              </p:cNvPr>
              <p:cNvGrpSpPr/>
              <p:nvPr/>
            </p:nvGrpSpPr>
            <p:grpSpPr>
              <a:xfrm rot="10800000">
                <a:off x="3917885" y="3192804"/>
                <a:ext cx="1935213" cy="337847"/>
                <a:chOff x="4062243" y="3192807"/>
                <a:chExt cx="1644613" cy="337847"/>
              </a:xfrm>
              <a:solidFill>
                <a:sysClr val="windowText" lastClr="000000"/>
              </a:solidFill>
            </p:grpSpPr>
            <p:sp>
              <p:nvSpPr>
                <p:cNvPr id="312" name="円/楕円 3">
                  <a:extLst>
                    <a:ext uri="{FF2B5EF4-FFF2-40B4-BE49-F238E27FC236}">
                      <a16:creationId xmlns:a16="http://schemas.microsoft.com/office/drawing/2014/main" id="{C49983A1-A02A-47C7-8EF0-C8177116324C}"/>
                    </a:ext>
                  </a:extLst>
                </p:cNvPr>
                <p:cNvSpPr/>
                <p:nvPr/>
              </p:nvSpPr>
              <p:spPr bwMode="auto">
                <a:xfrm rot="480798">
                  <a:off x="4062243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3" name="円/楕円 3">
                  <a:extLst>
                    <a:ext uri="{FF2B5EF4-FFF2-40B4-BE49-F238E27FC236}">
                      <a16:creationId xmlns:a16="http://schemas.microsoft.com/office/drawing/2014/main" id="{D920C8AA-1780-433D-A07E-07623519126B}"/>
                    </a:ext>
                  </a:extLst>
                </p:cNvPr>
                <p:cNvSpPr/>
                <p:nvPr/>
              </p:nvSpPr>
              <p:spPr bwMode="auto">
                <a:xfrm rot="21119202" flipH="1">
                  <a:off x="4896766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E57982E3-912F-485C-8AA2-BDB58B702EE0}"/>
                  </a:ext>
                </a:extLst>
              </p:cNvPr>
              <p:cNvGrpSpPr/>
              <p:nvPr/>
            </p:nvGrpSpPr>
            <p:grpSpPr>
              <a:xfrm>
                <a:off x="4712678" y="2335838"/>
                <a:ext cx="345627" cy="320850"/>
                <a:chOff x="4721562" y="2335838"/>
                <a:chExt cx="345627" cy="320850"/>
              </a:xfrm>
              <a:solidFill>
                <a:sysClr val="windowText" lastClr="000000"/>
              </a:solidFill>
            </p:grpSpPr>
            <p:sp>
              <p:nvSpPr>
                <p:cNvPr id="310" name="円/楕円 3">
                  <a:extLst>
                    <a:ext uri="{FF2B5EF4-FFF2-40B4-BE49-F238E27FC236}">
                      <a16:creationId xmlns:a16="http://schemas.microsoft.com/office/drawing/2014/main" id="{5F4D2D71-1F37-4736-A064-3BE8C93DD2F9}"/>
                    </a:ext>
                  </a:extLst>
                </p:cNvPr>
                <p:cNvSpPr/>
                <p:nvPr/>
              </p:nvSpPr>
              <p:spPr bwMode="auto">
                <a:xfrm rot="2732282">
                  <a:off x="4596409" y="2460991"/>
                  <a:ext cx="320850" cy="70544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1" name="円/楕円 3">
                  <a:extLst>
                    <a:ext uri="{FF2B5EF4-FFF2-40B4-BE49-F238E27FC236}">
                      <a16:creationId xmlns:a16="http://schemas.microsoft.com/office/drawing/2014/main" id="{472FAA55-BAC2-4BAD-9699-C7FF0964BA59}"/>
                    </a:ext>
                  </a:extLst>
                </p:cNvPr>
                <p:cNvSpPr/>
                <p:nvPr/>
              </p:nvSpPr>
              <p:spPr bwMode="auto">
                <a:xfrm rot="18867718" flipH="1">
                  <a:off x="4871492" y="2460991"/>
                  <a:ext cx="320850" cy="70544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3C4E9100-80BC-46FD-9F9C-1D249E9435A9}"/>
                  </a:ext>
                </a:extLst>
              </p:cNvPr>
              <p:cNvGrpSpPr/>
              <p:nvPr/>
            </p:nvGrpSpPr>
            <p:grpSpPr>
              <a:xfrm>
                <a:off x="3886830" y="3654988"/>
                <a:ext cx="928910" cy="882835"/>
                <a:chOff x="3886830" y="3654988"/>
                <a:chExt cx="928910" cy="882835"/>
              </a:xfrm>
              <a:solidFill>
                <a:srgbClr val="CC9900"/>
              </a:solidFill>
            </p:grpSpPr>
            <p:sp>
              <p:nvSpPr>
                <p:cNvPr id="306" name="円/楕円 17">
                  <a:extLst>
                    <a:ext uri="{FF2B5EF4-FFF2-40B4-BE49-F238E27FC236}">
                      <a16:creationId xmlns:a16="http://schemas.microsoft.com/office/drawing/2014/main" id="{145886D0-7E08-4535-9ADC-317C5B880111}"/>
                    </a:ext>
                  </a:extLst>
                </p:cNvPr>
                <p:cNvSpPr/>
                <p:nvPr/>
              </p:nvSpPr>
              <p:spPr bwMode="auto">
                <a:xfrm>
                  <a:off x="4339318" y="3959836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7" name="円/楕円 17">
                  <a:extLst>
                    <a:ext uri="{FF2B5EF4-FFF2-40B4-BE49-F238E27FC236}">
                      <a16:creationId xmlns:a16="http://schemas.microsoft.com/office/drawing/2014/main" id="{BA0D00A0-631B-4395-9BD6-03C0212FFE10}"/>
                    </a:ext>
                  </a:extLst>
                </p:cNvPr>
                <p:cNvSpPr/>
                <p:nvPr/>
              </p:nvSpPr>
              <p:spPr bwMode="auto">
                <a:xfrm>
                  <a:off x="4123637" y="3807412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8" name="円/楕円 17">
                  <a:extLst>
                    <a:ext uri="{FF2B5EF4-FFF2-40B4-BE49-F238E27FC236}">
                      <a16:creationId xmlns:a16="http://schemas.microsoft.com/office/drawing/2014/main" id="{77D1933A-F978-48F7-8D4B-E1082665D593}"/>
                    </a:ext>
                  </a:extLst>
                </p:cNvPr>
                <p:cNvSpPr/>
                <p:nvPr/>
              </p:nvSpPr>
              <p:spPr bwMode="auto">
                <a:xfrm>
                  <a:off x="3886830" y="3654988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9" name="円/楕円 17">
                  <a:extLst>
                    <a:ext uri="{FF2B5EF4-FFF2-40B4-BE49-F238E27FC236}">
                      <a16:creationId xmlns:a16="http://schemas.microsoft.com/office/drawing/2014/main" id="{FFC01BB6-2089-4FFA-BAC9-2F61A71B39C5}"/>
                    </a:ext>
                  </a:extLst>
                </p:cNvPr>
                <p:cNvSpPr/>
                <p:nvPr/>
              </p:nvSpPr>
              <p:spPr bwMode="auto">
                <a:xfrm>
                  <a:off x="4651342" y="3997755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01D0DD7C-E6A2-4DB3-BD38-9181D42544E0}"/>
                  </a:ext>
                </a:extLst>
              </p:cNvPr>
              <p:cNvGrpSpPr/>
              <p:nvPr/>
            </p:nvGrpSpPr>
            <p:grpSpPr>
              <a:xfrm flipH="1">
                <a:off x="4979002" y="3658298"/>
                <a:ext cx="928921" cy="879525"/>
                <a:chOff x="3886830" y="3654988"/>
                <a:chExt cx="928921" cy="879525"/>
              </a:xfrm>
              <a:solidFill>
                <a:srgbClr val="CC9900"/>
              </a:solidFill>
            </p:grpSpPr>
            <p:sp>
              <p:nvSpPr>
                <p:cNvPr id="302" name="円/楕円 17">
                  <a:extLst>
                    <a:ext uri="{FF2B5EF4-FFF2-40B4-BE49-F238E27FC236}">
                      <a16:creationId xmlns:a16="http://schemas.microsoft.com/office/drawing/2014/main" id="{10E671C0-74D0-4C46-B6A7-D3BE633AD45E}"/>
                    </a:ext>
                  </a:extLst>
                </p:cNvPr>
                <p:cNvSpPr/>
                <p:nvPr/>
              </p:nvSpPr>
              <p:spPr bwMode="auto">
                <a:xfrm>
                  <a:off x="4339318" y="3959836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3" name="円/楕円 17">
                  <a:extLst>
                    <a:ext uri="{FF2B5EF4-FFF2-40B4-BE49-F238E27FC236}">
                      <a16:creationId xmlns:a16="http://schemas.microsoft.com/office/drawing/2014/main" id="{81A74BCC-FB8E-4321-9E87-6DCBC12F08D4}"/>
                    </a:ext>
                  </a:extLst>
                </p:cNvPr>
                <p:cNvSpPr/>
                <p:nvPr/>
              </p:nvSpPr>
              <p:spPr bwMode="auto">
                <a:xfrm>
                  <a:off x="4123637" y="3807412"/>
                  <a:ext cx="164397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4" name="円/楕円 17">
                  <a:extLst>
                    <a:ext uri="{FF2B5EF4-FFF2-40B4-BE49-F238E27FC236}">
                      <a16:creationId xmlns:a16="http://schemas.microsoft.com/office/drawing/2014/main" id="{50DC8F69-C811-4ED4-98AD-CB019DDC89ED}"/>
                    </a:ext>
                  </a:extLst>
                </p:cNvPr>
                <p:cNvSpPr/>
                <p:nvPr/>
              </p:nvSpPr>
              <p:spPr bwMode="auto">
                <a:xfrm>
                  <a:off x="3886830" y="3654988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5" name="円/楕円 17">
                  <a:extLst>
                    <a:ext uri="{FF2B5EF4-FFF2-40B4-BE49-F238E27FC236}">
                      <a16:creationId xmlns:a16="http://schemas.microsoft.com/office/drawing/2014/main" id="{9C456824-E456-43CA-908A-B34D2E701416}"/>
                    </a:ext>
                  </a:extLst>
                </p:cNvPr>
                <p:cNvSpPr/>
                <p:nvPr/>
              </p:nvSpPr>
              <p:spPr bwMode="auto">
                <a:xfrm>
                  <a:off x="4651353" y="3994445"/>
                  <a:ext cx="164398" cy="540068"/>
                </a:xfrm>
                <a:custGeom>
                  <a:avLst/>
                  <a:gdLst>
                    <a:gd name="connsiteX0" fmla="*/ 0 w 180020"/>
                    <a:gd name="connsiteY0" fmla="*/ 270030 h 540060"/>
                    <a:gd name="connsiteX1" fmla="*/ 90010 w 180020"/>
                    <a:gd name="connsiteY1" fmla="*/ 0 h 540060"/>
                    <a:gd name="connsiteX2" fmla="*/ 180020 w 180020"/>
                    <a:gd name="connsiteY2" fmla="*/ 270030 h 540060"/>
                    <a:gd name="connsiteX3" fmla="*/ 90010 w 180020"/>
                    <a:gd name="connsiteY3" fmla="*/ 540060 h 540060"/>
                    <a:gd name="connsiteX4" fmla="*/ 0 w 180020"/>
                    <a:gd name="connsiteY4" fmla="*/ 270030 h 540060"/>
                    <a:gd name="connsiteX0" fmla="*/ 0 w 246060"/>
                    <a:gd name="connsiteY0" fmla="*/ 264954 h 540068"/>
                    <a:gd name="connsiteX1" fmla="*/ 156050 w 246060"/>
                    <a:gd name="connsiteY1" fmla="*/ 4 h 540068"/>
                    <a:gd name="connsiteX2" fmla="*/ 246060 w 246060"/>
                    <a:gd name="connsiteY2" fmla="*/ 270034 h 540068"/>
                    <a:gd name="connsiteX3" fmla="*/ 156050 w 246060"/>
                    <a:gd name="connsiteY3" fmla="*/ 540064 h 540068"/>
                    <a:gd name="connsiteX4" fmla="*/ 0 w 246060"/>
                    <a:gd name="connsiteY4" fmla="*/ 264954 h 540068"/>
                    <a:gd name="connsiteX0" fmla="*/ 0 w 164397"/>
                    <a:gd name="connsiteY0" fmla="*/ 264954 h 540068"/>
                    <a:gd name="connsiteX1" fmla="*/ 156050 w 164397"/>
                    <a:gd name="connsiteY1" fmla="*/ 4 h 540068"/>
                    <a:gd name="connsiteX2" fmla="*/ 144460 w 164397"/>
                    <a:gd name="connsiteY2" fmla="*/ 270034 h 540068"/>
                    <a:gd name="connsiteX3" fmla="*/ 156050 w 164397"/>
                    <a:gd name="connsiteY3" fmla="*/ 540064 h 540068"/>
                    <a:gd name="connsiteX4" fmla="*/ 0 w 164397"/>
                    <a:gd name="connsiteY4" fmla="*/ 264954 h 54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97" h="540068">
                      <a:moveTo>
                        <a:pt x="0" y="264954"/>
                      </a:moveTo>
                      <a:cubicBezTo>
                        <a:pt x="0" y="115821"/>
                        <a:pt x="131973" y="-843"/>
                        <a:pt x="156050" y="4"/>
                      </a:cubicBezTo>
                      <a:cubicBezTo>
                        <a:pt x="180127" y="851"/>
                        <a:pt x="144460" y="120901"/>
                        <a:pt x="144460" y="270034"/>
                      </a:cubicBezTo>
                      <a:cubicBezTo>
                        <a:pt x="144460" y="419167"/>
                        <a:pt x="180127" y="540911"/>
                        <a:pt x="156050" y="540064"/>
                      </a:cubicBezTo>
                      <a:cubicBezTo>
                        <a:pt x="131973" y="539217"/>
                        <a:pt x="0" y="414087"/>
                        <a:pt x="0" y="26495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EEF46B37-68AC-4EFB-BE14-63CD465C2D23}"/>
                  </a:ext>
                </a:extLst>
              </p:cNvPr>
              <p:cNvGrpSpPr/>
              <p:nvPr/>
            </p:nvGrpSpPr>
            <p:grpSpPr>
              <a:xfrm>
                <a:off x="4624399" y="3474005"/>
                <a:ext cx="522185" cy="121439"/>
                <a:chOff x="4603262" y="3474005"/>
                <a:chExt cx="522185" cy="121439"/>
              </a:xfrm>
              <a:solidFill>
                <a:sysClr val="windowText" lastClr="000000"/>
              </a:solidFill>
            </p:grpSpPr>
            <p:sp>
              <p:nvSpPr>
                <p:cNvPr id="300" name="円/楕円 523">
                  <a:extLst>
                    <a:ext uri="{FF2B5EF4-FFF2-40B4-BE49-F238E27FC236}">
                      <a16:creationId xmlns:a16="http://schemas.microsoft.com/office/drawing/2014/main" id="{AC365FA1-DF61-4F1C-B080-11C018DCE89C}"/>
                    </a:ext>
                  </a:extLst>
                </p:cNvPr>
                <p:cNvSpPr/>
                <p:nvPr/>
              </p:nvSpPr>
              <p:spPr bwMode="auto">
                <a:xfrm>
                  <a:off x="4603262" y="3474005"/>
                  <a:ext cx="208879" cy="121439"/>
                </a:xfrm>
                <a:prstGeom prst="ellipse">
                  <a:avLst/>
                </a:pr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1" name="円/楕円 524">
                  <a:extLst>
                    <a:ext uri="{FF2B5EF4-FFF2-40B4-BE49-F238E27FC236}">
                      <a16:creationId xmlns:a16="http://schemas.microsoft.com/office/drawing/2014/main" id="{FB2B2EC3-B183-48E6-B333-372C9A9EE9C9}"/>
                    </a:ext>
                  </a:extLst>
                </p:cNvPr>
                <p:cNvSpPr/>
                <p:nvPr/>
              </p:nvSpPr>
              <p:spPr bwMode="auto">
                <a:xfrm>
                  <a:off x="4916568" y="3474005"/>
                  <a:ext cx="208879" cy="121439"/>
                </a:xfrm>
                <a:prstGeom prst="ellipse">
                  <a:avLst/>
                </a:pr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26770C44-5949-48BF-A1B0-3276C1C941B7}"/>
                  </a:ext>
                </a:extLst>
              </p:cNvPr>
              <p:cNvGrpSpPr/>
              <p:nvPr/>
            </p:nvGrpSpPr>
            <p:grpSpPr>
              <a:xfrm rot="10800000">
                <a:off x="4354124" y="3625299"/>
                <a:ext cx="1062736" cy="208746"/>
                <a:chOff x="4062243" y="3192807"/>
                <a:chExt cx="1644613" cy="337847"/>
              </a:xfrm>
              <a:solidFill>
                <a:sysClr val="windowText" lastClr="000000"/>
              </a:solidFill>
            </p:grpSpPr>
            <p:sp>
              <p:nvSpPr>
                <p:cNvPr id="298" name="円/楕円 3">
                  <a:extLst>
                    <a:ext uri="{FF2B5EF4-FFF2-40B4-BE49-F238E27FC236}">
                      <a16:creationId xmlns:a16="http://schemas.microsoft.com/office/drawing/2014/main" id="{B6C4E6D7-D0C1-4593-B537-F90B734A9144}"/>
                    </a:ext>
                  </a:extLst>
                </p:cNvPr>
                <p:cNvSpPr/>
                <p:nvPr/>
              </p:nvSpPr>
              <p:spPr bwMode="auto">
                <a:xfrm rot="480798">
                  <a:off x="4062243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9" name="円/楕円 3">
                  <a:extLst>
                    <a:ext uri="{FF2B5EF4-FFF2-40B4-BE49-F238E27FC236}">
                      <a16:creationId xmlns:a16="http://schemas.microsoft.com/office/drawing/2014/main" id="{007EE860-9DBE-4327-9722-9C6D702B7FC5}"/>
                    </a:ext>
                  </a:extLst>
                </p:cNvPr>
                <p:cNvSpPr/>
                <p:nvPr/>
              </p:nvSpPr>
              <p:spPr bwMode="auto">
                <a:xfrm rot="21119202" flipH="1">
                  <a:off x="4896766" y="319280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B850548B-5FB5-4803-B898-282205617B10}"/>
                  </a:ext>
                </a:extLst>
              </p:cNvPr>
              <p:cNvGrpSpPr/>
              <p:nvPr/>
            </p:nvGrpSpPr>
            <p:grpSpPr>
              <a:xfrm>
                <a:off x="4063185" y="2461287"/>
                <a:ext cx="1644613" cy="337847"/>
                <a:chOff x="4062243" y="2461287"/>
                <a:chExt cx="1644613" cy="337847"/>
              </a:xfrm>
              <a:solidFill>
                <a:sysClr val="windowText" lastClr="000000"/>
              </a:solidFill>
            </p:grpSpPr>
            <p:sp>
              <p:nvSpPr>
                <p:cNvPr id="296" name="円/楕円 3">
                  <a:extLst>
                    <a:ext uri="{FF2B5EF4-FFF2-40B4-BE49-F238E27FC236}">
                      <a16:creationId xmlns:a16="http://schemas.microsoft.com/office/drawing/2014/main" id="{36D25C65-0C2C-494C-A8C5-AE188CBE3435}"/>
                    </a:ext>
                  </a:extLst>
                </p:cNvPr>
                <p:cNvSpPr/>
                <p:nvPr/>
              </p:nvSpPr>
              <p:spPr bwMode="auto">
                <a:xfrm rot="480798">
                  <a:off x="4062243" y="246128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7" name="円/楕円 3">
                  <a:extLst>
                    <a:ext uri="{FF2B5EF4-FFF2-40B4-BE49-F238E27FC236}">
                      <a16:creationId xmlns:a16="http://schemas.microsoft.com/office/drawing/2014/main" id="{DA5BF193-647C-4718-AD01-079962E83965}"/>
                    </a:ext>
                  </a:extLst>
                </p:cNvPr>
                <p:cNvSpPr/>
                <p:nvPr/>
              </p:nvSpPr>
              <p:spPr bwMode="auto">
                <a:xfrm rot="21119202" flipH="1">
                  <a:off x="4896766" y="2461287"/>
                  <a:ext cx="810090" cy="337847"/>
                </a:xfrm>
                <a:custGeom>
                  <a:avLst/>
                  <a:gdLst>
                    <a:gd name="connsiteX0" fmla="*/ 0 w 945105"/>
                    <a:gd name="connsiteY0" fmla="*/ 112513 h 225025"/>
                    <a:gd name="connsiteX1" fmla="*/ 472553 w 945105"/>
                    <a:gd name="connsiteY1" fmla="*/ 0 h 225025"/>
                    <a:gd name="connsiteX2" fmla="*/ 945106 w 945105"/>
                    <a:gd name="connsiteY2" fmla="*/ 112513 h 225025"/>
                    <a:gd name="connsiteX3" fmla="*/ 472553 w 945105"/>
                    <a:gd name="connsiteY3" fmla="*/ 225026 h 225025"/>
                    <a:gd name="connsiteX4" fmla="*/ 0 w 945105"/>
                    <a:gd name="connsiteY4" fmla="*/ 112513 h 225025"/>
                    <a:gd name="connsiteX0" fmla="*/ 2 w 945108"/>
                    <a:gd name="connsiteY0" fmla="*/ 361433 h 473946"/>
                    <a:gd name="connsiteX1" fmla="*/ 477635 w 945108"/>
                    <a:gd name="connsiteY1" fmla="*/ 0 h 473946"/>
                    <a:gd name="connsiteX2" fmla="*/ 945108 w 945108"/>
                    <a:gd name="connsiteY2" fmla="*/ 361433 h 473946"/>
                    <a:gd name="connsiteX3" fmla="*/ 472555 w 945108"/>
                    <a:gd name="connsiteY3" fmla="*/ 473946 h 473946"/>
                    <a:gd name="connsiteX4" fmla="*/ 2 w 945108"/>
                    <a:gd name="connsiteY4" fmla="*/ 361433 h 473946"/>
                    <a:gd name="connsiteX0" fmla="*/ 383 w 945489"/>
                    <a:gd name="connsiteY0" fmla="*/ 361433 h 372123"/>
                    <a:gd name="connsiteX1" fmla="*/ 478016 w 945489"/>
                    <a:gd name="connsiteY1" fmla="*/ 0 h 372123"/>
                    <a:gd name="connsiteX2" fmla="*/ 945489 w 945489"/>
                    <a:gd name="connsiteY2" fmla="*/ 361433 h 372123"/>
                    <a:gd name="connsiteX3" fmla="*/ 544056 w 945489"/>
                    <a:gd name="connsiteY3" fmla="*/ 194546 h 372123"/>
                    <a:gd name="connsiteX4" fmla="*/ 383 w 945489"/>
                    <a:gd name="connsiteY4" fmla="*/ 361433 h 372123"/>
                    <a:gd name="connsiteX0" fmla="*/ 383 w 945489"/>
                    <a:gd name="connsiteY0" fmla="*/ 361433 h 373893"/>
                    <a:gd name="connsiteX1" fmla="*/ 478016 w 945489"/>
                    <a:gd name="connsiteY1" fmla="*/ 0 h 373893"/>
                    <a:gd name="connsiteX2" fmla="*/ 945489 w 945489"/>
                    <a:gd name="connsiteY2" fmla="*/ 361433 h 373893"/>
                    <a:gd name="connsiteX3" fmla="*/ 544056 w 945489"/>
                    <a:gd name="connsiteY3" fmla="*/ 194546 h 373893"/>
                    <a:gd name="connsiteX4" fmla="*/ 383 w 945489"/>
                    <a:gd name="connsiteY4" fmla="*/ 361433 h 373893"/>
                    <a:gd name="connsiteX0" fmla="*/ 9927 w 955033"/>
                    <a:gd name="connsiteY0" fmla="*/ 361433 h 391038"/>
                    <a:gd name="connsiteX1" fmla="*/ 487560 w 955033"/>
                    <a:gd name="connsiteY1" fmla="*/ 0 h 391038"/>
                    <a:gd name="connsiteX2" fmla="*/ 955033 w 955033"/>
                    <a:gd name="connsiteY2" fmla="*/ 361433 h 391038"/>
                    <a:gd name="connsiteX3" fmla="*/ 553600 w 955033"/>
                    <a:gd name="connsiteY3" fmla="*/ 194546 h 391038"/>
                    <a:gd name="connsiteX4" fmla="*/ 9927 w 955033"/>
                    <a:gd name="connsiteY4" fmla="*/ 361433 h 391038"/>
                    <a:gd name="connsiteX0" fmla="*/ 463 w 945569"/>
                    <a:gd name="connsiteY0" fmla="*/ 361433 h 380478"/>
                    <a:gd name="connsiteX1" fmla="*/ 478096 w 945569"/>
                    <a:gd name="connsiteY1" fmla="*/ 0 h 380478"/>
                    <a:gd name="connsiteX2" fmla="*/ 945569 w 945569"/>
                    <a:gd name="connsiteY2" fmla="*/ 361433 h 380478"/>
                    <a:gd name="connsiteX3" fmla="*/ 550874 w 945569"/>
                    <a:gd name="connsiteY3" fmla="*/ 276600 h 380478"/>
                    <a:gd name="connsiteX4" fmla="*/ 463 w 945569"/>
                    <a:gd name="connsiteY4" fmla="*/ 361433 h 380478"/>
                    <a:gd name="connsiteX0" fmla="*/ 29334 w 974440"/>
                    <a:gd name="connsiteY0" fmla="*/ 361433 h 402533"/>
                    <a:gd name="connsiteX1" fmla="*/ 506967 w 974440"/>
                    <a:gd name="connsiteY1" fmla="*/ 0 h 402533"/>
                    <a:gd name="connsiteX2" fmla="*/ 974440 w 974440"/>
                    <a:gd name="connsiteY2" fmla="*/ 361433 h 402533"/>
                    <a:gd name="connsiteX3" fmla="*/ 579745 w 974440"/>
                    <a:gd name="connsiteY3" fmla="*/ 276600 h 402533"/>
                    <a:gd name="connsiteX4" fmla="*/ 29334 w 974440"/>
                    <a:gd name="connsiteY4" fmla="*/ 361433 h 402533"/>
                    <a:gd name="connsiteX0" fmla="*/ 735 w 945841"/>
                    <a:gd name="connsiteY0" fmla="*/ 361433 h 377997"/>
                    <a:gd name="connsiteX1" fmla="*/ 478368 w 945841"/>
                    <a:gd name="connsiteY1" fmla="*/ 0 h 377997"/>
                    <a:gd name="connsiteX2" fmla="*/ 945841 w 945841"/>
                    <a:gd name="connsiteY2" fmla="*/ 361433 h 377997"/>
                    <a:gd name="connsiteX3" fmla="*/ 571358 w 945841"/>
                    <a:gd name="connsiteY3" fmla="*/ 253156 h 377997"/>
                    <a:gd name="connsiteX4" fmla="*/ 735 w 945841"/>
                    <a:gd name="connsiteY4" fmla="*/ 361433 h 377997"/>
                    <a:gd name="connsiteX0" fmla="*/ 23942 w 969048"/>
                    <a:gd name="connsiteY0" fmla="*/ 361433 h 389789"/>
                    <a:gd name="connsiteX1" fmla="*/ 501575 w 969048"/>
                    <a:gd name="connsiteY1" fmla="*/ 0 h 389789"/>
                    <a:gd name="connsiteX2" fmla="*/ 969048 w 969048"/>
                    <a:gd name="connsiteY2" fmla="*/ 361433 h 389789"/>
                    <a:gd name="connsiteX3" fmla="*/ 594565 w 969048"/>
                    <a:gd name="connsiteY3" fmla="*/ 253156 h 389789"/>
                    <a:gd name="connsiteX4" fmla="*/ 23942 w 969048"/>
                    <a:gd name="connsiteY4" fmla="*/ 361433 h 38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048" h="389789">
                      <a:moveTo>
                        <a:pt x="23942" y="361433"/>
                      </a:moveTo>
                      <a:cubicBezTo>
                        <a:pt x="-92619" y="248908"/>
                        <a:pt x="240591" y="0"/>
                        <a:pt x="501575" y="0"/>
                      </a:cubicBezTo>
                      <a:cubicBezTo>
                        <a:pt x="762559" y="0"/>
                        <a:pt x="969048" y="299294"/>
                        <a:pt x="969048" y="361433"/>
                      </a:cubicBezTo>
                      <a:cubicBezTo>
                        <a:pt x="969048" y="423572"/>
                        <a:pt x="855549" y="293796"/>
                        <a:pt x="594565" y="253156"/>
                      </a:cubicBezTo>
                      <a:cubicBezTo>
                        <a:pt x="333581" y="212516"/>
                        <a:pt x="140503" y="473958"/>
                        <a:pt x="23942" y="36143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283" name="円/楕円 27">
              <a:extLst>
                <a:ext uri="{FF2B5EF4-FFF2-40B4-BE49-F238E27FC236}">
                  <a16:creationId xmlns:a16="http://schemas.microsoft.com/office/drawing/2014/main" id="{0462E17C-E635-430F-8DE6-F7B31F4E776C}"/>
                </a:ext>
              </a:extLst>
            </p:cNvPr>
            <p:cNvSpPr/>
            <p:nvPr/>
          </p:nvSpPr>
          <p:spPr bwMode="auto">
            <a:xfrm>
              <a:off x="851505" y="3155557"/>
              <a:ext cx="225025" cy="225025"/>
            </a:xfrm>
            <a:prstGeom prst="ellipse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84" name="円/楕円 539">
              <a:extLst>
                <a:ext uri="{FF2B5EF4-FFF2-40B4-BE49-F238E27FC236}">
                  <a16:creationId xmlns:a16="http://schemas.microsoft.com/office/drawing/2014/main" id="{73B31B2E-7A9B-48AB-A8BD-0871F7AD3874}"/>
                </a:ext>
              </a:extLst>
            </p:cNvPr>
            <p:cNvSpPr/>
            <p:nvPr/>
          </p:nvSpPr>
          <p:spPr bwMode="auto">
            <a:xfrm>
              <a:off x="1344265" y="3155557"/>
              <a:ext cx="225025" cy="225025"/>
            </a:xfrm>
            <a:prstGeom prst="ellipse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8DAB2FE1-B8A2-4D83-8063-3FEEDCD196AA}"/>
              </a:ext>
            </a:extLst>
          </p:cNvPr>
          <p:cNvGrpSpPr/>
          <p:nvPr/>
        </p:nvGrpSpPr>
        <p:grpSpPr>
          <a:xfrm>
            <a:off x="741947" y="1314076"/>
            <a:ext cx="2562286" cy="1781471"/>
            <a:chOff x="5048802" y="4100285"/>
            <a:chExt cx="2562286" cy="1781471"/>
          </a:xfrm>
        </p:grpSpPr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B5E8702C-E9A3-466A-AE2F-6810665C6833}"/>
                </a:ext>
              </a:extLst>
            </p:cNvPr>
            <p:cNvGrpSpPr/>
            <p:nvPr/>
          </p:nvGrpSpPr>
          <p:grpSpPr>
            <a:xfrm>
              <a:off x="5048802" y="4345057"/>
              <a:ext cx="2562286" cy="1536699"/>
              <a:chOff x="746064" y="1894185"/>
              <a:chExt cx="2562286" cy="1536699"/>
            </a:xfrm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E1DCB83F-99B5-49EB-AE3C-4742468BEBB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AE3E2661-24C0-49F3-9323-A8FF8291ACD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FFF92DC2-9A4E-4CA2-8935-17E95DBADD6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6449F049-E006-403A-9F5A-2F593F9AC0B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CE9C5D6B-270F-4DBA-9F37-8B4676A7CCE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7FEB8248-4C67-40B2-8E7B-1125E36E2115}"/>
                </a:ext>
              </a:extLst>
            </p:cNvPr>
            <p:cNvGrpSpPr/>
            <p:nvPr/>
          </p:nvGrpSpPr>
          <p:grpSpPr>
            <a:xfrm>
              <a:off x="5879056" y="4100285"/>
              <a:ext cx="904374" cy="922962"/>
              <a:chOff x="3642576" y="2887337"/>
              <a:chExt cx="1058079" cy="1079826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DFD1A885-3564-4797-B900-D239D15683C2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ED7D31">
                      <a:lumMod val="50000"/>
                    </a:srgbClr>
                  </a:gs>
                  <a:gs pos="0">
                    <a:srgbClr val="663300"/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70DBCE34-A200-4B4B-8AD6-EAD27107F999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599EDFEA-1D05-4FC1-B780-FB62D3F23A36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7E32B9C8-A26F-4E04-8286-876ADEB48DF7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89BAE7F2-A3D6-4F3D-97B6-D76682F368A4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305D745D-207D-494A-A9C2-4B41FD385EBF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E748C4F8-6506-47B3-B4FB-217200732CBC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FCC73DF7-9ADF-4BDE-8A68-38C78D84785B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87DF995E-6D34-4785-8685-9DF22E1E81A9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3A1ADE3B-3712-4222-ABBC-829FED531DB8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ADD41E96-AE81-475C-936F-6A24C17C41C8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ED513BD7-FB21-46D3-8847-69DD44541AEA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A8E7B0A6-359C-44EE-BAC1-B14AD8A6F7A0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C8AE6CF0-C288-4241-B82A-C8F963D4D79C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B4D73BB2-FA20-4E4D-A681-47FF27DED657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2E03D0E8-0A98-434D-A2A2-773CEB4D26DD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1B1DC43A-04ED-4882-9498-1708D43668F0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9A73B789-667C-4523-BB93-9F0CD1DEB1AB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94267027-9715-4062-9AAD-21AA24FCE117}"/>
                </a:ext>
              </a:extLst>
            </p:cNvPr>
            <p:cNvGrpSpPr/>
            <p:nvPr/>
          </p:nvGrpSpPr>
          <p:grpSpPr>
            <a:xfrm>
              <a:off x="5299936" y="4374605"/>
              <a:ext cx="904374" cy="922962"/>
              <a:chOff x="3642576" y="2887337"/>
              <a:chExt cx="1058079" cy="1079826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EA5DB953-53AD-4621-A923-54812FB30205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ED7D31">
                      <a:lumMod val="50000"/>
                    </a:srgbClr>
                  </a:gs>
                  <a:gs pos="0">
                    <a:srgbClr val="663300"/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F7B942E7-026F-401D-9DDC-A265B1F8ED84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617F2D0B-0CBF-4738-94AE-741641D961DB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955196CB-D4D7-40B0-B35B-0327FA85795C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F4EC49DA-E48A-4A02-AD47-D544596A091D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B171409E-E896-4257-BC1D-2127F665DDFA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01502CDA-C33C-4316-9A4B-BDD99A6B3480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00C31FE9-425D-4ABD-9E2F-39ADE4191D3E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FB3F9025-258C-4C99-9FF5-891C7B7CC99D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6102EDEF-11E1-4ADF-A921-100183958252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F3F11FAB-4D52-49C8-8DC8-D23220AC88A2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20D6E3BF-2397-4323-955B-A839A6841198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C7EFF353-BCD0-4084-8692-37EE906AD247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658FD8C-0AAF-433D-9B90-F653AFF7825D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9DF92A17-4AA3-4E8F-B31A-97D1173AA62D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3384EF02-88DC-443F-8C5A-36D61E46D0E5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566326C1-D03F-4480-BB7B-312BAAD8FC44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BD289ED4-9AC5-43B2-90BF-CDF8E1B3F5B3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35183E8A-8B40-4029-894C-7C437D168D70}"/>
                </a:ext>
              </a:extLst>
            </p:cNvPr>
            <p:cNvGrpSpPr/>
            <p:nvPr/>
          </p:nvGrpSpPr>
          <p:grpSpPr>
            <a:xfrm>
              <a:off x="6526756" y="4389845"/>
              <a:ext cx="904374" cy="922962"/>
              <a:chOff x="3642576" y="2887337"/>
              <a:chExt cx="1058079" cy="1079826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BEDD6496-ABA9-4E37-9844-1F6BCA5321B2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ED7D31">
                      <a:lumMod val="50000"/>
                    </a:srgbClr>
                  </a:gs>
                  <a:gs pos="0">
                    <a:srgbClr val="663300"/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0771F4D9-0233-4CAB-B797-6133914A37BB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0C940DA3-1598-495B-A621-39AFADBB8C19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E1208B68-7644-41A4-A5BA-466A6B28D981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2A3AF3EB-FA14-47FC-A3B3-1C7F85399EC3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A0A91936-4D50-4EA4-91FE-6FC4140A990D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431156F7-A617-4F56-A720-15B341938FE7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1C77C3E6-0BBC-4E16-9386-2F3DC243283B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06ABB486-0D29-4797-A921-1A2A41C2AFF7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E873E9C2-EC1D-4180-B130-79D41DA5EFAD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01FAC1D0-D92A-4E89-899F-D5C9CAEE41B1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F3E21AAF-F22F-4769-B2C4-D592A2B16B6B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847669A3-4C9C-47B2-BDC7-5BA99201FBB6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178065B9-C55B-43D4-A888-B2BAD008E8AF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4D7567B1-B4F4-4D75-ADA7-E0557C24AC2D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C4F05E43-CC30-4202-85B8-268F4372F226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23086EE2-36AC-40C9-8409-91A32EA847FD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6F3271A7-15E2-444E-95AB-6BB903D3A7E6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AE8C7840-7A6F-4770-9D25-F2EA5B22482A}"/>
                </a:ext>
              </a:extLst>
            </p:cNvPr>
            <p:cNvGrpSpPr/>
            <p:nvPr/>
          </p:nvGrpSpPr>
          <p:grpSpPr>
            <a:xfrm>
              <a:off x="5909536" y="4648925"/>
              <a:ext cx="904374" cy="922962"/>
              <a:chOff x="3642576" y="2887337"/>
              <a:chExt cx="1058079" cy="1079826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9704C3ED-C033-4F9B-B332-BEC68D4741BC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ED7D31">
                      <a:lumMod val="50000"/>
                    </a:srgbClr>
                  </a:gs>
                  <a:gs pos="0">
                    <a:srgbClr val="663300"/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530558AE-469C-4046-9988-9841AB12B6E1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FC4936C3-E3B9-4D99-9D8B-C368BCA66C1B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F01E055C-B5A0-4D9F-A333-F0944EBE4301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F6A6C501-6266-43C2-BD90-58EEF99ED13F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7CC86210-54D2-4C89-84B5-0C2932A79E4A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82CBF689-360C-424B-B2DB-F970A8E8227E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B2DD0B5A-95AC-4A20-A2AC-973640A0CFBA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9CEAE8DC-A5D2-4FAD-A663-1E7F5A9333D8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3F70567C-C093-48DA-B91B-7725239BC07A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9C565890-6F5D-457F-B2F3-A16AF14FD77D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CCDEF65C-5848-4A27-B55E-2F77BCDF243F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EB68B8A8-8D65-45D3-88A9-293263DEDBAE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A61F39F6-BEF8-4D90-8CAC-C006103D56A1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C8E1CB44-C3F4-4CA9-8F88-C797B40A3BA5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A2AA3EE2-4777-4864-87ED-7CEBF177BEB7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4E396752-9308-44DC-ACA3-89D2A3DE5421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231DBD65-5CB6-455A-AEC1-92D1C0A61A54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D7676522-F3EB-406C-B452-40BA1F2D52BB}"/>
              </a:ext>
            </a:extLst>
          </p:cNvPr>
          <p:cNvGrpSpPr/>
          <p:nvPr/>
        </p:nvGrpSpPr>
        <p:grpSpPr>
          <a:xfrm>
            <a:off x="3733784" y="1630087"/>
            <a:ext cx="2457482" cy="1246760"/>
            <a:chOff x="4095750" y="4728322"/>
            <a:chExt cx="2457482" cy="1246760"/>
          </a:xfrm>
        </p:grpSpPr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E35D587E-2878-4B2D-844D-33E02A4FA465}"/>
                </a:ext>
              </a:extLst>
            </p:cNvPr>
            <p:cNvGrpSpPr/>
            <p:nvPr/>
          </p:nvGrpSpPr>
          <p:grpSpPr>
            <a:xfrm>
              <a:off x="4095750" y="4748424"/>
              <a:ext cx="2457482" cy="1226658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09" name="楕円 1020">
                <a:extLst>
                  <a:ext uri="{FF2B5EF4-FFF2-40B4-BE49-F238E27FC236}">
                    <a16:creationId xmlns:a16="http://schemas.microsoft.com/office/drawing/2014/main" id="{DA31BA5C-F33C-4938-BB9D-0323E0951BE8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C03F6EC5-9A04-4297-87DD-7824F677A993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484922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5D6A0DC5-1B34-4C78-B34D-748C19EB1DF3}"/>
                </a:ext>
              </a:extLst>
            </p:cNvPr>
            <p:cNvGrpSpPr/>
            <p:nvPr/>
          </p:nvGrpSpPr>
          <p:grpSpPr>
            <a:xfrm rot="282422">
              <a:off x="4516195" y="4728322"/>
              <a:ext cx="1642833" cy="976564"/>
              <a:chOff x="5257646" y="1853488"/>
              <a:chExt cx="2296299" cy="1365010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892B595B-281E-4124-8B40-8994810FEE30}"/>
                  </a:ext>
                </a:extLst>
              </p:cNvPr>
              <p:cNvGrpSpPr/>
              <p:nvPr/>
            </p:nvGrpSpPr>
            <p:grpSpPr>
              <a:xfrm>
                <a:off x="5257646" y="1853488"/>
                <a:ext cx="2296299" cy="1365010"/>
                <a:chOff x="2334563" y="4204774"/>
                <a:chExt cx="2296299" cy="1365010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4C47B305-900A-4DDF-93AE-8F96D953714A}"/>
                    </a:ext>
                  </a:extLst>
                </p:cNvPr>
                <p:cNvSpPr/>
                <p:nvPr/>
              </p:nvSpPr>
              <p:spPr>
                <a:xfrm>
                  <a:off x="2334563" y="4204774"/>
                  <a:ext cx="2296299" cy="1365009"/>
                </a:xfrm>
                <a:custGeom>
                  <a:avLst/>
                  <a:gdLst>
                    <a:gd name="connsiteX0" fmla="*/ 1421509 w 2296299"/>
                    <a:gd name="connsiteY0" fmla="*/ 957791 h 1365024"/>
                    <a:gd name="connsiteX1" fmla="*/ 1420294 w 2296299"/>
                    <a:gd name="connsiteY1" fmla="*/ 957937 h 1365024"/>
                    <a:gd name="connsiteX2" fmla="*/ 1421269 w 2296299"/>
                    <a:gd name="connsiteY2" fmla="*/ 958594 h 1365024"/>
                    <a:gd name="connsiteX3" fmla="*/ 1126228 w 2296299"/>
                    <a:gd name="connsiteY3" fmla="*/ 15 h 1365024"/>
                    <a:gd name="connsiteX4" fmla="*/ 2150590 w 2296299"/>
                    <a:gd name="connsiteY4" fmla="*/ 5050 h 1365024"/>
                    <a:gd name="connsiteX5" fmla="*/ 2279329 w 2296299"/>
                    <a:gd name="connsiteY5" fmla="*/ 5291 h 1365024"/>
                    <a:gd name="connsiteX6" fmla="*/ 2279331 w 2296299"/>
                    <a:gd name="connsiteY6" fmla="*/ 5289 h 1365024"/>
                    <a:gd name="connsiteX7" fmla="*/ 2284665 w 2296299"/>
                    <a:gd name="connsiteY7" fmla="*/ 395813 h 1365024"/>
                    <a:gd name="connsiteX8" fmla="*/ 1456864 w 2296299"/>
                    <a:gd name="connsiteY8" fmla="*/ 1326628 h 1365024"/>
                    <a:gd name="connsiteX9" fmla="*/ 1434365 w 2296299"/>
                    <a:gd name="connsiteY9" fmla="*/ 1348052 h 1365024"/>
                    <a:gd name="connsiteX10" fmla="*/ 1433480 w 2296299"/>
                    <a:gd name="connsiteY10" fmla="*/ 1350189 h 1365024"/>
                    <a:gd name="connsiteX11" fmla="*/ 1431076 w 2296299"/>
                    <a:gd name="connsiteY11" fmla="*/ 1351185 h 1365024"/>
                    <a:gd name="connsiteX12" fmla="*/ 1426430 w 2296299"/>
                    <a:gd name="connsiteY12" fmla="*/ 1355609 h 1365024"/>
                    <a:gd name="connsiteX13" fmla="*/ 1412556 w 2296299"/>
                    <a:gd name="connsiteY13" fmla="*/ 1364984 h 1365024"/>
                    <a:gd name="connsiteX14" fmla="*/ 1409028 w 2296299"/>
                    <a:gd name="connsiteY14" fmla="*/ 1360317 h 1365024"/>
                    <a:gd name="connsiteX15" fmla="*/ 1403509 w 2296299"/>
                    <a:gd name="connsiteY15" fmla="*/ 1362603 h 1365024"/>
                    <a:gd name="connsiteX16" fmla="*/ 42386 w 2296299"/>
                    <a:gd name="connsiteY16" fmla="*/ 1362603 h 1365024"/>
                    <a:gd name="connsiteX17" fmla="*/ 0 w 2296299"/>
                    <a:gd name="connsiteY17" fmla="*/ 1320217 h 1365024"/>
                    <a:gd name="connsiteX18" fmla="*/ 0 w 2296299"/>
                    <a:gd name="connsiteY18" fmla="*/ 1013086 h 1365024"/>
                    <a:gd name="connsiteX19" fmla="*/ 21776 w 2296299"/>
                    <a:gd name="connsiteY19" fmla="*/ 960516 h 1365024"/>
                    <a:gd name="connsiteX20" fmla="*/ 27254 w 2296299"/>
                    <a:gd name="connsiteY20" fmla="*/ 956822 h 1365024"/>
                    <a:gd name="connsiteX21" fmla="*/ 35255 w 2296299"/>
                    <a:gd name="connsiteY21" fmla="*/ 943562 h 1365024"/>
                    <a:gd name="connsiteX22" fmla="*/ 884491 w 2296299"/>
                    <a:gd name="connsiteY22" fmla="*/ 5291 h 1365024"/>
                    <a:gd name="connsiteX23" fmla="*/ 1126228 w 2296299"/>
                    <a:gd name="connsiteY23" fmla="*/ 15 h 1365024"/>
                    <a:gd name="connsiteX0" fmla="*/ 1421269 w 2296299"/>
                    <a:gd name="connsiteY0" fmla="*/ 958579 h 1365009"/>
                    <a:gd name="connsiteX1" fmla="*/ 1420294 w 2296299"/>
                    <a:gd name="connsiteY1" fmla="*/ 957922 h 1365009"/>
                    <a:gd name="connsiteX2" fmla="*/ 1421269 w 2296299"/>
                    <a:gd name="connsiteY2" fmla="*/ 958579 h 1365009"/>
                    <a:gd name="connsiteX3" fmla="*/ 1126228 w 2296299"/>
                    <a:gd name="connsiteY3" fmla="*/ 0 h 1365009"/>
                    <a:gd name="connsiteX4" fmla="*/ 2150590 w 2296299"/>
                    <a:gd name="connsiteY4" fmla="*/ 5035 h 1365009"/>
                    <a:gd name="connsiteX5" fmla="*/ 2279329 w 2296299"/>
                    <a:gd name="connsiteY5" fmla="*/ 5276 h 1365009"/>
                    <a:gd name="connsiteX6" fmla="*/ 2279331 w 2296299"/>
                    <a:gd name="connsiteY6" fmla="*/ 5274 h 1365009"/>
                    <a:gd name="connsiteX7" fmla="*/ 2284665 w 2296299"/>
                    <a:gd name="connsiteY7" fmla="*/ 395798 h 1365009"/>
                    <a:gd name="connsiteX8" fmla="*/ 1456864 w 2296299"/>
                    <a:gd name="connsiteY8" fmla="*/ 1326613 h 1365009"/>
                    <a:gd name="connsiteX9" fmla="*/ 1434365 w 2296299"/>
                    <a:gd name="connsiteY9" fmla="*/ 1348037 h 1365009"/>
                    <a:gd name="connsiteX10" fmla="*/ 1433480 w 2296299"/>
                    <a:gd name="connsiteY10" fmla="*/ 1350174 h 1365009"/>
                    <a:gd name="connsiteX11" fmla="*/ 1431076 w 2296299"/>
                    <a:gd name="connsiteY11" fmla="*/ 1351170 h 1365009"/>
                    <a:gd name="connsiteX12" fmla="*/ 1426430 w 2296299"/>
                    <a:gd name="connsiteY12" fmla="*/ 1355594 h 1365009"/>
                    <a:gd name="connsiteX13" fmla="*/ 1412556 w 2296299"/>
                    <a:gd name="connsiteY13" fmla="*/ 1364969 h 1365009"/>
                    <a:gd name="connsiteX14" fmla="*/ 1409028 w 2296299"/>
                    <a:gd name="connsiteY14" fmla="*/ 1360302 h 1365009"/>
                    <a:gd name="connsiteX15" fmla="*/ 1403509 w 2296299"/>
                    <a:gd name="connsiteY15" fmla="*/ 1362588 h 1365009"/>
                    <a:gd name="connsiteX16" fmla="*/ 42386 w 2296299"/>
                    <a:gd name="connsiteY16" fmla="*/ 1362588 h 1365009"/>
                    <a:gd name="connsiteX17" fmla="*/ 0 w 2296299"/>
                    <a:gd name="connsiteY17" fmla="*/ 1320202 h 1365009"/>
                    <a:gd name="connsiteX18" fmla="*/ 0 w 2296299"/>
                    <a:gd name="connsiteY18" fmla="*/ 1013071 h 1365009"/>
                    <a:gd name="connsiteX19" fmla="*/ 21776 w 2296299"/>
                    <a:gd name="connsiteY19" fmla="*/ 960501 h 1365009"/>
                    <a:gd name="connsiteX20" fmla="*/ 27254 w 2296299"/>
                    <a:gd name="connsiteY20" fmla="*/ 956807 h 1365009"/>
                    <a:gd name="connsiteX21" fmla="*/ 35255 w 2296299"/>
                    <a:gd name="connsiteY21" fmla="*/ 943547 h 1365009"/>
                    <a:gd name="connsiteX22" fmla="*/ 884491 w 2296299"/>
                    <a:gd name="connsiteY22" fmla="*/ 5276 h 1365009"/>
                    <a:gd name="connsiteX23" fmla="*/ 1126228 w 2296299"/>
                    <a:gd name="connsiteY23" fmla="*/ 0 h 1365009"/>
                    <a:gd name="connsiteX0" fmla="*/ 1126228 w 2296299"/>
                    <a:gd name="connsiteY0" fmla="*/ 0 h 1365009"/>
                    <a:gd name="connsiteX1" fmla="*/ 2150590 w 2296299"/>
                    <a:gd name="connsiteY1" fmla="*/ 5035 h 1365009"/>
                    <a:gd name="connsiteX2" fmla="*/ 2279329 w 2296299"/>
                    <a:gd name="connsiteY2" fmla="*/ 5276 h 1365009"/>
                    <a:gd name="connsiteX3" fmla="*/ 2279331 w 2296299"/>
                    <a:gd name="connsiteY3" fmla="*/ 5274 h 1365009"/>
                    <a:gd name="connsiteX4" fmla="*/ 2284665 w 2296299"/>
                    <a:gd name="connsiteY4" fmla="*/ 395798 h 1365009"/>
                    <a:gd name="connsiteX5" fmla="*/ 1456864 w 2296299"/>
                    <a:gd name="connsiteY5" fmla="*/ 1326613 h 1365009"/>
                    <a:gd name="connsiteX6" fmla="*/ 1434365 w 2296299"/>
                    <a:gd name="connsiteY6" fmla="*/ 1348037 h 1365009"/>
                    <a:gd name="connsiteX7" fmla="*/ 1433480 w 2296299"/>
                    <a:gd name="connsiteY7" fmla="*/ 1350174 h 1365009"/>
                    <a:gd name="connsiteX8" fmla="*/ 1431076 w 2296299"/>
                    <a:gd name="connsiteY8" fmla="*/ 1351170 h 1365009"/>
                    <a:gd name="connsiteX9" fmla="*/ 1426430 w 2296299"/>
                    <a:gd name="connsiteY9" fmla="*/ 1355594 h 1365009"/>
                    <a:gd name="connsiteX10" fmla="*/ 1412556 w 2296299"/>
                    <a:gd name="connsiteY10" fmla="*/ 1364969 h 1365009"/>
                    <a:gd name="connsiteX11" fmla="*/ 1409028 w 2296299"/>
                    <a:gd name="connsiteY11" fmla="*/ 1360302 h 1365009"/>
                    <a:gd name="connsiteX12" fmla="*/ 1403509 w 2296299"/>
                    <a:gd name="connsiteY12" fmla="*/ 1362588 h 1365009"/>
                    <a:gd name="connsiteX13" fmla="*/ 42386 w 2296299"/>
                    <a:gd name="connsiteY13" fmla="*/ 1362588 h 1365009"/>
                    <a:gd name="connsiteX14" fmla="*/ 0 w 2296299"/>
                    <a:gd name="connsiteY14" fmla="*/ 1320202 h 1365009"/>
                    <a:gd name="connsiteX15" fmla="*/ 0 w 2296299"/>
                    <a:gd name="connsiteY15" fmla="*/ 1013071 h 1365009"/>
                    <a:gd name="connsiteX16" fmla="*/ 21776 w 2296299"/>
                    <a:gd name="connsiteY16" fmla="*/ 960501 h 1365009"/>
                    <a:gd name="connsiteX17" fmla="*/ 27254 w 2296299"/>
                    <a:gd name="connsiteY17" fmla="*/ 956807 h 1365009"/>
                    <a:gd name="connsiteX18" fmla="*/ 35255 w 2296299"/>
                    <a:gd name="connsiteY18" fmla="*/ 943547 h 1365009"/>
                    <a:gd name="connsiteX19" fmla="*/ 884491 w 2296299"/>
                    <a:gd name="connsiteY19" fmla="*/ 5276 h 1365009"/>
                    <a:gd name="connsiteX20" fmla="*/ 1126228 w 2296299"/>
                    <a:gd name="connsiteY20" fmla="*/ 0 h 1365009"/>
                    <a:gd name="connsiteX0" fmla="*/ 1126228 w 2296299"/>
                    <a:gd name="connsiteY0" fmla="*/ 0 h 1365009"/>
                    <a:gd name="connsiteX1" fmla="*/ 2150590 w 2296299"/>
                    <a:gd name="connsiteY1" fmla="*/ 5035 h 1365009"/>
                    <a:gd name="connsiteX2" fmla="*/ 2279329 w 2296299"/>
                    <a:gd name="connsiteY2" fmla="*/ 5276 h 1365009"/>
                    <a:gd name="connsiteX3" fmla="*/ 2279331 w 2296299"/>
                    <a:gd name="connsiteY3" fmla="*/ 5274 h 1365009"/>
                    <a:gd name="connsiteX4" fmla="*/ 2284665 w 2296299"/>
                    <a:gd name="connsiteY4" fmla="*/ 395798 h 1365009"/>
                    <a:gd name="connsiteX5" fmla="*/ 1456864 w 2296299"/>
                    <a:gd name="connsiteY5" fmla="*/ 1326613 h 1365009"/>
                    <a:gd name="connsiteX6" fmla="*/ 1434365 w 2296299"/>
                    <a:gd name="connsiteY6" fmla="*/ 1348037 h 1365009"/>
                    <a:gd name="connsiteX7" fmla="*/ 1433480 w 2296299"/>
                    <a:gd name="connsiteY7" fmla="*/ 1350174 h 1365009"/>
                    <a:gd name="connsiteX8" fmla="*/ 1431076 w 2296299"/>
                    <a:gd name="connsiteY8" fmla="*/ 1351170 h 1365009"/>
                    <a:gd name="connsiteX9" fmla="*/ 1426430 w 2296299"/>
                    <a:gd name="connsiteY9" fmla="*/ 1355594 h 1365009"/>
                    <a:gd name="connsiteX10" fmla="*/ 1412556 w 2296299"/>
                    <a:gd name="connsiteY10" fmla="*/ 1364969 h 1365009"/>
                    <a:gd name="connsiteX11" fmla="*/ 1409028 w 2296299"/>
                    <a:gd name="connsiteY11" fmla="*/ 1360302 h 1365009"/>
                    <a:gd name="connsiteX12" fmla="*/ 1403509 w 2296299"/>
                    <a:gd name="connsiteY12" fmla="*/ 1362588 h 1365009"/>
                    <a:gd name="connsiteX13" fmla="*/ 42386 w 2296299"/>
                    <a:gd name="connsiteY13" fmla="*/ 1362588 h 1365009"/>
                    <a:gd name="connsiteX14" fmla="*/ 0 w 2296299"/>
                    <a:gd name="connsiteY14" fmla="*/ 1320202 h 1365009"/>
                    <a:gd name="connsiteX15" fmla="*/ 0 w 2296299"/>
                    <a:gd name="connsiteY15" fmla="*/ 1013071 h 1365009"/>
                    <a:gd name="connsiteX16" fmla="*/ 21776 w 2296299"/>
                    <a:gd name="connsiteY16" fmla="*/ 960501 h 1365009"/>
                    <a:gd name="connsiteX17" fmla="*/ 27254 w 2296299"/>
                    <a:gd name="connsiteY17" fmla="*/ 956807 h 1365009"/>
                    <a:gd name="connsiteX18" fmla="*/ 884491 w 2296299"/>
                    <a:gd name="connsiteY18" fmla="*/ 5276 h 1365009"/>
                    <a:gd name="connsiteX19" fmla="*/ 1126228 w 2296299"/>
                    <a:gd name="connsiteY19" fmla="*/ 0 h 1365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96299" h="1365009">
                      <a:moveTo>
                        <a:pt x="1126228" y="0"/>
                      </a:moveTo>
                      <a:lnTo>
                        <a:pt x="2150590" y="5035"/>
                      </a:lnTo>
                      <a:lnTo>
                        <a:pt x="2279329" y="5276"/>
                      </a:lnTo>
                      <a:lnTo>
                        <a:pt x="2279331" y="5274"/>
                      </a:lnTo>
                      <a:cubicBezTo>
                        <a:pt x="2304921" y="4480"/>
                        <a:pt x="2297174" y="365636"/>
                        <a:pt x="2284665" y="395798"/>
                      </a:cubicBezTo>
                      <a:cubicBezTo>
                        <a:pt x="2273720" y="422190"/>
                        <a:pt x="1633813" y="1149887"/>
                        <a:pt x="1456864" y="1326613"/>
                      </a:cubicBezTo>
                      <a:lnTo>
                        <a:pt x="1434365" y="1348037"/>
                      </a:lnTo>
                      <a:lnTo>
                        <a:pt x="1433480" y="1350174"/>
                      </a:lnTo>
                      <a:lnTo>
                        <a:pt x="1431076" y="1351170"/>
                      </a:lnTo>
                      <a:lnTo>
                        <a:pt x="1426430" y="1355594"/>
                      </a:lnTo>
                      <a:cubicBezTo>
                        <a:pt x="1418913" y="1362138"/>
                        <a:pt x="1414156" y="1365416"/>
                        <a:pt x="1412556" y="1364969"/>
                      </a:cubicBezTo>
                      <a:lnTo>
                        <a:pt x="1409028" y="1360302"/>
                      </a:lnTo>
                      <a:lnTo>
                        <a:pt x="1403509" y="1362588"/>
                      </a:lnTo>
                      <a:lnTo>
                        <a:pt x="42386" y="1362588"/>
                      </a:lnTo>
                      <a:cubicBezTo>
                        <a:pt x="18977" y="1362588"/>
                        <a:pt x="0" y="1343611"/>
                        <a:pt x="0" y="1320202"/>
                      </a:cubicBezTo>
                      <a:lnTo>
                        <a:pt x="0" y="1013071"/>
                      </a:lnTo>
                      <a:cubicBezTo>
                        <a:pt x="0" y="992541"/>
                        <a:pt x="8322" y="973955"/>
                        <a:pt x="21776" y="960501"/>
                      </a:cubicBezTo>
                      <a:lnTo>
                        <a:pt x="27254" y="956807"/>
                      </a:lnTo>
                      <a:lnTo>
                        <a:pt x="884491" y="5276"/>
                      </a:lnTo>
                      <a:cubicBezTo>
                        <a:pt x="892865" y="1555"/>
                        <a:pt x="986815" y="160"/>
                        <a:pt x="11262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平行四辺形 11">
                  <a:extLst>
                    <a:ext uri="{FF2B5EF4-FFF2-40B4-BE49-F238E27FC236}">
                      <a16:creationId xmlns:a16="http://schemas.microsoft.com/office/drawing/2014/main" id="{91B80D3F-A1F3-4B2E-A9C3-74A0FC745730}"/>
                    </a:ext>
                  </a:extLst>
                </p:cNvPr>
                <p:cNvSpPr/>
                <p:nvPr/>
              </p:nvSpPr>
              <p:spPr>
                <a:xfrm>
                  <a:off x="2454623" y="4222647"/>
                  <a:ext cx="2056177" cy="928896"/>
                </a:xfrm>
                <a:custGeom>
                  <a:avLst/>
                  <a:gdLst>
                    <a:gd name="connsiteX0" fmla="*/ 0 w 2252663"/>
                    <a:gd name="connsiteY0" fmla="*/ 952500 h 952500"/>
                    <a:gd name="connsiteX1" fmla="*/ 857822 w 2252663"/>
                    <a:gd name="connsiteY1" fmla="*/ 0 h 952500"/>
                    <a:gd name="connsiteX2" fmla="*/ 2252663 w 2252663"/>
                    <a:gd name="connsiteY2" fmla="*/ 0 h 952500"/>
                    <a:gd name="connsiteX3" fmla="*/ 1394842 w 2252663"/>
                    <a:gd name="connsiteY3" fmla="*/ 952500 h 952500"/>
                    <a:gd name="connsiteX4" fmla="*/ 0 w 2252663"/>
                    <a:gd name="connsiteY4" fmla="*/ 952500 h 952500"/>
                    <a:gd name="connsiteX0" fmla="*/ 0 w 2252663"/>
                    <a:gd name="connsiteY0" fmla="*/ 957791 h 957791"/>
                    <a:gd name="connsiteX1" fmla="*/ 857822 w 2252663"/>
                    <a:gd name="connsiteY1" fmla="*/ 5291 h 957791"/>
                    <a:gd name="connsiteX2" fmla="*/ 2252663 w 2252663"/>
                    <a:gd name="connsiteY2" fmla="*/ 5291 h 957791"/>
                    <a:gd name="connsiteX3" fmla="*/ 1394842 w 2252663"/>
                    <a:gd name="connsiteY3" fmla="*/ 957791 h 957791"/>
                    <a:gd name="connsiteX4" fmla="*/ 0 w 2252663"/>
                    <a:gd name="connsiteY4" fmla="*/ 957791 h 957791"/>
                    <a:gd name="connsiteX0" fmla="*/ 18 w 2252681"/>
                    <a:gd name="connsiteY0" fmla="*/ 957791 h 967668"/>
                    <a:gd name="connsiteX1" fmla="*/ 857840 w 2252681"/>
                    <a:gd name="connsiteY1" fmla="*/ 5291 h 967668"/>
                    <a:gd name="connsiteX2" fmla="*/ 2252681 w 2252681"/>
                    <a:gd name="connsiteY2" fmla="*/ 5291 h 967668"/>
                    <a:gd name="connsiteX3" fmla="*/ 1394860 w 2252681"/>
                    <a:gd name="connsiteY3" fmla="*/ 957791 h 967668"/>
                    <a:gd name="connsiteX4" fmla="*/ 18 w 2252681"/>
                    <a:gd name="connsiteY4" fmla="*/ 957791 h 967668"/>
                    <a:gd name="connsiteX0" fmla="*/ 18 w 2252681"/>
                    <a:gd name="connsiteY0" fmla="*/ 957791 h 971123"/>
                    <a:gd name="connsiteX1" fmla="*/ 857840 w 2252681"/>
                    <a:gd name="connsiteY1" fmla="*/ 5291 h 971123"/>
                    <a:gd name="connsiteX2" fmla="*/ 2252681 w 2252681"/>
                    <a:gd name="connsiteY2" fmla="*/ 5291 h 971123"/>
                    <a:gd name="connsiteX3" fmla="*/ 1394860 w 2252681"/>
                    <a:gd name="connsiteY3" fmla="*/ 957791 h 971123"/>
                    <a:gd name="connsiteX4" fmla="*/ 18 w 2252681"/>
                    <a:gd name="connsiteY4" fmla="*/ 957791 h 97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2681" h="971123">
                      <a:moveTo>
                        <a:pt x="18" y="957791"/>
                      </a:moveTo>
                      <a:cubicBezTo>
                        <a:pt x="-4553" y="935566"/>
                        <a:pt x="831043" y="17197"/>
                        <a:pt x="857840" y="5291"/>
                      </a:cubicBezTo>
                      <a:cubicBezTo>
                        <a:pt x="884637" y="-6615"/>
                        <a:pt x="1787734" y="5291"/>
                        <a:pt x="2252681" y="5291"/>
                      </a:cubicBezTo>
                      <a:cubicBezTo>
                        <a:pt x="1966741" y="322791"/>
                        <a:pt x="1418862" y="945091"/>
                        <a:pt x="1394860" y="957791"/>
                      </a:cubicBezTo>
                      <a:cubicBezTo>
                        <a:pt x="1370858" y="970491"/>
                        <a:pt x="4589" y="980016"/>
                        <a:pt x="18" y="95779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5088F0C0-05C3-4251-BDA9-7279002E8391}"/>
                    </a:ext>
                  </a:extLst>
                </p:cNvPr>
                <p:cNvSpPr/>
                <p:nvPr/>
              </p:nvSpPr>
              <p:spPr>
                <a:xfrm>
                  <a:off x="3733200" y="4210048"/>
                  <a:ext cx="895055" cy="1359736"/>
                </a:xfrm>
                <a:custGeom>
                  <a:avLst/>
                  <a:gdLst>
                    <a:gd name="connsiteX0" fmla="*/ 857822 w 2252663"/>
                    <a:gd name="connsiteY0" fmla="*/ 0 h 952500"/>
                    <a:gd name="connsiteX1" fmla="*/ 2252663 w 2252663"/>
                    <a:gd name="connsiteY1" fmla="*/ 0 h 952500"/>
                    <a:gd name="connsiteX2" fmla="*/ 1394842 w 2252663"/>
                    <a:gd name="connsiteY2" fmla="*/ 952500 h 952500"/>
                    <a:gd name="connsiteX3" fmla="*/ 0 w 2252663"/>
                    <a:gd name="connsiteY3" fmla="*/ 952500 h 952500"/>
                    <a:gd name="connsiteX0" fmla="*/ 2591372 w 2591372"/>
                    <a:gd name="connsiteY0" fmla="*/ 709612 h 952500"/>
                    <a:gd name="connsiteX1" fmla="*/ 2252663 w 2591372"/>
                    <a:gd name="connsiteY1" fmla="*/ 0 h 952500"/>
                    <a:gd name="connsiteX2" fmla="*/ 1394842 w 2591372"/>
                    <a:gd name="connsiteY2" fmla="*/ 952500 h 952500"/>
                    <a:gd name="connsiteX3" fmla="*/ 0 w 2591372"/>
                    <a:gd name="connsiteY3" fmla="*/ 952500 h 952500"/>
                    <a:gd name="connsiteX4" fmla="*/ 2591372 w 2591372"/>
                    <a:gd name="connsiteY4" fmla="*/ 709612 h 952500"/>
                    <a:gd name="connsiteX0" fmla="*/ 1196530 w 1196530"/>
                    <a:gd name="connsiteY0" fmla="*/ 709612 h 1366838"/>
                    <a:gd name="connsiteX1" fmla="*/ 857821 w 1196530"/>
                    <a:gd name="connsiteY1" fmla="*/ 0 h 1366838"/>
                    <a:gd name="connsiteX2" fmla="*/ 0 w 1196530"/>
                    <a:gd name="connsiteY2" fmla="*/ 952500 h 1366838"/>
                    <a:gd name="connsiteX3" fmla="*/ 5333 w 1196530"/>
                    <a:gd name="connsiteY3" fmla="*/ 1366838 h 1366838"/>
                    <a:gd name="connsiteX4" fmla="*/ 1196530 w 1196530"/>
                    <a:gd name="connsiteY4" fmla="*/ 709612 h 1366838"/>
                    <a:gd name="connsiteX0" fmla="*/ 863155 w 863155"/>
                    <a:gd name="connsiteY0" fmla="*/ 390524 h 1366838"/>
                    <a:gd name="connsiteX1" fmla="*/ 857821 w 863155"/>
                    <a:gd name="connsiteY1" fmla="*/ 0 h 1366838"/>
                    <a:gd name="connsiteX2" fmla="*/ 0 w 863155"/>
                    <a:gd name="connsiteY2" fmla="*/ 952500 h 1366838"/>
                    <a:gd name="connsiteX3" fmla="*/ 5333 w 863155"/>
                    <a:gd name="connsiteY3" fmla="*/ 1366838 h 1366838"/>
                    <a:gd name="connsiteX4" fmla="*/ 863155 w 863155"/>
                    <a:gd name="connsiteY4" fmla="*/ 390524 h 1366838"/>
                    <a:gd name="connsiteX0" fmla="*/ 863155 w 863155"/>
                    <a:gd name="connsiteY0" fmla="*/ 390524 h 1366838"/>
                    <a:gd name="connsiteX1" fmla="*/ 857821 w 863155"/>
                    <a:gd name="connsiteY1" fmla="*/ 0 h 1366838"/>
                    <a:gd name="connsiteX2" fmla="*/ 0 w 863155"/>
                    <a:gd name="connsiteY2" fmla="*/ 952500 h 1366838"/>
                    <a:gd name="connsiteX3" fmla="*/ 5333 w 863155"/>
                    <a:gd name="connsiteY3" fmla="*/ 1366838 h 1366838"/>
                    <a:gd name="connsiteX4" fmla="*/ 863155 w 863155"/>
                    <a:gd name="connsiteY4" fmla="*/ 390524 h 1366838"/>
                    <a:gd name="connsiteX0" fmla="*/ 870286 w 870286"/>
                    <a:gd name="connsiteY0" fmla="*/ 390524 h 1367140"/>
                    <a:gd name="connsiteX1" fmla="*/ 864952 w 870286"/>
                    <a:gd name="connsiteY1" fmla="*/ 0 h 1367140"/>
                    <a:gd name="connsiteX2" fmla="*/ 7131 w 870286"/>
                    <a:gd name="connsiteY2" fmla="*/ 952500 h 1367140"/>
                    <a:gd name="connsiteX3" fmla="*/ 12464 w 870286"/>
                    <a:gd name="connsiteY3" fmla="*/ 1366838 h 1367140"/>
                    <a:gd name="connsiteX4" fmla="*/ 870286 w 870286"/>
                    <a:gd name="connsiteY4" fmla="*/ 390524 h 1367140"/>
                    <a:gd name="connsiteX0" fmla="*/ 877398 w 877398"/>
                    <a:gd name="connsiteY0" fmla="*/ 390524 h 1362389"/>
                    <a:gd name="connsiteX1" fmla="*/ 872064 w 877398"/>
                    <a:gd name="connsiteY1" fmla="*/ 0 h 1362389"/>
                    <a:gd name="connsiteX2" fmla="*/ 14243 w 877398"/>
                    <a:gd name="connsiteY2" fmla="*/ 952500 h 1362389"/>
                    <a:gd name="connsiteX3" fmla="*/ 10051 w 877398"/>
                    <a:gd name="connsiteY3" fmla="*/ 1362076 h 1362389"/>
                    <a:gd name="connsiteX4" fmla="*/ 877398 w 877398"/>
                    <a:gd name="connsiteY4" fmla="*/ 390524 h 1362389"/>
                    <a:gd name="connsiteX0" fmla="*/ 881272 w 881272"/>
                    <a:gd name="connsiteY0" fmla="*/ 390524 h 1360014"/>
                    <a:gd name="connsiteX1" fmla="*/ 875938 w 881272"/>
                    <a:gd name="connsiteY1" fmla="*/ 0 h 1360014"/>
                    <a:gd name="connsiteX2" fmla="*/ 18117 w 881272"/>
                    <a:gd name="connsiteY2" fmla="*/ 952500 h 1360014"/>
                    <a:gd name="connsiteX3" fmla="*/ 9163 w 881272"/>
                    <a:gd name="connsiteY3" fmla="*/ 1359695 h 1360014"/>
                    <a:gd name="connsiteX4" fmla="*/ 881272 w 881272"/>
                    <a:gd name="connsiteY4" fmla="*/ 390524 h 1360014"/>
                    <a:gd name="connsiteX0" fmla="*/ 881272 w 886000"/>
                    <a:gd name="connsiteY0" fmla="*/ 390524 h 1359735"/>
                    <a:gd name="connsiteX1" fmla="*/ 875938 w 886000"/>
                    <a:gd name="connsiteY1" fmla="*/ 0 h 1359735"/>
                    <a:gd name="connsiteX2" fmla="*/ 18117 w 886000"/>
                    <a:gd name="connsiteY2" fmla="*/ 952500 h 1359735"/>
                    <a:gd name="connsiteX3" fmla="*/ 9163 w 886000"/>
                    <a:gd name="connsiteY3" fmla="*/ 1359695 h 1359735"/>
                    <a:gd name="connsiteX4" fmla="*/ 881272 w 886000"/>
                    <a:gd name="connsiteY4" fmla="*/ 390524 h 1359735"/>
                    <a:gd name="connsiteX0" fmla="*/ 881272 w 892906"/>
                    <a:gd name="connsiteY0" fmla="*/ 390525 h 1359736"/>
                    <a:gd name="connsiteX1" fmla="*/ 875938 w 892906"/>
                    <a:gd name="connsiteY1" fmla="*/ 1 h 1359736"/>
                    <a:gd name="connsiteX2" fmla="*/ 18117 w 892906"/>
                    <a:gd name="connsiteY2" fmla="*/ 952501 h 1359736"/>
                    <a:gd name="connsiteX3" fmla="*/ 9163 w 892906"/>
                    <a:gd name="connsiteY3" fmla="*/ 1359696 h 1359736"/>
                    <a:gd name="connsiteX4" fmla="*/ 881272 w 892906"/>
                    <a:gd name="connsiteY4" fmla="*/ 390525 h 1359736"/>
                    <a:gd name="connsiteX0" fmla="*/ 883421 w 895055"/>
                    <a:gd name="connsiteY0" fmla="*/ 390525 h 1359736"/>
                    <a:gd name="connsiteX1" fmla="*/ 878087 w 895055"/>
                    <a:gd name="connsiteY1" fmla="*/ 1 h 1359736"/>
                    <a:gd name="connsiteX2" fmla="*/ 20266 w 895055"/>
                    <a:gd name="connsiteY2" fmla="*/ 952501 h 1359736"/>
                    <a:gd name="connsiteX3" fmla="*/ 11312 w 895055"/>
                    <a:gd name="connsiteY3" fmla="*/ 1359696 h 1359736"/>
                    <a:gd name="connsiteX4" fmla="*/ 883421 w 895055"/>
                    <a:gd name="connsiteY4" fmla="*/ 390525 h 1359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5055" h="1359736">
                      <a:moveTo>
                        <a:pt x="883421" y="390525"/>
                      </a:moveTo>
                      <a:cubicBezTo>
                        <a:pt x="895930" y="360363"/>
                        <a:pt x="903677" y="-793"/>
                        <a:pt x="878087" y="1"/>
                      </a:cubicBezTo>
                      <a:cubicBezTo>
                        <a:pt x="852497" y="795"/>
                        <a:pt x="30394" y="938213"/>
                        <a:pt x="20266" y="952501"/>
                      </a:cubicBezTo>
                      <a:cubicBezTo>
                        <a:pt x="10138" y="966789"/>
                        <a:pt x="-14279" y="1352552"/>
                        <a:pt x="11312" y="1359696"/>
                      </a:cubicBezTo>
                      <a:cubicBezTo>
                        <a:pt x="36903" y="1366840"/>
                        <a:pt x="870912" y="420687"/>
                        <a:pt x="883421" y="390525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1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B9A971DD-2474-44FC-AFFF-B445C31B91F9}"/>
                  </a:ext>
                </a:extLst>
              </p:cNvPr>
              <p:cNvSpPr/>
              <p:nvPr/>
            </p:nvSpPr>
            <p:spPr>
              <a:xfrm>
                <a:off x="5275138" y="1871018"/>
                <a:ext cx="2210671" cy="1345058"/>
              </a:xfrm>
              <a:custGeom>
                <a:avLst/>
                <a:gdLst>
                  <a:gd name="connsiteX0" fmla="*/ 581734 w 2210671"/>
                  <a:gd name="connsiteY0" fmla="*/ 1342939 h 1345058"/>
                  <a:gd name="connsiteX1" fmla="*/ 593979 w 2210671"/>
                  <a:gd name="connsiteY1" fmla="*/ 1344578 h 1345058"/>
                  <a:gd name="connsiteX2" fmla="*/ 594497 w 2210671"/>
                  <a:gd name="connsiteY2" fmla="*/ 1345058 h 1345058"/>
                  <a:gd name="connsiteX3" fmla="*/ 578858 w 2210671"/>
                  <a:gd name="connsiteY3" fmla="*/ 1345058 h 1345058"/>
                  <a:gd name="connsiteX4" fmla="*/ 64727 w 2210671"/>
                  <a:gd name="connsiteY4" fmla="*/ 1331494 h 1345058"/>
                  <a:gd name="connsiteX5" fmla="*/ 76973 w 2210671"/>
                  <a:gd name="connsiteY5" fmla="*/ 1333133 h 1345058"/>
                  <a:gd name="connsiteX6" fmla="*/ 86029 w 2210671"/>
                  <a:gd name="connsiteY6" fmla="*/ 1341537 h 1345058"/>
                  <a:gd name="connsiteX7" fmla="*/ 86222 w 2210671"/>
                  <a:gd name="connsiteY7" fmla="*/ 1345058 h 1345058"/>
                  <a:gd name="connsiteX8" fmla="*/ 56876 w 2210671"/>
                  <a:gd name="connsiteY8" fmla="*/ 1345058 h 1345058"/>
                  <a:gd name="connsiteX9" fmla="*/ 56466 w 2210671"/>
                  <a:gd name="connsiteY9" fmla="*/ 1337580 h 1345058"/>
                  <a:gd name="connsiteX10" fmla="*/ 64727 w 2210671"/>
                  <a:gd name="connsiteY10" fmla="*/ 1331494 h 1345058"/>
                  <a:gd name="connsiteX11" fmla="*/ 1352567 w 2210671"/>
                  <a:gd name="connsiteY11" fmla="*/ 1310400 h 1345058"/>
                  <a:gd name="connsiteX12" fmla="*/ 1364812 w 2210671"/>
                  <a:gd name="connsiteY12" fmla="*/ 1312039 h 1345058"/>
                  <a:gd name="connsiteX13" fmla="*/ 1374429 w 2210671"/>
                  <a:gd name="connsiteY13" fmla="*/ 1330689 h 1345058"/>
                  <a:gd name="connsiteX14" fmla="*/ 1353923 w 2210671"/>
                  <a:gd name="connsiteY14" fmla="*/ 1335135 h 1345058"/>
                  <a:gd name="connsiteX15" fmla="*/ 1344305 w 2210671"/>
                  <a:gd name="connsiteY15" fmla="*/ 1316486 h 1345058"/>
                  <a:gd name="connsiteX16" fmla="*/ 1352567 w 2210671"/>
                  <a:gd name="connsiteY16" fmla="*/ 1310400 h 1345058"/>
                  <a:gd name="connsiteX17" fmla="*/ 467608 w 2210671"/>
                  <a:gd name="connsiteY17" fmla="*/ 1306776 h 1345058"/>
                  <a:gd name="connsiteX18" fmla="*/ 479853 w 2210671"/>
                  <a:gd name="connsiteY18" fmla="*/ 1308416 h 1345058"/>
                  <a:gd name="connsiteX19" fmla="*/ 489471 w 2210671"/>
                  <a:gd name="connsiteY19" fmla="*/ 1327064 h 1345058"/>
                  <a:gd name="connsiteX20" fmla="*/ 468965 w 2210671"/>
                  <a:gd name="connsiteY20" fmla="*/ 1331511 h 1345058"/>
                  <a:gd name="connsiteX21" fmla="*/ 459346 w 2210671"/>
                  <a:gd name="connsiteY21" fmla="*/ 1312861 h 1345058"/>
                  <a:gd name="connsiteX22" fmla="*/ 467608 w 2210671"/>
                  <a:gd name="connsiteY22" fmla="*/ 1306776 h 1345058"/>
                  <a:gd name="connsiteX23" fmla="*/ 1125984 w 2210671"/>
                  <a:gd name="connsiteY23" fmla="*/ 1281951 h 1345058"/>
                  <a:gd name="connsiteX24" fmla="*/ 1138229 w 2210671"/>
                  <a:gd name="connsiteY24" fmla="*/ 1283590 h 1345058"/>
                  <a:gd name="connsiteX25" fmla="*/ 1147847 w 2210671"/>
                  <a:gd name="connsiteY25" fmla="*/ 1302239 h 1345058"/>
                  <a:gd name="connsiteX26" fmla="*/ 1127341 w 2210671"/>
                  <a:gd name="connsiteY26" fmla="*/ 1306685 h 1345058"/>
                  <a:gd name="connsiteX27" fmla="*/ 1117723 w 2210671"/>
                  <a:gd name="connsiteY27" fmla="*/ 1288036 h 1345058"/>
                  <a:gd name="connsiteX28" fmla="*/ 1125984 w 2210671"/>
                  <a:gd name="connsiteY28" fmla="*/ 1281951 h 1345058"/>
                  <a:gd name="connsiteX29" fmla="*/ 1248845 w 2210671"/>
                  <a:gd name="connsiteY29" fmla="*/ 1275182 h 1345058"/>
                  <a:gd name="connsiteX30" fmla="*/ 1261090 w 2210671"/>
                  <a:gd name="connsiteY30" fmla="*/ 1276821 h 1345058"/>
                  <a:gd name="connsiteX31" fmla="*/ 1270708 w 2210671"/>
                  <a:gd name="connsiteY31" fmla="*/ 1295470 h 1345058"/>
                  <a:gd name="connsiteX32" fmla="*/ 1250201 w 2210671"/>
                  <a:gd name="connsiteY32" fmla="*/ 1299917 h 1345058"/>
                  <a:gd name="connsiteX33" fmla="*/ 1240584 w 2210671"/>
                  <a:gd name="connsiteY33" fmla="*/ 1281267 h 1345058"/>
                  <a:gd name="connsiteX34" fmla="*/ 1248845 w 2210671"/>
                  <a:gd name="connsiteY34" fmla="*/ 1275182 h 1345058"/>
                  <a:gd name="connsiteX35" fmla="*/ 982798 w 2210671"/>
                  <a:gd name="connsiteY35" fmla="*/ 1273255 h 1345058"/>
                  <a:gd name="connsiteX36" fmla="*/ 995044 w 2210671"/>
                  <a:gd name="connsiteY36" fmla="*/ 1274895 h 1345058"/>
                  <a:gd name="connsiteX37" fmla="*/ 1004662 w 2210671"/>
                  <a:gd name="connsiteY37" fmla="*/ 1293543 h 1345058"/>
                  <a:gd name="connsiteX38" fmla="*/ 984155 w 2210671"/>
                  <a:gd name="connsiteY38" fmla="*/ 1297990 h 1345058"/>
                  <a:gd name="connsiteX39" fmla="*/ 974537 w 2210671"/>
                  <a:gd name="connsiteY39" fmla="*/ 1279341 h 1345058"/>
                  <a:gd name="connsiteX40" fmla="*/ 982798 w 2210671"/>
                  <a:gd name="connsiteY40" fmla="*/ 1273255 h 1345058"/>
                  <a:gd name="connsiteX41" fmla="*/ 650810 w 2210671"/>
                  <a:gd name="connsiteY41" fmla="*/ 1269645 h 1345058"/>
                  <a:gd name="connsiteX42" fmla="*/ 663055 w 2210671"/>
                  <a:gd name="connsiteY42" fmla="*/ 1271284 h 1345058"/>
                  <a:gd name="connsiteX43" fmla="*/ 672673 w 2210671"/>
                  <a:gd name="connsiteY43" fmla="*/ 1289933 h 1345058"/>
                  <a:gd name="connsiteX44" fmla="*/ 652166 w 2210671"/>
                  <a:gd name="connsiteY44" fmla="*/ 1294380 h 1345058"/>
                  <a:gd name="connsiteX45" fmla="*/ 642549 w 2210671"/>
                  <a:gd name="connsiteY45" fmla="*/ 1275730 h 1345058"/>
                  <a:gd name="connsiteX46" fmla="*/ 650810 w 2210671"/>
                  <a:gd name="connsiteY46" fmla="*/ 1269645 h 1345058"/>
                  <a:gd name="connsiteX47" fmla="*/ 763121 w 2210671"/>
                  <a:gd name="connsiteY47" fmla="*/ 1260843 h 1345058"/>
                  <a:gd name="connsiteX48" fmla="*/ 775366 w 2210671"/>
                  <a:gd name="connsiteY48" fmla="*/ 1262482 h 1345058"/>
                  <a:gd name="connsiteX49" fmla="*/ 784984 w 2210671"/>
                  <a:gd name="connsiteY49" fmla="*/ 1281131 h 1345058"/>
                  <a:gd name="connsiteX50" fmla="*/ 764477 w 2210671"/>
                  <a:gd name="connsiteY50" fmla="*/ 1285578 h 1345058"/>
                  <a:gd name="connsiteX51" fmla="*/ 754860 w 2210671"/>
                  <a:gd name="connsiteY51" fmla="*/ 1266928 h 1345058"/>
                  <a:gd name="connsiteX52" fmla="*/ 763121 w 2210671"/>
                  <a:gd name="connsiteY52" fmla="*/ 1260843 h 1345058"/>
                  <a:gd name="connsiteX53" fmla="*/ 323357 w 2210671"/>
                  <a:gd name="connsiteY53" fmla="*/ 1256410 h 1345058"/>
                  <a:gd name="connsiteX54" fmla="*/ 335602 w 2210671"/>
                  <a:gd name="connsiteY54" fmla="*/ 1258049 h 1345058"/>
                  <a:gd name="connsiteX55" fmla="*/ 345220 w 2210671"/>
                  <a:gd name="connsiteY55" fmla="*/ 1276699 h 1345058"/>
                  <a:gd name="connsiteX56" fmla="*/ 324714 w 2210671"/>
                  <a:gd name="connsiteY56" fmla="*/ 1281145 h 1345058"/>
                  <a:gd name="connsiteX57" fmla="*/ 315095 w 2210671"/>
                  <a:gd name="connsiteY57" fmla="*/ 1262496 h 1345058"/>
                  <a:gd name="connsiteX58" fmla="*/ 323357 w 2210671"/>
                  <a:gd name="connsiteY58" fmla="*/ 1256410 h 1345058"/>
                  <a:gd name="connsiteX59" fmla="*/ 1228951 w 2210671"/>
                  <a:gd name="connsiteY59" fmla="*/ 1224634 h 1345058"/>
                  <a:gd name="connsiteX60" fmla="*/ 1241196 w 2210671"/>
                  <a:gd name="connsiteY60" fmla="*/ 1226273 h 1345058"/>
                  <a:gd name="connsiteX61" fmla="*/ 1250813 w 2210671"/>
                  <a:gd name="connsiteY61" fmla="*/ 1244923 h 1345058"/>
                  <a:gd name="connsiteX62" fmla="*/ 1230307 w 2210671"/>
                  <a:gd name="connsiteY62" fmla="*/ 1249369 h 1345058"/>
                  <a:gd name="connsiteX63" fmla="*/ 1220689 w 2210671"/>
                  <a:gd name="connsiteY63" fmla="*/ 1230720 h 1345058"/>
                  <a:gd name="connsiteX64" fmla="*/ 1228951 w 2210671"/>
                  <a:gd name="connsiteY64" fmla="*/ 1224634 h 1345058"/>
                  <a:gd name="connsiteX65" fmla="*/ 162523 w 2210671"/>
                  <a:gd name="connsiteY65" fmla="*/ 1207049 h 1345058"/>
                  <a:gd name="connsiteX66" fmla="*/ 174768 w 2210671"/>
                  <a:gd name="connsiteY66" fmla="*/ 1208687 h 1345058"/>
                  <a:gd name="connsiteX67" fmla="*/ 184386 w 2210671"/>
                  <a:gd name="connsiteY67" fmla="*/ 1227337 h 1345058"/>
                  <a:gd name="connsiteX68" fmla="*/ 163880 w 2210671"/>
                  <a:gd name="connsiteY68" fmla="*/ 1231784 h 1345058"/>
                  <a:gd name="connsiteX69" fmla="*/ 154262 w 2210671"/>
                  <a:gd name="connsiteY69" fmla="*/ 1213135 h 1345058"/>
                  <a:gd name="connsiteX70" fmla="*/ 162523 w 2210671"/>
                  <a:gd name="connsiteY70" fmla="*/ 1207049 h 1345058"/>
                  <a:gd name="connsiteX71" fmla="*/ 867606 w 2210671"/>
                  <a:gd name="connsiteY71" fmla="*/ 1195422 h 1345058"/>
                  <a:gd name="connsiteX72" fmla="*/ 879852 w 2210671"/>
                  <a:gd name="connsiteY72" fmla="*/ 1197061 h 1345058"/>
                  <a:gd name="connsiteX73" fmla="*/ 889470 w 2210671"/>
                  <a:gd name="connsiteY73" fmla="*/ 1215710 h 1345058"/>
                  <a:gd name="connsiteX74" fmla="*/ 868963 w 2210671"/>
                  <a:gd name="connsiteY74" fmla="*/ 1220156 h 1345058"/>
                  <a:gd name="connsiteX75" fmla="*/ 859345 w 2210671"/>
                  <a:gd name="connsiteY75" fmla="*/ 1201507 h 1345058"/>
                  <a:gd name="connsiteX76" fmla="*/ 867606 w 2210671"/>
                  <a:gd name="connsiteY76" fmla="*/ 1195422 h 1345058"/>
                  <a:gd name="connsiteX77" fmla="*/ 1450362 w 2210671"/>
                  <a:gd name="connsiteY77" fmla="*/ 1185955 h 1345058"/>
                  <a:gd name="connsiteX78" fmla="*/ 1462608 w 2210671"/>
                  <a:gd name="connsiteY78" fmla="*/ 1187594 h 1345058"/>
                  <a:gd name="connsiteX79" fmla="*/ 1472225 w 2210671"/>
                  <a:gd name="connsiteY79" fmla="*/ 1206243 h 1345058"/>
                  <a:gd name="connsiteX80" fmla="*/ 1451719 w 2210671"/>
                  <a:gd name="connsiteY80" fmla="*/ 1210690 h 1345058"/>
                  <a:gd name="connsiteX81" fmla="*/ 1442101 w 2210671"/>
                  <a:gd name="connsiteY81" fmla="*/ 1192041 h 1345058"/>
                  <a:gd name="connsiteX82" fmla="*/ 1450362 w 2210671"/>
                  <a:gd name="connsiteY82" fmla="*/ 1185955 h 1345058"/>
                  <a:gd name="connsiteX83" fmla="*/ 336674 w 2210671"/>
                  <a:gd name="connsiteY83" fmla="*/ 1174472 h 1345058"/>
                  <a:gd name="connsiteX84" fmla="*/ 348920 w 2210671"/>
                  <a:gd name="connsiteY84" fmla="*/ 1176110 h 1345058"/>
                  <a:gd name="connsiteX85" fmla="*/ 358537 w 2210671"/>
                  <a:gd name="connsiteY85" fmla="*/ 1194760 h 1345058"/>
                  <a:gd name="connsiteX86" fmla="*/ 338031 w 2210671"/>
                  <a:gd name="connsiteY86" fmla="*/ 1199206 h 1345058"/>
                  <a:gd name="connsiteX87" fmla="*/ 328413 w 2210671"/>
                  <a:gd name="connsiteY87" fmla="*/ 1180558 h 1345058"/>
                  <a:gd name="connsiteX88" fmla="*/ 336674 w 2210671"/>
                  <a:gd name="connsiteY88" fmla="*/ 1174472 h 1345058"/>
                  <a:gd name="connsiteX89" fmla="*/ 1084700 w 2210671"/>
                  <a:gd name="connsiteY89" fmla="*/ 1174269 h 1345058"/>
                  <a:gd name="connsiteX90" fmla="*/ 1096945 w 2210671"/>
                  <a:gd name="connsiteY90" fmla="*/ 1175908 h 1345058"/>
                  <a:gd name="connsiteX91" fmla="*/ 1106562 w 2210671"/>
                  <a:gd name="connsiteY91" fmla="*/ 1194557 h 1345058"/>
                  <a:gd name="connsiteX92" fmla="*/ 1086056 w 2210671"/>
                  <a:gd name="connsiteY92" fmla="*/ 1199004 h 1345058"/>
                  <a:gd name="connsiteX93" fmla="*/ 1076438 w 2210671"/>
                  <a:gd name="connsiteY93" fmla="*/ 1180354 h 1345058"/>
                  <a:gd name="connsiteX94" fmla="*/ 1084700 w 2210671"/>
                  <a:gd name="connsiteY94" fmla="*/ 1174269 h 1345058"/>
                  <a:gd name="connsiteX95" fmla="*/ 1342465 w 2210671"/>
                  <a:gd name="connsiteY95" fmla="*/ 1169351 h 1345058"/>
                  <a:gd name="connsiteX96" fmla="*/ 1354711 w 2210671"/>
                  <a:gd name="connsiteY96" fmla="*/ 1170990 h 1345058"/>
                  <a:gd name="connsiteX97" fmla="*/ 1364328 w 2210671"/>
                  <a:gd name="connsiteY97" fmla="*/ 1189639 h 1345058"/>
                  <a:gd name="connsiteX98" fmla="*/ 1343822 w 2210671"/>
                  <a:gd name="connsiteY98" fmla="*/ 1194086 h 1345058"/>
                  <a:gd name="connsiteX99" fmla="*/ 1334204 w 2210671"/>
                  <a:gd name="connsiteY99" fmla="*/ 1175437 h 1345058"/>
                  <a:gd name="connsiteX100" fmla="*/ 1342465 w 2210671"/>
                  <a:gd name="connsiteY100" fmla="*/ 1169351 h 1345058"/>
                  <a:gd name="connsiteX101" fmla="*/ 9221 w 2210671"/>
                  <a:gd name="connsiteY101" fmla="*/ 1161237 h 1345058"/>
                  <a:gd name="connsiteX102" fmla="*/ 21466 w 2210671"/>
                  <a:gd name="connsiteY102" fmla="*/ 1162876 h 1345058"/>
                  <a:gd name="connsiteX103" fmla="*/ 31084 w 2210671"/>
                  <a:gd name="connsiteY103" fmla="*/ 1181525 h 1345058"/>
                  <a:gd name="connsiteX104" fmla="*/ 10577 w 2210671"/>
                  <a:gd name="connsiteY104" fmla="*/ 1185972 h 1345058"/>
                  <a:gd name="connsiteX105" fmla="*/ 959 w 2210671"/>
                  <a:gd name="connsiteY105" fmla="*/ 1167323 h 1345058"/>
                  <a:gd name="connsiteX106" fmla="*/ 9221 w 2210671"/>
                  <a:gd name="connsiteY106" fmla="*/ 1161237 h 1345058"/>
                  <a:gd name="connsiteX107" fmla="*/ 1297060 w 2210671"/>
                  <a:gd name="connsiteY107" fmla="*/ 1140144 h 1345058"/>
                  <a:gd name="connsiteX108" fmla="*/ 1309305 w 2210671"/>
                  <a:gd name="connsiteY108" fmla="*/ 1141783 h 1345058"/>
                  <a:gd name="connsiteX109" fmla="*/ 1318923 w 2210671"/>
                  <a:gd name="connsiteY109" fmla="*/ 1160431 h 1345058"/>
                  <a:gd name="connsiteX110" fmla="*/ 1298416 w 2210671"/>
                  <a:gd name="connsiteY110" fmla="*/ 1164879 h 1345058"/>
                  <a:gd name="connsiteX111" fmla="*/ 1288799 w 2210671"/>
                  <a:gd name="connsiteY111" fmla="*/ 1146229 h 1345058"/>
                  <a:gd name="connsiteX112" fmla="*/ 1297060 w 2210671"/>
                  <a:gd name="connsiteY112" fmla="*/ 1140144 h 1345058"/>
                  <a:gd name="connsiteX113" fmla="*/ 553471 w 2210671"/>
                  <a:gd name="connsiteY113" fmla="*/ 1100249 h 1345058"/>
                  <a:gd name="connsiteX114" fmla="*/ 565716 w 2210671"/>
                  <a:gd name="connsiteY114" fmla="*/ 1101888 h 1345058"/>
                  <a:gd name="connsiteX115" fmla="*/ 575334 w 2210671"/>
                  <a:gd name="connsiteY115" fmla="*/ 1120537 h 1345058"/>
                  <a:gd name="connsiteX116" fmla="*/ 554827 w 2210671"/>
                  <a:gd name="connsiteY116" fmla="*/ 1124984 h 1345058"/>
                  <a:gd name="connsiteX117" fmla="*/ 545210 w 2210671"/>
                  <a:gd name="connsiteY117" fmla="*/ 1106335 h 1345058"/>
                  <a:gd name="connsiteX118" fmla="*/ 553471 w 2210671"/>
                  <a:gd name="connsiteY118" fmla="*/ 1100249 h 1345058"/>
                  <a:gd name="connsiteX119" fmla="*/ 959708 w 2210671"/>
                  <a:gd name="connsiteY119" fmla="*/ 1097696 h 1345058"/>
                  <a:gd name="connsiteX120" fmla="*/ 971953 w 2210671"/>
                  <a:gd name="connsiteY120" fmla="*/ 1099335 h 1345058"/>
                  <a:gd name="connsiteX121" fmla="*/ 981571 w 2210671"/>
                  <a:gd name="connsiteY121" fmla="*/ 1117985 h 1345058"/>
                  <a:gd name="connsiteX122" fmla="*/ 961064 w 2210671"/>
                  <a:gd name="connsiteY122" fmla="*/ 1122431 h 1345058"/>
                  <a:gd name="connsiteX123" fmla="*/ 951446 w 2210671"/>
                  <a:gd name="connsiteY123" fmla="*/ 1103782 h 1345058"/>
                  <a:gd name="connsiteX124" fmla="*/ 959708 w 2210671"/>
                  <a:gd name="connsiteY124" fmla="*/ 1097696 h 1345058"/>
                  <a:gd name="connsiteX125" fmla="*/ 676332 w 2210671"/>
                  <a:gd name="connsiteY125" fmla="*/ 1093481 h 1345058"/>
                  <a:gd name="connsiteX126" fmla="*/ 688577 w 2210671"/>
                  <a:gd name="connsiteY126" fmla="*/ 1095120 h 1345058"/>
                  <a:gd name="connsiteX127" fmla="*/ 698195 w 2210671"/>
                  <a:gd name="connsiteY127" fmla="*/ 1113769 h 1345058"/>
                  <a:gd name="connsiteX128" fmla="*/ 677688 w 2210671"/>
                  <a:gd name="connsiteY128" fmla="*/ 1118215 h 1345058"/>
                  <a:gd name="connsiteX129" fmla="*/ 668071 w 2210671"/>
                  <a:gd name="connsiteY129" fmla="*/ 1099566 h 1345058"/>
                  <a:gd name="connsiteX130" fmla="*/ 676332 w 2210671"/>
                  <a:gd name="connsiteY130" fmla="*/ 1093481 h 1345058"/>
                  <a:gd name="connsiteX131" fmla="*/ 770563 w 2210671"/>
                  <a:gd name="connsiteY131" fmla="*/ 1079096 h 1345058"/>
                  <a:gd name="connsiteX132" fmla="*/ 782808 w 2210671"/>
                  <a:gd name="connsiteY132" fmla="*/ 1080735 h 1345058"/>
                  <a:gd name="connsiteX133" fmla="*/ 792427 w 2210671"/>
                  <a:gd name="connsiteY133" fmla="*/ 1099384 h 1345058"/>
                  <a:gd name="connsiteX134" fmla="*/ 771920 w 2210671"/>
                  <a:gd name="connsiteY134" fmla="*/ 1103830 h 1345058"/>
                  <a:gd name="connsiteX135" fmla="*/ 762302 w 2210671"/>
                  <a:gd name="connsiteY135" fmla="*/ 1085181 h 1345058"/>
                  <a:gd name="connsiteX136" fmla="*/ 770563 w 2210671"/>
                  <a:gd name="connsiteY136" fmla="*/ 1079096 h 1345058"/>
                  <a:gd name="connsiteX137" fmla="*/ 1171900 w 2210671"/>
                  <a:gd name="connsiteY137" fmla="*/ 1077174 h 1345058"/>
                  <a:gd name="connsiteX138" fmla="*/ 1184145 w 2210671"/>
                  <a:gd name="connsiteY138" fmla="*/ 1078813 h 1345058"/>
                  <a:gd name="connsiteX139" fmla="*/ 1193763 w 2210671"/>
                  <a:gd name="connsiteY139" fmla="*/ 1097462 h 1345058"/>
                  <a:gd name="connsiteX140" fmla="*/ 1173256 w 2210671"/>
                  <a:gd name="connsiteY140" fmla="*/ 1101909 h 1345058"/>
                  <a:gd name="connsiteX141" fmla="*/ 1163638 w 2210671"/>
                  <a:gd name="connsiteY141" fmla="*/ 1083259 h 1345058"/>
                  <a:gd name="connsiteX142" fmla="*/ 1171900 w 2210671"/>
                  <a:gd name="connsiteY142" fmla="*/ 1077174 h 1345058"/>
                  <a:gd name="connsiteX143" fmla="*/ 1314814 w 2210671"/>
                  <a:gd name="connsiteY143" fmla="*/ 1018107 h 1345058"/>
                  <a:gd name="connsiteX144" fmla="*/ 1327059 w 2210671"/>
                  <a:gd name="connsiteY144" fmla="*/ 1019746 h 1345058"/>
                  <a:gd name="connsiteX145" fmla="*/ 1336677 w 2210671"/>
                  <a:gd name="connsiteY145" fmla="*/ 1038395 h 1345058"/>
                  <a:gd name="connsiteX146" fmla="*/ 1316170 w 2210671"/>
                  <a:gd name="connsiteY146" fmla="*/ 1042842 h 1345058"/>
                  <a:gd name="connsiteX147" fmla="*/ 1306552 w 2210671"/>
                  <a:gd name="connsiteY147" fmla="*/ 1024193 h 1345058"/>
                  <a:gd name="connsiteX148" fmla="*/ 1314814 w 2210671"/>
                  <a:gd name="connsiteY148" fmla="*/ 1018107 h 1345058"/>
                  <a:gd name="connsiteX149" fmla="*/ 1437674 w 2210671"/>
                  <a:gd name="connsiteY149" fmla="*/ 1011339 h 1345058"/>
                  <a:gd name="connsiteX150" fmla="*/ 1449919 w 2210671"/>
                  <a:gd name="connsiteY150" fmla="*/ 1012977 h 1345058"/>
                  <a:gd name="connsiteX151" fmla="*/ 1459537 w 2210671"/>
                  <a:gd name="connsiteY151" fmla="*/ 1031627 h 1345058"/>
                  <a:gd name="connsiteX152" fmla="*/ 1439030 w 2210671"/>
                  <a:gd name="connsiteY152" fmla="*/ 1036073 h 1345058"/>
                  <a:gd name="connsiteX153" fmla="*/ 1429413 w 2210671"/>
                  <a:gd name="connsiteY153" fmla="*/ 1017425 h 1345058"/>
                  <a:gd name="connsiteX154" fmla="*/ 1437674 w 2210671"/>
                  <a:gd name="connsiteY154" fmla="*/ 1011339 h 1345058"/>
                  <a:gd name="connsiteX155" fmla="*/ 645572 w 2210671"/>
                  <a:gd name="connsiteY155" fmla="*/ 1002523 h 1345058"/>
                  <a:gd name="connsiteX156" fmla="*/ 657817 w 2210671"/>
                  <a:gd name="connsiteY156" fmla="*/ 1004162 h 1345058"/>
                  <a:gd name="connsiteX157" fmla="*/ 667435 w 2210671"/>
                  <a:gd name="connsiteY157" fmla="*/ 1022811 h 1345058"/>
                  <a:gd name="connsiteX158" fmla="*/ 646928 w 2210671"/>
                  <a:gd name="connsiteY158" fmla="*/ 1027258 h 1345058"/>
                  <a:gd name="connsiteX159" fmla="*/ 637311 w 2210671"/>
                  <a:gd name="connsiteY159" fmla="*/ 1008609 h 1345058"/>
                  <a:gd name="connsiteX160" fmla="*/ 645572 w 2210671"/>
                  <a:gd name="connsiteY160" fmla="*/ 1002523 h 1345058"/>
                  <a:gd name="connsiteX161" fmla="*/ 362196 w 2210671"/>
                  <a:gd name="connsiteY161" fmla="*/ 998307 h 1345058"/>
                  <a:gd name="connsiteX162" fmla="*/ 374441 w 2210671"/>
                  <a:gd name="connsiteY162" fmla="*/ 999946 h 1345058"/>
                  <a:gd name="connsiteX163" fmla="*/ 384059 w 2210671"/>
                  <a:gd name="connsiteY163" fmla="*/ 1018596 h 1345058"/>
                  <a:gd name="connsiteX164" fmla="*/ 363552 w 2210671"/>
                  <a:gd name="connsiteY164" fmla="*/ 1023042 h 1345058"/>
                  <a:gd name="connsiteX165" fmla="*/ 353934 w 2210671"/>
                  <a:gd name="connsiteY165" fmla="*/ 1004393 h 1345058"/>
                  <a:gd name="connsiteX166" fmla="*/ 362196 w 2210671"/>
                  <a:gd name="connsiteY166" fmla="*/ 998307 h 1345058"/>
                  <a:gd name="connsiteX167" fmla="*/ 857764 w 2210671"/>
                  <a:gd name="connsiteY167" fmla="*/ 982001 h 1345058"/>
                  <a:gd name="connsiteX168" fmla="*/ 870010 w 2210671"/>
                  <a:gd name="connsiteY168" fmla="*/ 983640 h 1345058"/>
                  <a:gd name="connsiteX169" fmla="*/ 879627 w 2210671"/>
                  <a:gd name="connsiteY169" fmla="*/ 1002289 h 1345058"/>
                  <a:gd name="connsiteX170" fmla="*/ 859121 w 2210671"/>
                  <a:gd name="connsiteY170" fmla="*/ 1006736 h 1345058"/>
                  <a:gd name="connsiteX171" fmla="*/ 849503 w 2210671"/>
                  <a:gd name="connsiteY171" fmla="*/ 988087 h 1345058"/>
                  <a:gd name="connsiteX172" fmla="*/ 857764 w 2210671"/>
                  <a:gd name="connsiteY172" fmla="*/ 982001 h 1345058"/>
                  <a:gd name="connsiteX173" fmla="*/ 1650035 w 2210671"/>
                  <a:gd name="connsiteY173" fmla="*/ 977213 h 1345058"/>
                  <a:gd name="connsiteX174" fmla="*/ 1662280 w 2210671"/>
                  <a:gd name="connsiteY174" fmla="*/ 978852 h 1345058"/>
                  <a:gd name="connsiteX175" fmla="*/ 1671898 w 2210671"/>
                  <a:gd name="connsiteY175" fmla="*/ 997502 h 1345058"/>
                  <a:gd name="connsiteX176" fmla="*/ 1651391 w 2210671"/>
                  <a:gd name="connsiteY176" fmla="*/ 1001948 h 1345058"/>
                  <a:gd name="connsiteX177" fmla="*/ 1641773 w 2210671"/>
                  <a:gd name="connsiteY177" fmla="*/ 983299 h 1345058"/>
                  <a:gd name="connsiteX178" fmla="*/ 1650035 w 2210671"/>
                  <a:gd name="connsiteY178" fmla="*/ 977213 h 1345058"/>
                  <a:gd name="connsiteX179" fmla="*/ 501321 w 2210671"/>
                  <a:gd name="connsiteY179" fmla="*/ 952158 h 1345058"/>
                  <a:gd name="connsiteX180" fmla="*/ 513566 w 2210671"/>
                  <a:gd name="connsiteY180" fmla="*/ 953797 h 1345058"/>
                  <a:gd name="connsiteX181" fmla="*/ 523184 w 2210671"/>
                  <a:gd name="connsiteY181" fmla="*/ 972446 h 1345058"/>
                  <a:gd name="connsiteX182" fmla="*/ 502678 w 2210671"/>
                  <a:gd name="connsiteY182" fmla="*/ 976893 h 1345058"/>
                  <a:gd name="connsiteX183" fmla="*/ 493060 w 2210671"/>
                  <a:gd name="connsiteY183" fmla="*/ 958244 h 1345058"/>
                  <a:gd name="connsiteX184" fmla="*/ 501321 w 2210671"/>
                  <a:gd name="connsiteY184" fmla="*/ 952158 h 1345058"/>
                  <a:gd name="connsiteX185" fmla="*/ 733112 w 2210671"/>
                  <a:gd name="connsiteY185" fmla="*/ 929113 h 1345058"/>
                  <a:gd name="connsiteX186" fmla="*/ 745358 w 2210671"/>
                  <a:gd name="connsiteY186" fmla="*/ 930751 h 1345058"/>
                  <a:gd name="connsiteX187" fmla="*/ 754975 w 2210671"/>
                  <a:gd name="connsiteY187" fmla="*/ 949401 h 1345058"/>
                  <a:gd name="connsiteX188" fmla="*/ 734469 w 2210671"/>
                  <a:gd name="connsiteY188" fmla="*/ 953847 h 1345058"/>
                  <a:gd name="connsiteX189" fmla="*/ 724851 w 2210671"/>
                  <a:gd name="connsiteY189" fmla="*/ 935199 h 1345058"/>
                  <a:gd name="connsiteX190" fmla="*/ 733112 w 2210671"/>
                  <a:gd name="connsiteY190" fmla="*/ 929113 h 1345058"/>
                  <a:gd name="connsiteX191" fmla="*/ 1123538 w 2210671"/>
                  <a:gd name="connsiteY191" fmla="*/ 916166 h 1345058"/>
                  <a:gd name="connsiteX192" fmla="*/ 1135783 w 2210671"/>
                  <a:gd name="connsiteY192" fmla="*/ 917805 h 1345058"/>
                  <a:gd name="connsiteX193" fmla="*/ 1145401 w 2210671"/>
                  <a:gd name="connsiteY193" fmla="*/ 936453 h 1345058"/>
                  <a:gd name="connsiteX194" fmla="*/ 1124894 w 2210671"/>
                  <a:gd name="connsiteY194" fmla="*/ 940901 h 1345058"/>
                  <a:gd name="connsiteX195" fmla="*/ 1115277 w 2210671"/>
                  <a:gd name="connsiteY195" fmla="*/ 922251 h 1345058"/>
                  <a:gd name="connsiteX196" fmla="*/ 1123538 w 2210671"/>
                  <a:gd name="connsiteY196" fmla="*/ 916166 h 1345058"/>
                  <a:gd name="connsiteX197" fmla="*/ 943422 w 2210671"/>
                  <a:gd name="connsiteY197" fmla="*/ 907703 h 1345058"/>
                  <a:gd name="connsiteX198" fmla="*/ 955667 w 2210671"/>
                  <a:gd name="connsiteY198" fmla="*/ 909342 h 1345058"/>
                  <a:gd name="connsiteX199" fmla="*/ 965284 w 2210671"/>
                  <a:gd name="connsiteY199" fmla="*/ 927990 h 1345058"/>
                  <a:gd name="connsiteX200" fmla="*/ 944779 w 2210671"/>
                  <a:gd name="connsiteY200" fmla="*/ 932437 h 1345058"/>
                  <a:gd name="connsiteX201" fmla="*/ 935161 w 2210671"/>
                  <a:gd name="connsiteY201" fmla="*/ 913788 h 1345058"/>
                  <a:gd name="connsiteX202" fmla="*/ 943422 w 2210671"/>
                  <a:gd name="connsiteY202" fmla="*/ 907703 h 1345058"/>
                  <a:gd name="connsiteX203" fmla="*/ 599387 w 2210671"/>
                  <a:gd name="connsiteY203" fmla="*/ 895472 h 1345058"/>
                  <a:gd name="connsiteX204" fmla="*/ 611632 w 2210671"/>
                  <a:gd name="connsiteY204" fmla="*/ 897111 h 1345058"/>
                  <a:gd name="connsiteX205" fmla="*/ 621250 w 2210671"/>
                  <a:gd name="connsiteY205" fmla="*/ 915761 h 1345058"/>
                  <a:gd name="connsiteX206" fmla="*/ 600743 w 2210671"/>
                  <a:gd name="connsiteY206" fmla="*/ 920207 h 1345058"/>
                  <a:gd name="connsiteX207" fmla="*/ 591126 w 2210671"/>
                  <a:gd name="connsiteY207" fmla="*/ 901558 h 1345058"/>
                  <a:gd name="connsiteX208" fmla="*/ 599387 w 2210671"/>
                  <a:gd name="connsiteY208" fmla="*/ 895472 h 1345058"/>
                  <a:gd name="connsiteX209" fmla="*/ 1045571 w 2210671"/>
                  <a:gd name="connsiteY209" fmla="*/ 891169 h 1345058"/>
                  <a:gd name="connsiteX210" fmla="*/ 1057816 w 2210671"/>
                  <a:gd name="connsiteY210" fmla="*/ 892808 h 1345058"/>
                  <a:gd name="connsiteX211" fmla="*/ 1067433 w 2210671"/>
                  <a:gd name="connsiteY211" fmla="*/ 911457 h 1345058"/>
                  <a:gd name="connsiteX212" fmla="*/ 1046927 w 2210671"/>
                  <a:gd name="connsiteY212" fmla="*/ 915904 h 1345058"/>
                  <a:gd name="connsiteX213" fmla="*/ 1037310 w 2210671"/>
                  <a:gd name="connsiteY213" fmla="*/ 897255 h 1345058"/>
                  <a:gd name="connsiteX214" fmla="*/ 1045571 w 2210671"/>
                  <a:gd name="connsiteY214" fmla="*/ 891169 h 1345058"/>
                  <a:gd name="connsiteX215" fmla="*/ 187185 w 2210671"/>
                  <a:gd name="connsiteY215" fmla="*/ 856985 h 1345058"/>
                  <a:gd name="connsiteX216" fmla="*/ 199430 w 2210671"/>
                  <a:gd name="connsiteY216" fmla="*/ 858624 h 1345058"/>
                  <a:gd name="connsiteX217" fmla="*/ 209048 w 2210671"/>
                  <a:gd name="connsiteY217" fmla="*/ 877273 h 1345058"/>
                  <a:gd name="connsiteX218" fmla="*/ 188542 w 2210671"/>
                  <a:gd name="connsiteY218" fmla="*/ 881720 h 1345058"/>
                  <a:gd name="connsiteX219" fmla="*/ 178924 w 2210671"/>
                  <a:gd name="connsiteY219" fmla="*/ 863071 h 1345058"/>
                  <a:gd name="connsiteX220" fmla="*/ 187185 w 2210671"/>
                  <a:gd name="connsiteY220" fmla="*/ 856985 h 1345058"/>
                  <a:gd name="connsiteX221" fmla="*/ 309658 w 2210671"/>
                  <a:gd name="connsiteY221" fmla="*/ 855915 h 1345058"/>
                  <a:gd name="connsiteX222" fmla="*/ 321903 w 2210671"/>
                  <a:gd name="connsiteY222" fmla="*/ 857554 h 1345058"/>
                  <a:gd name="connsiteX223" fmla="*/ 331521 w 2210671"/>
                  <a:gd name="connsiteY223" fmla="*/ 876203 h 1345058"/>
                  <a:gd name="connsiteX224" fmla="*/ 311014 w 2210671"/>
                  <a:gd name="connsiteY224" fmla="*/ 880649 h 1345058"/>
                  <a:gd name="connsiteX225" fmla="*/ 301397 w 2210671"/>
                  <a:gd name="connsiteY225" fmla="*/ 862000 h 1345058"/>
                  <a:gd name="connsiteX226" fmla="*/ 309658 w 2210671"/>
                  <a:gd name="connsiteY226" fmla="*/ 855915 h 1345058"/>
                  <a:gd name="connsiteX227" fmla="*/ 432519 w 2210671"/>
                  <a:gd name="connsiteY227" fmla="*/ 849146 h 1345058"/>
                  <a:gd name="connsiteX228" fmla="*/ 444764 w 2210671"/>
                  <a:gd name="connsiteY228" fmla="*/ 850785 h 1345058"/>
                  <a:gd name="connsiteX229" fmla="*/ 454381 w 2210671"/>
                  <a:gd name="connsiteY229" fmla="*/ 869434 h 1345058"/>
                  <a:gd name="connsiteX230" fmla="*/ 433875 w 2210671"/>
                  <a:gd name="connsiteY230" fmla="*/ 873881 h 1345058"/>
                  <a:gd name="connsiteX231" fmla="*/ 424257 w 2210671"/>
                  <a:gd name="connsiteY231" fmla="*/ 855232 h 1345058"/>
                  <a:gd name="connsiteX232" fmla="*/ 432519 w 2210671"/>
                  <a:gd name="connsiteY232" fmla="*/ 849146 h 1345058"/>
                  <a:gd name="connsiteX233" fmla="*/ 1475024 w 2210671"/>
                  <a:gd name="connsiteY233" fmla="*/ 835891 h 1345058"/>
                  <a:gd name="connsiteX234" fmla="*/ 1487270 w 2210671"/>
                  <a:gd name="connsiteY234" fmla="*/ 837530 h 1345058"/>
                  <a:gd name="connsiteX235" fmla="*/ 1496888 w 2210671"/>
                  <a:gd name="connsiteY235" fmla="*/ 856179 h 1345058"/>
                  <a:gd name="connsiteX236" fmla="*/ 1476381 w 2210671"/>
                  <a:gd name="connsiteY236" fmla="*/ 860625 h 1345058"/>
                  <a:gd name="connsiteX237" fmla="*/ 1466763 w 2210671"/>
                  <a:gd name="connsiteY237" fmla="*/ 841976 h 1345058"/>
                  <a:gd name="connsiteX238" fmla="*/ 1475024 w 2210671"/>
                  <a:gd name="connsiteY238" fmla="*/ 835891 h 1345058"/>
                  <a:gd name="connsiteX239" fmla="*/ 1597497 w 2210671"/>
                  <a:gd name="connsiteY239" fmla="*/ 834821 h 1345058"/>
                  <a:gd name="connsiteX240" fmla="*/ 1609742 w 2210671"/>
                  <a:gd name="connsiteY240" fmla="*/ 836460 h 1345058"/>
                  <a:gd name="connsiteX241" fmla="*/ 1619360 w 2210671"/>
                  <a:gd name="connsiteY241" fmla="*/ 855109 h 1345058"/>
                  <a:gd name="connsiteX242" fmla="*/ 1598854 w 2210671"/>
                  <a:gd name="connsiteY242" fmla="*/ 859555 h 1345058"/>
                  <a:gd name="connsiteX243" fmla="*/ 1589236 w 2210671"/>
                  <a:gd name="connsiteY243" fmla="*/ 840906 h 1345058"/>
                  <a:gd name="connsiteX244" fmla="*/ 1597497 w 2210671"/>
                  <a:gd name="connsiteY244" fmla="*/ 834821 h 1345058"/>
                  <a:gd name="connsiteX245" fmla="*/ 1720358 w 2210671"/>
                  <a:gd name="connsiteY245" fmla="*/ 828052 h 1345058"/>
                  <a:gd name="connsiteX246" fmla="*/ 1732603 w 2210671"/>
                  <a:gd name="connsiteY246" fmla="*/ 829691 h 1345058"/>
                  <a:gd name="connsiteX247" fmla="*/ 1742221 w 2210671"/>
                  <a:gd name="connsiteY247" fmla="*/ 848340 h 1345058"/>
                  <a:gd name="connsiteX248" fmla="*/ 1721714 w 2210671"/>
                  <a:gd name="connsiteY248" fmla="*/ 852787 h 1345058"/>
                  <a:gd name="connsiteX249" fmla="*/ 1712097 w 2210671"/>
                  <a:gd name="connsiteY249" fmla="*/ 834137 h 1345058"/>
                  <a:gd name="connsiteX250" fmla="*/ 1720358 w 2210671"/>
                  <a:gd name="connsiteY250" fmla="*/ 828052 h 1345058"/>
                  <a:gd name="connsiteX251" fmla="*/ 1360729 w 2210671"/>
                  <a:gd name="connsiteY251" fmla="*/ 813331 h 1345058"/>
                  <a:gd name="connsiteX252" fmla="*/ 1372975 w 2210671"/>
                  <a:gd name="connsiteY252" fmla="*/ 814970 h 1345058"/>
                  <a:gd name="connsiteX253" fmla="*/ 1382592 w 2210671"/>
                  <a:gd name="connsiteY253" fmla="*/ 833619 h 1345058"/>
                  <a:gd name="connsiteX254" fmla="*/ 1362086 w 2210671"/>
                  <a:gd name="connsiteY254" fmla="*/ 838066 h 1345058"/>
                  <a:gd name="connsiteX255" fmla="*/ 1352468 w 2210671"/>
                  <a:gd name="connsiteY255" fmla="*/ 819417 h 1345058"/>
                  <a:gd name="connsiteX256" fmla="*/ 1360729 w 2210671"/>
                  <a:gd name="connsiteY256" fmla="*/ 813331 h 1345058"/>
                  <a:gd name="connsiteX257" fmla="*/ 1097848 w 2210671"/>
                  <a:gd name="connsiteY257" fmla="*/ 811669 h 1345058"/>
                  <a:gd name="connsiteX258" fmla="*/ 1110093 w 2210671"/>
                  <a:gd name="connsiteY258" fmla="*/ 813308 h 1345058"/>
                  <a:gd name="connsiteX259" fmla="*/ 1119711 w 2210671"/>
                  <a:gd name="connsiteY259" fmla="*/ 831957 h 1345058"/>
                  <a:gd name="connsiteX260" fmla="*/ 1099204 w 2210671"/>
                  <a:gd name="connsiteY260" fmla="*/ 836404 h 1345058"/>
                  <a:gd name="connsiteX261" fmla="*/ 1089587 w 2210671"/>
                  <a:gd name="connsiteY261" fmla="*/ 817754 h 1345058"/>
                  <a:gd name="connsiteX262" fmla="*/ 1097848 w 2210671"/>
                  <a:gd name="connsiteY262" fmla="*/ 811669 h 1345058"/>
                  <a:gd name="connsiteX263" fmla="*/ 285251 w 2210671"/>
                  <a:gd name="connsiteY263" fmla="*/ 800299 h 1345058"/>
                  <a:gd name="connsiteX264" fmla="*/ 297496 w 2210671"/>
                  <a:gd name="connsiteY264" fmla="*/ 801938 h 1345058"/>
                  <a:gd name="connsiteX265" fmla="*/ 307114 w 2210671"/>
                  <a:gd name="connsiteY265" fmla="*/ 820587 h 1345058"/>
                  <a:gd name="connsiteX266" fmla="*/ 286607 w 2210671"/>
                  <a:gd name="connsiteY266" fmla="*/ 825034 h 1345058"/>
                  <a:gd name="connsiteX267" fmla="*/ 276990 w 2210671"/>
                  <a:gd name="connsiteY267" fmla="*/ 806385 h 1345058"/>
                  <a:gd name="connsiteX268" fmla="*/ 285251 w 2210671"/>
                  <a:gd name="connsiteY268" fmla="*/ 800299 h 1345058"/>
                  <a:gd name="connsiteX269" fmla="*/ 731436 w 2210671"/>
                  <a:gd name="connsiteY269" fmla="*/ 795997 h 1345058"/>
                  <a:gd name="connsiteX270" fmla="*/ 743681 w 2210671"/>
                  <a:gd name="connsiteY270" fmla="*/ 797636 h 1345058"/>
                  <a:gd name="connsiteX271" fmla="*/ 753298 w 2210671"/>
                  <a:gd name="connsiteY271" fmla="*/ 816285 h 1345058"/>
                  <a:gd name="connsiteX272" fmla="*/ 732792 w 2210671"/>
                  <a:gd name="connsiteY272" fmla="*/ 820731 h 1345058"/>
                  <a:gd name="connsiteX273" fmla="*/ 723174 w 2210671"/>
                  <a:gd name="connsiteY273" fmla="*/ 802082 h 1345058"/>
                  <a:gd name="connsiteX274" fmla="*/ 731436 w 2210671"/>
                  <a:gd name="connsiteY274" fmla="*/ 795997 h 1345058"/>
                  <a:gd name="connsiteX275" fmla="*/ 854296 w 2210671"/>
                  <a:gd name="connsiteY275" fmla="*/ 789228 h 1345058"/>
                  <a:gd name="connsiteX276" fmla="*/ 866541 w 2210671"/>
                  <a:gd name="connsiteY276" fmla="*/ 790867 h 1345058"/>
                  <a:gd name="connsiteX277" fmla="*/ 876159 w 2210671"/>
                  <a:gd name="connsiteY277" fmla="*/ 809516 h 1345058"/>
                  <a:gd name="connsiteX278" fmla="*/ 855652 w 2210671"/>
                  <a:gd name="connsiteY278" fmla="*/ 813963 h 1345058"/>
                  <a:gd name="connsiteX279" fmla="*/ 846035 w 2210671"/>
                  <a:gd name="connsiteY279" fmla="*/ 795313 h 1345058"/>
                  <a:gd name="connsiteX280" fmla="*/ 854296 w 2210671"/>
                  <a:gd name="connsiteY280" fmla="*/ 789228 h 1345058"/>
                  <a:gd name="connsiteX281" fmla="*/ 1573090 w 2210671"/>
                  <a:gd name="connsiteY281" fmla="*/ 779205 h 1345058"/>
                  <a:gd name="connsiteX282" fmla="*/ 1585335 w 2210671"/>
                  <a:gd name="connsiteY282" fmla="*/ 780844 h 1345058"/>
                  <a:gd name="connsiteX283" fmla="*/ 1594953 w 2210671"/>
                  <a:gd name="connsiteY283" fmla="*/ 799493 h 1345058"/>
                  <a:gd name="connsiteX284" fmla="*/ 1574446 w 2210671"/>
                  <a:gd name="connsiteY284" fmla="*/ 803939 h 1345058"/>
                  <a:gd name="connsiteX285" fmla="*/ 1564829 w 2210671"/>
                  <a:gd name="connsiteY285" fmla="*/ 785291 h 1345058"/>
                  <a:gd name="connsiteX286" fmla="*/ 1573090 w 2210671"/>
                  <a:gd name="connsiteY286" fmla="*/ 779205 h 1345058"/>
                  <a:gd name="connsiteX287" fmla="*/ 1046593 w 2210671"/>
                  <a:gd name="connsiteY287" fmla="*/ 718158 h 1345058"/>
                  <a:gd name="connsiteX288" fmla="*/ 1058838 w 2210671"/>
                  <a:gd name="connsiteY288" fmla="*/ 719797 h 1345058"/>
                  <a:gd name="connsiteX289" fmla="*/ 1068456 w 2210671"/>
                  <a:gd name="connsiteY289" fmla="*/ 738446 h 1345058"/>
                  <a:gd name="connsiteX290" fmla="*/ 1047949 w 2210671"/>
                  <a:gd name="connsiteY290" fmla="*/ 742893 h 1345058"/>
                  <a:gd name="connsiteX291" fmla="*/ 1038332 w 2210671"/>
                  <a:gd name="connsiteY291" fmla="*/ 724243 h 1345058"/>
                  <a:gd name="connsiteX292" fmla="*/ 1046593 w 2210671"/>
                  <a:gd name="connsiteY292" fmla="*/ 718158 h 1345058"/>
                  <a:gd name="connsiteX293" fmla="*/ 783713 w 2210671"/>
                  <a:gd name="connsiteY293" fmla="*/ 716495 h 1345058"/>
                  <a:gd name="connsiteX294" fmla="*/ 795958 w 2210671"/>
                  <a:gd name="connsiteY294" fmla="*/ 718134 h 1345058"/>
                  <a:gd name="connsiteX295" fmla="*/ 805575 w 2210671"/>
                  <a:gd name="connsiteY295" fmla="*/ 736784 h 1345058"/>
                  <a:gd name="connsiteX296" fmla="*/ 785069 w 2210671"/>
                  <a:gd name="connsiteY296" fmla="*/ 741230 h 1345058"/>
                  <a:gd name="connsiteX297" fmla="*/ 775451 w 2210671"/>
                  <a:gd name="connsiteY297" fmla="*/ 722581 h 1345058"/>
                  <a:gd name="connsiteX298" fmla="*/ 783713 w 2210671"/>
                  <a:gd name="connsiteY298" fmla="*/ 716495 h 1345058"/>
                  <a:gd name="connsiteX299" fmla="*/ 540160 w 2210671"/>
                  <a:gd name="connsiteY299" fmla="*/ 694055 h 1345058"/>
                  <a:gd name="connsiteX300" fmla="*/ 552405 w 2210671"/>
                  <a:gd name="connsiteY300" fmla="*/ 695694 h 1345058"/>
                  <a:gd name="connsiteX301" fmla="*/ 562023 w 2210671"/>
                  <a:gd name="connsiteY301" fmla="*/ 714343 h 1345058"/>
                  <a:gd name="connsiteX302" fmla="*/ 541517 w 2210671"/>
                  <a:gd name="connsiteY302" fmla="*/ 718789 h 1345058"/>
                  <a:gd name="connsiteX303" fmla="*/ 531899 w 2210671"/>
                  <a:gd name="connsiteY303" fmla="*/ 700140 h 1345058"/>
                  <a:gd name="connsiteX304" fmla="*/ 540160 w 2210671"/>
                  <a:gd name="connsiteY304" fmla="*/ 694055 h 1345058"/>
                  <a:gd name="connsiteX305" fmla="*/ 1827999 w 2210671"/>
                  <a:gd name="connsiteY305" fmla="*/ 672960 h 1345058"/>
                  <a:gd name="connsiteX306" fmla="*/ 1840245 w 2210671"/>
                  <a:gd name="connsiteY306" fmla="*/ 674599 h 1345058"/>
                  <a:gd name="connsiteX307" fmla="*/ 1849862 w 2210671"/>
                  <a:gd name="connsiteY307" fmla="*/ 693249 h 1345058"/>
                  <a:gd name="connsiteX308" fmla="*/ 1829356 w 2210671"/>
                  <a:gd name="connsiteY308" fmla="*/ 697695 h 1345058"/>
                  <a:gd name="connsiteX309" fmla="*/ 1819738 w 2210671"/>
                  <a:gd name="connsiteY309" fmla="*/ 679046 h 1345058"/>
                  <a:gd name="connsiteX310" fmla="*/ 1827999 w 2210671"/>
                  <a:gd name="connsiteY310" fmla="*/ 672960 h 1345058"/>
                  <a:gd name="connsiteX311" fmla="*/ 355574 w 2210671"/>
                  <a:gd name="connsiteY311" fmla="*/ 651138 h 1345058"/>
                  <a:gd name="connsiteX312" fmla="*/ 367819 w 2210671"/>
                  <a:gd name="connsiteY312" fmla="*/ 652777 h 1345058"/>
                  <a:gd name="connsiteX313" fmla="*/ 377437 w 2210671"/>
                  <a:gd name="connsiteY313" fmla="*/ 671426 h 1345058"/>
                  <a:gd name="connsiteX314" fmla="*/ 356930 w 2210671"/>
                  <a:gd name="connsiteY314" fmla="*/ 675873 h 1345058"/>
                  <a:gd name="connsiteX315" fmla="*/ 347312 w 2210671"/>
                  <a:gd name="connsiteY315" fmla="*/ 657224 h 1345058"/>
                  <a:gd name="connsiteX316" fmla="*/ 355574 w 2210671"/>
                  <a:gd name="connsiteY316" fmla="*/ 651138 h 1345058"/>
                  <a:gd name="connsiteX317" fmla="*/ 1406746 w 2210671"/>
                  <a:gd name="connsiteY317" fmla="*/ 639720 h 1345058"/>
                  <a:gd name="connsiteX318" fmla="*/ 1418991 w 2210671"/>
                  <a:gd name="connsiteY318" fmla="*/ 641359 h 1345058"/>
                  <a:gd name="connsiteX319" fmla="*/ 1428609 w 2210671"/>
                  <a:gd name="connsiteY319" fmla="*/ 660008 h 1345058"/>
                  <a:gd name="connsiteX320" fmla="*/ 1408102 w 2210671"/>
                  <a:gd name="connsiteY320" fmla="*/ 664455 h 1345058"/>
                  <a:gd name="connsiteX321" fmla="*/ 1398485 w 2210671"/>
                  <a:gd name="connsiteY321" fmla="*/ 645805 h 1345058"/>
                  <a:gd name="connsiteX322" fmla="*/ 1406746 w 2210671"/>
                  <a:gd name="connsiteY322" fmla="*/ 639720 h 1345058"/>
                  <a:gd name="connsiteX323" fmla="*/ 1643413 w 2210671"/>
                  <a:gd name="connsiteY323" fmla="*/ 630044 h 1345058"/>
                  <a:gd name="connsiteX324" fmla="*/ 1655658 w 2210671"/>
                  <a:gd name="connsiteY324" fmla="*/ 631683 h 1345058"/>
                  <a:gd name="connsiteX325" fmla="*/ 1665276 w 2210671"/>
                  <a:gd name="connsiteY325" fmla="*/ 650332 h 1345058"/>
                  <a:gd name="connsiteX326" fmla="*/ 1644769 w 2210671"/>
                  <a:gd name="connsiteY326" fmla="*/ 654779 h 1345058"/>
                  <a:gd name="connsiteX327" fmla="*/ 1635151 w 2210671"/>
                  <a:gd name="connsiteY327" fmla="*/ 636129 h 1345058"/>
                  <a:gd name="connsiteX328" fmla="*/ 1643413 w 2210671"/>
                  <a:gd name="connsiteY328" fmla="*/ 630044 h 1345058"/>
                  <a:gd name="connsiteX329" fmla="*/ 777351 w 2210671"/>
                  <a:gd name="connsiteY329" fmla="*/ 591220 h 1345058"/>
                  <a:gd name="connsiteX330" fmla="*/ 789596 w 2210671"/>
                  <a:gd name="connsiteY330" fmla="*/ 592859 h 1345058"/>
                  <a:gd name="connsiteX331" fmla="*/ 799213 w 2210671"/>
                  <a:gd name="connsiteY331" fmla="*/ 611508 h 1345058"/>
                  <a:gd name="connsiteX332" fmla="*/ 778707 w 2210671"/>
                  <a:gd name="connsiteY332" fmla="*/ 615955 h 1345058"/>
                  <a:gd name="connsiteX333" fmla="*/ 769090 w 2210671"/>
                  <a:gd name="connsiteY333" fmla="*/ 597305 h 1345058"/>
                  <a:gd name="connsiteX334" fmla="*/ 777351 w 2210671"/>
                  <a:gd name="connsiteY334" fmla="*/ 591220 h 1345058"/>
                  <a:gd name="connsiteX335" fmla="*/ 1793089 w 2210671"/>
                  <a:gd name="connsiteY335" fmla="*/ 586620 h 1345058"/>
                  <a:gd name="connsiteX336" fmla="*/ 1805335 w 2210671"/>
                  <a:gd name="connsiteY336" fmla="*/ 588259 h 1345058"/>
                  <a:gd name="connsiteX337" fmla="*/ 1814952 w 2210671"/>
                  <a:gd name="connsiteY337" fmla="*/ 606909 h 1345058"/>
                  <a:gd name="connsiteX338" fmla="*/ 1794446 w 2210671"/>
                  <a:gd name="connsiteY338" fmla="*/ 611355 h 1345058"/>
                  <a:gd name="connsiteX339" fmla="*/ 1784828 w 2210671"/>
                  <a:gd name="connsiteY339" fmla="*/ 592706 h 1345058"/>
                  <a:gd name="connsiteX340" fmla="*/ 1793089 w 2210671"/>
                  <a:gd name="connsiteY340" fmla="*/ 586620 h 1345058"/>
                  <a:gd name="connsiteX341" fmla="*/ 2065190 w 2210671"/>
                  <a:gd name="connsiteY341" fmla="*/ 570125 h 1345058"/>
                  <a:gd name="connsiteX342" fmla="*/ 2077435 w 2210671"/>
                  <a:gd name="connsiteY342" fmla="*/ 571764 h 1345058"/>
                  <a:gd name="connsiteX343" fmla="*/ 2086491 w 2210671"/>
                  <a:gd name="connsiteY343" fmla="*/ 580168 h 1345058"/>
                  <a:gd name="connsiteX344" fmla="*/ 2086909 w 2210671"/>
                  <a:gd name="connsiteY344" fmla="*/ 587797 h 1345058"/>
                  <a:gd name="connsiteX345" fmla="*/ 2080277 w 2210671"/>
                  <a:gd name="connsiteY345" fmla="*/ 595405 h 1345058"/>
                  <a:gd name="connsiteX346" fmla="*/ 2078791 w 2210671"/>
                  <a:gd name="connsiteY346" fmla="*/ 596499 h 1345058"/>
                  <a:gd name="connsiteX347" fmla="*/ 2066546 w 2210671"/>
                  <a:gd name="connsiteY347" fmla="*/ 594860 h 1345058"/>
                  <a:gd name="connsiteX348" fmla="*/ 2056929 w 2210671"/>
                  <a:gd name="connsiteY348" fmla="*/ 576211 h 1345058"/>
                  <a:gd name="connsiteX349" fmla="*/ 2065190 w 2210671"/>
                  <a:gd name="connsiteY349" fmla="*/ 570125 h 1345058"/>
                  <a:gd name="connsiteX350" fmla="*/ 1092611 w 2210671"/>
                  <a:gd name="connsiteY350" fmla="*/ 544547 h 1345058"/>
                  <a:gd name="connsiteX351" fmla="*/ 1104856 w 2210671"/>
                  <a:gd name="connsiteY351" fmla="*/ 546186 h 1345058"/>
                  <a:gd name="connsiteX352" fmla="*/ 1114474 w 2210671"/>
                  <a:gd name="connsiteY352" fmla="*/ 564835 h 1345058"/>
                  <a:gd name="connsiteX353" fmla="*/ 1093967 w 2210671"/>
                  <a:gd name="connsiteY353" fmla="*/ 569282 h 1345058"/>
                  <a:gd name="connsiteX354" fmla="*/ 1084349 w 2210671"/>
                  <a:gd name="connsiteY354" fmla="*/ 550633 h 1345058"/>
                  <a:gd name="connsiteX355" fmla="*/ 1092611 w 2210671"/>
                  <a:gd name="connsiteY355" fmla="*/ 544547 h 1345058"/>
                  <a:gd name="connsiteX356" fmla="*/ 463216 w 2210671"/>
                  <a:gd name="connsiteY356" fmla="*/ 496047 h 1345058"/>
                  <a:gd name="connsiteX357" fmla="*/ 475461 w 2210671"/>
                  <a:gd name="connsiteY357" fmla="*/ 497686 h 1345058"/>
                  <a:gd name="connsiteX358" fmla="*/ 485078 w 2210671"/>
                  <a:gd name="connsiteY358" fmla="*/ 516335 h 1345058"/>
                  <a:gd name="connsiteX359" fmla="*/ 464572 w 2210671"/>
                  <a:gd name="connsiteY359" fmla="*/ 520782 h 1345058"/>
                  <a:gd name="connsiteX360" fmla="*/ 454954 w 2210671"/>
                  <a:gd name="connsiteY360" fmla="*/ 502133 h 1345058"/>
                  <a:gd name="connsiteX361" fmla="*/ 463216 w 2210671"/>
                  <a:gd name="connsiteY361" fmla="*/ 496047 h 1345058"/>
                  <a:gd name="connsiteX362" fmla="*/ 948360 w 2210671"/>
                  <a:gd name="connsiteY362" fmla="*/ 494182 h 1345058"/>
                  <a:gd name="connsiteX363" fmla="*/ 960605 w 2210671"/>
                  <a:gd name="connsiteY363" fmla="*/ 495821 h 1345058"/>
                  <a:gd name="connsiteX364" fmla="*/ 970222 w 2210671"/>
                  <a:gd name="connsiteY364" fmla="*/ 514469 h 1345058"/>
                  <a:gd name="connsiteX365" fmla="*/ 949716 w 2210671"/>
                  <a:gd name="connsiteY365" fmla="*/ 518916 h 1345058"/>
                  <a:gd name="connsiteX366" fmla="*/ 940099 w 2210671"/>
                  <a:gd name="connsiteY366" fmla="*/ 500267 h 1345058"/>
                  <a:gd name="connsiteX367" fmla="*/ 948360 w 2210671"/>
                  <a:gd name="connsiteY367" fmla="*/ 494182 h 1345058"/>
                  <a:gd name="connsiteX368" fmla="*/ 1315019 w 2210671"/>
                  <a:gd name="connsiteY368" fmla="*/ 493554 h 1345058"/>
                  <a:gd name="connsiteX369" fmla="*/ 1327264 w 2210671"/>
                  <a:gd name="connsiteY369" fmla="*/ 495193 h 1345058"/>
                  <a:gd name="connsiteX370" fmla="*/ 1336881 w 2210671"/>
                  <a:gd name="connsiteY370" fmla="*/ 513842 h 1345058"/>
                  <a:gd name="connsiteX371" fmla="*/ 1316375 w 2210671"/>
                  <a:gd name="connsiteY371" fmla="*/ 518289 h 1345058"/>
                  <a:gd name="connsiteX372" fmla="*/ 1306757 w 2210671"/>
                  <a:gd name="connsiteY372" fmla="*/ 499639 h 1345058"/>
                  <a:gd name="connsiteX373" fmla="*/ 1315019 w 2210671"/>
                  <a:gd name="connsiteY373" fmla="*/ 493554 h 1345058"/>
                  <a:gd name="connsiteX374" fmla="*/ 1478953 w 2210671"/>
                  <a:gd name="connsiteY374" fmla="*/ 491447 h 1345058"/>
                  <a:gd name="connsiteX375" fmla="*/ 1491198 w 2210671"/>
                  <a:gd name="connsiteY375" fmla="*/ 493086 h 1345058"/>
                  <a:gd name="connsiteX376" fmla="*/ 1500816 w 2210671"/>
                  <a:gd name="connsiteY376" fmla="*/ 511735 h 1345058"/>
                  <a:gd name="connsiteX377" fmla="*/ 1480309 w 2210671"/>
                  <a:gd name="connsiteY377" fmla="*/ 516182 h 1345058"/>
                  <a:gd name="connsiteX378" fmla="*/ 1470692 w 2210671"/>
                  <a:gd name="connsiteY378" fmla="*/ 497532 h 1345058"/>
                  <a:gd name="connsiteX379" fmla="*/ 1478953 w 2210671"/>
                  <a:gd name="connsiteY379" fmla="*/ 491447 h 1345058"/>
                  <a:gd name="connsiteX380" fmla="*/ 1751055 w 2210671"/>
                  <a:gd name="connsiteY380" fmla="*/ 474953 h 1345058"/>
                  <a:gd name="connsiteX381" fmla="*/ 1763300 w 2210671"/>
                  <a:gd name="connsiteY381" fmla="*/ 476592 h 1345058"/>
                  <a:gd name="connsiteX382" fmla="*/ 1772917 w 2210671"/>
                  <a:gd name="connsiteY382" fmla="*/ 495240 h 1345058"/>
                  <a:gd name="connsiteX383" fmla="*/ 1752411 w 2210671"/>
                  <a:gd name="connsiteY383" fmla="*/ 499688 h 1345058"/>
                  <a:gd name="connsiteX384" fmla="*/ 1742794 w 2210671"/>
                  <a:gd name="connsiteY384" fmla="*/ 481038 h 1345058"/>
                  <a:gd name="connsiteX385" fmla="*/ 1751055 w 2210671"/>
                  <a:gd name="connsiteY385" fmla="*/ 474953 h 1345058"/>
                  <a:gd name="connsiteX386" fmla="*/ 1492610 w 2210671"/>
                  <a:gd name="connsiteY386" fmla="*/ 433192 h 1345058"/>
                  <a:gd name="connsiteX387" fmla="*/ 1504855 w 2210671"/>
                  <a:gd name="connsiteY387" fmla="*/ 434831 h 1345058"/>
                  <a:gd name="connsiteX388" fmla="*/ 1514472 w 2210671"/>
                  <a:gd name="connsiteY388" fmla="*/ 453481 h 1345058"/>
                  <a:gd name="connsiteX389" fmla="*/ 1493966 w 2210671"/>
                  <a:gd name="connsiteY389" fmla="*/ 457927 h 1345058"/>
                  <a:gd name="connsiteX390" fmla="*/ 1484348 w 2210671"/>
                  <a:gd name="connsiteY390" fmla="*/ 439278 h 1345058"/>
                  <a:gd name="connsiteX391" fmla="*/ 1492610 w 2210671"/>
                  <a:gd name="connsiteY391" fmla="*/ 433192 h 1345058"/>
                  <a:gd name="connsiteX392" fmla="*/ 1068301 w 2210671"/>
                  <a:gd name="connsiteY392" fmla="*/ 421344 h 1345058"/>
                  <a:gd name="connsiteX393" fmla="*/ 1080546 w 2210671"/>
                  <a:gd name="connsiteY393" fmla="*/ 422983 h 1345058"/>
                  <a:gd name="connsiteX394" fmla="*/ 1090164 w 2210671"/>
                  <a:gd name="connsiteY394" fmla="*/ 441632 h 1345058"/>
                  <a:gd name="connsiteX395" fmla="*/ 1069657 w 2210671"/>
                  <a:gd name="connsiteY395" fmla="*/ 446079 h 1345058"/>
                  <a:gd name="connsiteX396" fmla="*/ 1060040 w 2210671"/>
                  <a:gd name="connsiteY396" fmla="*/ 427429 h 1345058"/>
                  <a:gd name="connsiteX397" fmla="*/ 1068301 w 2210671"/>
                  <a:gd name="connsiteY397" fmla="*/ 421344 h 1345058"/>
                  <a:gd name="connsiteX398" fmla="*/ 2101988 w 2210671"/>
                  <a:gd name="connsiteY398" fmla="*/ 414672 h 1345058"/>
                  <a:gd name="connsiteX399" fmla="*/ 2114232 w 2210671"/>
                  <a:gd name="connsiteY399" fmla="*/ 416311 h 1345058"/>
                  <a:gd name="connsiteX400" fmla="*/ 2123850 w 2210671"/>
                  <a:gd name="connsiteY400" fmla="*/ 434960 h 1345058"/>
                  <a:gd name="connsiteX401" fmla="*/ 2103344 w 2210671"/>
                  <a:gd name="connsiteY401" fmla="*/ 439407 h 1345058"/>
                  <a:gd name="connsiteX402" fmla="*/ 2093727 w 2210671"/>
                  <a:gd name="connsiteY402" fmla="*/ 420758 h 1345058"/>
                  <a:gd name="connsiteX403" fmla="*/ 2101988 w 2210671"/>
                  <a:gd name="connsiteY403" fmla="*/ 414672 h 1345058"/>
                  <a:gd name="connsiteX404" fmla="*/ 1220576 w 2210671"/>
                  <a:gd name="connsiteY404" fmla="*/ 404919 h 1345058"/>
                  <a:gd name="connsiteX405" fmla="*/ 1232822 w 2210671"/>
                  <a:gd name="connsiteY405" fmla="*/ 406558 h 1345058"/>
                  <a:gd name="connsiteX406" fmla="*/ 1242439 w 2210671"/>
                  <a:gd name="connsiteY406" fmla="*/ 425207 h 1345058"/>
                  <a:gd name="connsiteX407" fmla="*/ 1221933 w 2210671"/>
                  <a:gd name="connsiteY407" fmla="*/ 429654 h 1345058"/>
                  <a:gd name="connsiteX408" fmla="*/ 1212315 w 2210671"/>
                  <a:gd name="connsiteY408" fmla="*/ 411005 h 1345058"/>
                  <a:gd name="connsiteX409" fmla="*/ 1220576 w 2210671"/>
                  <a:gd name="connsiteY409" fmla="*/ 404919 h 1345058"/>
                  <a:gd name="connsiteX410" fmla="*/ 634224 w 2210671"/>
                  <a:gd name="connsiteY410" fmla="*/ 399008 h 1345058"/>
                  <a:gd name="connsiteX411" fmla="*/ 646469 w 2210671"/>
                  <a:gd name="connsiteY411" fmla="*/ 400647 h 1345058"/>
                  <a:gd name="connsiteX412" fmla="*/ 656086 w 2210671"/>
                  <a:gd name="connsiteY412" fmla="*/ 419296 h 1345058"/>
                  <a:gd name="connsiteX413" fmla="*/ 635580 w 2210671"/>
                  <a:gd name="connsiteY413" fmla="*/ 423743 h 1345058"/>
                  <a:gd name="connsiteX414" fmla="*/ 625962 w 2210671"/>
                  <a:gd name="connsiteY414" fmla="*/ 405094 h 1345058"/>
                  <a:gd name="connsiteX415" fmla="*/ 634224 w 2210671"/>
                  <a:gd name="connsiteY415" fmla="*/ 399008 h 1345058"/>
                  <a:gd name="connsiteX416" fmla="*/ 1178474 w 2210671"/>
                  <a:gd name="connsiteY416" fmla="*/ 338020 h 1345058"/>
                  <a:gd name="connsiteX417" fmla="*/ 1190719 w 2210671"/>
                  <a:gd name="connsiteY417" fmla="*/ 339658 h 1345058"/>
                  <a:gd name="connsiteX418" fmla="*/ 1200336 w 2210671"/>
                  <a:gd name="connsiteY418" fmla="*/ 358307 h 1345058"/>
                  <a:gd name="connsiteX419" fmla="*/ 1179830 w 2210671"/>
                  <a:gd name="connsiteY419" fmla="*/ 362754 h 1345058"/>
                  <a:gd name="connsiteX420" fmla="*/ 1170213 w 2210671"/>
                  <a:gd name="connsiteY420" fmla="*/ 344105 h 1345058"/>
                  <a:gd name="connsiteX421" fmla="*/ 1178474 w 2210671"/>
                  <a:gd name="connsiteY421" fmla="*/ 338020 h 1345058"/>
                  <a:gd name="connsiteX422" fmla="*/ 1301335 w 2210671"/>
                  <a:gd name="connsiteY422" fmla="*/ 331251 h 1345058"/>
                  <a:gd name="connsiteX423" fmla="*/ 1313580 w 2210671"/>
                  <a:gd name="connsiteY423" fmla="*/ 332890 h 1345058"/>
                  <a:gd name="connsiteX424" fmla="*/ 1323197 w 2210671"/>
                  <a:gd name="connsiteY424" fmla="*/ 351539 h 1345058"/>
                  <a:gd name="connsiteX425" fmla="*/ 1302691 w 2210671"/>
                  <a:gd name="connsiteY425" fmla="*/ 355986 h 1345058"/>
                  <a:gd name="connsiteX426" fmla="*/ 1293073 w 2210671"/>
                  <a:gd name="connsiteY426" fmla="*/ 337337 h 1345058"/>
                  <a:gd name="connsiteX427" fmla="*/ 1301335 w 2210671"/>
                  <a:gd name="connsiteY427" fmla="*/ 331251 h 1345058"/>
                  <a:gd name="connsiteX428" fmla="*/ 1981919 w 2210671"/>
                  <a:gd name="connsiteY428" fmla="*/ 322777 h 1345058"/>
                  <a:gd name="connsiteX429" fmla="*/ 1994164 w 2210671"/>
                  <a:gd name="connsiteY429" fmla="*/ 324416 h 1345058"/>
                  <a:gd name="connsiteX430" fmla="*/ 2003781 w 2210671"/>
                  <a:gd name="connsiteY430" fmla="*/ 343065 h 1345058"/>
                  <a:gd name="connsiteX431" fmla="*/ 1983275 w 2210671"/>
                  <a:gd name="connsiteY431" fmla="*/ 347512 h 1345058"/>
                  <a:gd name="connsiteX432" fmla="*/ 1973658 w 2210671"/>
                  <a:gd name="connsiteY432" fmla="*/ 328863 h 1345058"/>
                  <a:gd name="connsiteX433" fmla="*/ 1981919 w 2210671"/>
                  <a:gd name="connsiteY433" fmla="*/ 322777 h 1345058"/>
                  <a:gd name="connsiteX434" fmla="*/ 1787851 w 2210671"/>
                  <a:gd name="connsiteY434" fmla="*/ 319499 h 1345058"/>
                  <a:gd name="connsiteX435" fmla="*/ 1800096 w 2210671"/>
                  <a:gd name="connsiteY435" fmla="*/ 321138 h 1345058"/>
                  <a:gd name="connsiteX436" fmla="*/ 1809714 w 2210671"/>
                  <a:gd name="connsiteY436" fmla="*/ 339787 h 1345058"/>
                  <a:gd name="connsiteX437" fmla="*/ 1789208 w 2210671"/>
                  <a:gd name="connsiteY437" fmla="*/ 344233 h 1345058"/>
                  <a:gd name="connsiteX438" fmla="*/ 1779590 w 2210671"/>
                  <a:gd name="connsiteY438" fmla="*/ 325585 h 1345058"/>
                  <a:gd name="connsiteX439" fmla="*/ 1787851 w 2210671"/>
                  <a:gd name="connsiteY439" fmla="*/ 319499 h 1345058"/>
                  <a:gd name="connsiteX440" fmla="*/ 906440 w 2210671"/>
                  <a:gd name="connsiteY440" fmla="*/ 309746 h 1345058"/>
                  <a:gd name="connsiteX441" fmla="*/ 918685 w 2210671"/>
                  <a:gd name="connsiteY441" fmla="*/ 311385 h 1345058"/>
                  <a:gd name="connsiteX442" fmla="*/ 928303 w 2210671"/>
                  <a:gd name="connsiteY442" fmla="*/ 330034 h 1345058"/>
                  <a:gd name="connsiteX443" fmla="*/ 907796 w 2210671"/>
                  <a:gd name="connsiteY443" fmla="*/ 334481 h 1345058"/>
                  <a:gd name="connsiteX444" fmla="*/ 898180 w 2210671"/>
                  <a:gd name="connsiteY444" fmla="*/ 315831 h 1345058"/>
                  <a:gd name="connsiteX445" fmla="*/ 906440 w 2210671"/>
                  <a:gd name="connsiteY445" fmla="*/ 309746 h 1345058"/>
                  <a:gd name="connsiteX446" fmla="*/ 1432928 w 2210671"/>
                  <a:gd name="connsiteY446" fmla="*/ 281551 h 1345058"/>
                  <a:gd name="connsiteX447" fmla="*/ 1445173 w 2210671"/>
                  <a:gd name="connsiteY447" fmla="*/ 283190 h 1345058"/>
                  <a:gd name="connsiteX448" fmla="*/ 1454791 w 2210671"/>
                  <a:gd name="connsiteY448" fmla="*/ 301839 h 1345058"/>
                  <a:gd name="connsiteX449" fmla="*/ 1434284 w 2210671"/>
                  <a:gd name="connsiteY449" fmla="*/ 306286 h 1345058"/>
                  <a:gd name="connsiteX450" fmla="*/ 1424667 w 2210671"/>
                  <a:gd name="connsiteY450" fmla="*/ 287637 h 1345058"/>
                  <a:gd name="connsiteX451" fmla="*/ 1432928 w 2210671"/>
                  <a:gd name="connsiteY451" fmla="*/ 281551 h 1345058"/>
                  <a:gd name="connsiteX452" fmla="*/ 1643600 w 2210671"/>
                  <a:gd name="connsiteY452" fmla="*/ 269133 h 1345058"/>
                  <a:gd name="connsiteX453" fmla="*/ 1655846 w 2210671"/>
                  <a:gd name="connsiteY453" fmla="*/ 270772 h 1345058"/>
                  <a:gd name="connsiteX454" fmla="*/ 1665464 w 2210671"/>
                  <a:gd name="connsiteY454" fmla="*/ 289421 h 1345058"/>
                  <a:gd name="connsiteX455" fmla="*/ 1644957 w 2210671"/>
                  <a:gd name="connsiteY455" fmla="*/ 293868 h 1345058"/>
                  <a:gd name="connsiteX456" fmla="*/ 1635339 w 2210671"/>
                  <a:gd name="connsiteY456" fmla="*/ 275218 h 1345058"/>
                  <a:gd name="connsiteX457" fmla="*/ 1643600 w 2210671"/>
                  <a:gd name="connsiteY457" fmla="*/ 269133 h 1345058"/>
                  <a:gd name="connsiteX458" fmla="*/ 987199 w 2210671"/>
                  <a:gd name="connsiteY458" fmla="*/ 236078 h 1345058"/>
                  <a:gd name="connsiteX459" fmla="*/ 999443 w 2210671"/>
                  <a:gd name="connsiteY459" fmla="*/ 237717 h 1345058"/>
                  <a:gd name="connsiteX460" fmla="*/ 1009061 w 2210671"/>
                  <a:gd name="connsiteY460" fmla="*/ 256366 h 1345058"/>
                  <a:gd name="connsiteX461" fmla="*/ 988554 w 2210671"/>
                  <a:gd name="connsiteY461" fmla="*/ 260813 h 1345058"/>
                  <a:gd name="connsiteX462" fmla="*/ 978937 w 2210671"/>
                  <a:gd name="connsiteY462" fmla="*/ 242164 h 1345058"/>
                  <a:gd name="connsiteX463" fmla="*/ 987199 w 2210671"/>
                  <a:gd name="connsiteY463" fmla="*/ 236078 h 1345058"/>
                  <a:gd name="connsiteX464" fmla="*/ 1529474 w 2210671"/>
                  <a:gd name="connsiteY464" fmla="*/ 232971 h 1345058"/>
                  <a:gd name="connsiteX465" fmla="*/ 1541719 w 2210671"/>
                  <a:gd name="connsiteY465" fmla="*/ 234609 h 1345058"/>
                  <a:gd name="connsiteX466" fmla="*/ 1551337 w 2210671"/>
                  <a:gd name="connsiteY466" fmla="*/ 253258 h 1345058"/>
                  <a:gd name="connsiteX467" fmla="*/ 1530830 w 2210671"/>
                  <a:gd name="connsiteY467" fmla="*/ 257705 h 1345058"/>
                  <a:gd name="connsiteX468" fmla="*/ 1521213 w 2210671"/>
                  <a:gd name="connsiteY468" fmla="*/ 239056 h 1345058"/>
                  <a:gd name="connsiteX469" fmla="*/ 1529474 w 2210671"/>
                  <a:gd name="connsiteY469" fmla="*/ 232971 h 1345058"/>
                  <a:gd name="connsiteX470" fmla="*/ 1147737 w 2210671"/>
                  <a:gd name="connsiteY470" fmla="*/ 232370 h 1345058"/>
                  <a:gd name="connsiteX471" fmla="*/ 1159983 w 2210671"/>
                  <a:gd name="connsiteY471" fmla="*/ 234009 h 1345058"/>
                  <a:gd name="connsiteX472" fmla="*/ 1169600 w 2210671"/>
                  <a:gd name="connsiteY472" fmla="*/ 252659 h 1345058"/>
                  <a:gd name="connsiteX473" fmla="*/ 1149094 w 2210671"/>
                  <a:gd name="connsiteY473" fmla="*/ 257105 h 1345058"/>
                  <a:gd name="connsiteX474" fmla="*/ 1139476 w 2210671"/>
                  <a:gd name="connsiteY474" fmla="*/ 238456 h 1345058"/>
                  <a:gd name="connsiteX475" fmla="*/ 1147737 w 2210671"/>
                  <a:gd name="connsiteY475" fmla="*/ 232370 h 1345058"/>
                  <a:gd name="connsiteX476" fmla="*/ 1667783 w 2210671"/>
                  <a:gd name="connsiteY476" fmla="*/ 227604 h 1345058"/>
                  <a:gd name="connsiteX477" fmla="*/ 1680028 w 2210671"/>
                  <a:gd name="connsiteY477" fmla="*/ 229243 h 1345058"/>
                  <a:gd name="connsiteX478" fmla="*/ 1689645 w 2210671"/>
                  <a:gd name="connsiteY478" fmla="*/ 247892 h 1345058"/>
                  <a:gd name="connsiteX479" fmla="*/ 1669139 w 2210671"/>
                  <a:gd name="connsiteY479" fmla="*/ 252339 h 1345058"/>
                  <a:gd name="connsiteX480" fmla="*/ 1659521 w 2210671"/>
                  <a:gd name="connsiteY480" fmla="*/ 233690 h 1345058"/>
                  <a:gd name="connsiteX481" fmla="*/ 1667783 w 2210671"/>
                  <a:gd name="connsiteY481" fmla="*/ 227604 h 1345058"/>
                  <a:gd name="connsiteX482" fmla="*/ 2187850 w 2210671"/>
                  <a:gd name="connsiteY482" fmla="*/ 208145 h 1345058"/>
                  <a:gd name="connsiteX483" fmla="*/ 2200096 w 2210671"/>
                  <a:gd name="connsiteY483" fmla="*/ 209784 h 1345058"/>
                  <a:gd name="connsiteX484" fmla="*/ 2209714 w 2210671"/>
                  <a:gd name="connsiteY484" fmla="*/ 228433 h 1345058"/>
                  <a:gd name="connsiteX485" fmla="*/ 2189207 w 2210671"/>
                  <a:gd name="connsiteY485" fmla="*/ 232879 h 1345058"/>
                  <a:gd name="connsiteX486" fmla="*/ 2179589 w 2210671"/>
                  <a:gd name="connsiteY486" fmla="*/ 214231 h 1345058"/>
                  <a:gd name="connsiteX487" fmla="*/ 2187850 w 2210671"/>
                  <a:gd name="connsiteY487" fmla="*/ 208145 h 1345058"/>
                  <a:gd name="connsiteX488" fmla="*/ 1329465 w 2210671"/>
                  <a:gd name="connsiteY488" fmla="*/ 173961 h 1345058"/>
                  <a:gd name="connsiteX489" fmla="*/ 1341709 w 2210671"/>
                  <a:gd name="connsiteY489" fmla="*/ 175599 h 1345058"/>
                  <a:gd name="connsiteX490" fmla="*/ 1351327 w 2210671"/>
                  <a:gd name="connsiteY490" fmla="*/ 194248 h 1345058"/>
                  <a:gd name="connsiteX491" fmla="*/ 1330821 w 2210671"/>
                  <a:gd name="connsiteY491" fmla="*/ 198694 h 1345058"/>
                  <a:gd name="connsiteX492" fmla="*/ 1321203 w 2210671"/>
                  <a:gd name="connsiteY492" fmla="*/ 180046 h 1345058"/>
                  <a:gd name="connsiteX493" fmla="*/ 1329465 w 2210671"/>
                  <a:gd name="connsiteY493" fmla="*/ 173961 h 1345058"/>
                  <a:gd name="connsiteX494" fmla="*/ 812458 w 2210671"/>
                  <a:gd name="connsiteY494" fmla="*/ 162516 h 1345058"/>
                  <a:gd name="connsiteX495" fmla="*/ 824703 w 2210671"/>
                  <a:gd name="connsiteY495" fmla="*/ 164155 h 1345058"/>
                  <a:gd name="connsiteX496" fmla="*/ 834321 w 2210671"/>
                  <a:gd name="connsiteY496" fmla="*/ 182804 h 1345058"/>
                  <a:gd name="connsiteX497" fmla="*/ 813814 w 2210671"/>
                  <a:gd name="connsiteY497" fmla="*/ 187251 h 1345058"/>
                  <a:gd name="connsiteX498" fmla="*/ 804196 w 2210671"/>
                  <a:gd name="connsiteY498" fmla="*/ 168601 h 1345058"/>
                  <a:gd name="connsiteX499" fmla="*/ 812458 w 2210671"/>
                  <a:gd name="connsiteY499" fmla="*/ 162516 h 1345058"/>
                  <a:gd name="connsiteX500" fmla="*/ 1215338 w 2210671"/>
                  <a:gd name="connsiteY500" fmla="*/ 137797 h 1345058"/>
                  <a:gd name="connsiteX501" fmla="*/ 1227584 w 2210671"/>
                  <a:gd name="connsiteY501" fmla="*/ 139436 h 1345058"/>
                  <a:gd name="connsiteX502" fmla="*/ 1237201 w 2210671"/>
                  <a:gd name="connsiteY502" fmla="*/ 158086 h 1345058"/>
                  <a:gd name="connsiteX503" fmla="*/ 1216695 w 2210671"/>
                  <a:gd name="connsiteY503" fmla="*/ 162532 h 1345058"/>
                  <a:gd name="connsiteX504" fmla="*/ 1207076 w 2210671"/>
                  <a:gd name="connsiteY504" fmla="*/ 143883 h 1345058"/>
                  <a:gd name="connsiteX505" fmla="*/ 1215338 w 2210671"/>
                  <a:gd name="connsiteY505" fmla="*/ 137797 h 1345058"/>
                  <a:gd name="connsiteX506" fmla="*/ 1873714 w 2210671"/>
                  <a:gd name="connsiteY506" fmla="*/ 112972 h 1345058"/>
                  <a:gd name="connsiteX507" fmla="*/ 1885960 w 2210671"/>
                  <a:gd name="connsiteY507" fmla="*/ 114610 h 1345058"/>
                  <a:gd name="connsiteX508" fmla="*/ 1895577 w 2210671"/>
                  <a:gd name="connsiteY508" fmla="*/ 133260 h 1345058"/>
                  <a:gd name="connsiteX509" fmla="*/ 1875071 w 2210671"/>
                  <a:gd name="connsiteY509" fmla="*/ 137706 h 1345058"/>
                  <a:gd name="connsiteX510" fmla="*/ 1865453 w 2210671"/>
                  <a:gd name="connsiteY510" fmla="*/ 119058 h 1345058"/>
                  <a:gd name="connsiteX511" fmla="*/ 1873714 w 2210671"/>
                  <a:gd name="connsiteY511" fmla="*/ 112972 h 1345058"/>
                  <a:gd name="connsiteX512" fmla="*/ 1996575 w 2210671"/>
                  <a:gd name="connsiteY512" fmla="*/ 106204 h 1345058"/>
                  <a:gd name="connsiteX513" fmla="*/ 2008820 w 2210671"/>
                  <a:gd name="connsiteY513" fmla="*/ 107843 h 1345058"/>
                  <a:gd name="connsiteX514" fmla="*/ 2018438 w 2210671"/>
                  <a:gd name="connsiteY514" fmla="*/ 126491 h 1345058"/>
                  <a:gd name="connsiteX515" fmla="*/ 1997932 w 2210671"/>
                  <a:gd name="connsiteY515" fmla="*/ 130938 h 1345058"/>
                  <a:gd name="connsiteX516" fmla="*/ 1988314 w 2210671"/>
                  <a:gd name="connsiteY516" fmla="*/ 112289 h 1345058"/>
                  <a:gd name="connsiteX517" fmla="*/ 1996575 w 2210671"/>
                  <a:gd name="connsiteY517" fmla="*/ 106204 h 1345058"/>
                  <a:gd name="connsiteX518" fmla="*/ 1730529 w 2210671"/>
                  <a:gd name="connsiteY518" fmla="*/ 104276 h 1345058"/>
                  <a:gd name="connsiteX519" fmla="*/ 1742774 w 2210671"/>
                  <a:gd name="connsiteY519" fmla="*/ 105915 h 1345058"/>
                  <a:gd name="connsiteX520" fmla="*/ 1752392 w 2210671"/>
                  <a:gd name="connsiteY520" fmla="*/ 124565 h 1345058"/>
                  <a:gd name="connsiteX521" fmla="*/ 1731885 w 2210671"/>
                  <a:gd name="connsiteY521" fmla="*/ 129011 h 1345058"/>
                  <a:gd name="connsiteX522" fmla="*/ 1722267 w 2210671"/>
                  <a:gd name="connsiteY522" fmla="*/ 110362 h 1345058"/>
                  <a:gd name="connsiteX523" fmla="*/ 1730529 w 2210671"/>
                  <a:gd name="connsiteY523" fmla="*/ 104276 h 1345058"/>
                  <a:gd name="connsiteX524" fmla="*/ 1398541 w 2210671"/>
                  <a:gd name="connsiteY524" fmla="*/ 100666 h 1345058"/>
                  <a:gd name="connsiteX525" fmla="*/ 1410785 w 2210671"/>
                  <a:gd name="connsiteY525" fmla="*/ 102305 h 1345058"/>
                  <a:gd name="connsiteX526" fmla="*/ 1420403 w 2210671"/>
                  <a:gd name="connsiteY526" fmla="*/ 120954 h 1345058"/>
                  <a:gd name="connsiteX527" fmla="*/ 1399896 w 2210671"/>
                  <a:gd name="connsiteY527" fmla="*/ 125401 h 1345058"/>
                  <a:gd name="connsiteX528" fmla="*/ 1390279 w 2210671"/>
                  <a:gd name="connsiteY528" fmla="*/ 106752 h 1345058"/>
                  <a:gd name="connsiteX529" fmla="*/ 1398541 w 2210671"/>
                  <a:gd name="connsiteY529" fmla="*/ 100666 h 1345058"/>
                  <a:gd name="connsiteX530" fmla="*/ 1510851 w 2210671"/>
                  <a:gd name="connsiteY530" fmla="*/ 91864 h 1345058"/>
                  <a:gd name="connsiteX531" fmla="*/ 1523097 w 2210671"/>
                  <a:gd name="connsiteY531" fmla="*/ 93503 h 1345058"/>
                  <a:gd name="connsiteX532" fmla="*/ 1532714 w 2210671"/>
                  <a:gd name="connsiteY532" fmla="*/ 112153 h 1345058"/>
                  <a:gd name="connsiteX533" fmla="*/ 1512208 w 2210671"/>
                  <a:gd name="connsiteY533" fmla="*/ 116599 h 1345058"/>
                  <a:gd name="connsiteX534" fmla="*/ 1502590 w 2210671"/>
                  <a:gd name="connsiteY534" fmla="*/ 97950 h 1345058"/>
                  <a:gd name="connsiteX535" fmla="*/ 1510851 w 2210671"/>
                  <a:gd name="connsiteY535" fmla="*/ 91864 h 1345058"/>
                  <a:gd name="connsiteX536" fmla="*/ 1071087 w 2210671"/>
                  <a:gd name="connsiteY536" fmla="*/ 87432 h 1345058"/>
                  <a:gd name="connsiteX537" fmla="*/ 1083333 w 2210671"/>
                  <a:gd name="connsiteY537" fmla="*/ 89071 h 1345058"/>
                  <a:gd name="connsiteX538" fmla="*/ 1092951 w 2210671"/>
                  <a:gd name="connsiteY538" fmla="*/ 107720 h 1345058"/>
                  <a:gd name="connsiteX539" fmla="*/ 1072444 w 2210671"/>
                  <a:gd name="connsiteY539" fmla="*/ 112167 h 1345058"/>
                  <a:gd name="connsiteX540" fmla="*/ 1062826 w 2210671"/>
                  <a:gd name="connsiteY540" fmla="*/ 93517 h 1345058"/>
                  <a:gd name="connsiteX541" fmla="*/ 1071087 w 2210671"/>
                  <a:gd name="connsiteY541" fmla="*/ 87432 h 1345058"/>
                  <a:gd name="connsiteX542" fmla="*/ 1976680 w 2210671"/>
                  <a:gd name="connsiteY542" fmla="*/ 55656 h 1345058"/>
                  <a:gd name="connsiteX543" fmla="*/ 1988926 w 2210671"/>
                  <a:gd name="connsiteY543" fmla="*/ 57295 h 1345058"/>
                  <a:gd name="connsiteX544" fmla="*/ 1998544 w 2210671"/>
                  <a:gd name="connsiteY544" fmla="*/ 75943 h 1345058"/>
                  <a:gd name="connsiteX545" fmla="*/ 1978037 w 2210671"/>
                  <a:gd name="connsiteY545" fmla="*/ 80391 h 1345058"/>
                  <a:gd name="connsiteX546" fmla="*/ 1968419 w 2210671"/>
                  <a:gd name="connsiteY546" fmla="*/ 61741 h 1345058"/>
                  <a:gd name="connsiteX547" fmla="*/ 1976680 w 2210671"/>
                  <a:gd name="connsiteY547" fmla="*/ 55656 h 1345058"/>
                  <a:gd name="connsiteX548" fmla="*/ 910253 w 2210671"/>
                  <a:gd name="connsiteY548" fmla="*/ 38070 h 1345058"/>
                  <a:gd name="connsiteX549" fmla="*/ 922499 w 2210671"/>
                  <a:gd name="connsiteY549" fmla="*/ 39709 h 1345058"/>
                  <a:gd name="connsiteX550" fmla="*/ 932117 w 2210671"/>
                  <a:gd name="connsiteY550" fmla="*/ 58358 h 1345058"/>
                  <a:gd name="connsiteX551" fmla="*/ 911610 w 2210671"/>
                  <a:gd name="connsiteY551" fmla="*/ 62805 h 1345058"/>
                  <a:gd name="connsiteX552" fmla="*/ 901992 w 2210671"/>
                  <a:gd name="connsiteY552" fmla="*/ 44155 h 1345058"/>
                  <a:gd name="connsiteX553" fmla="*/ 910253 w 2210671"/>
                  <a:gd name="connsiteY553" fmla="*/ 38070 h 1345058"/>
                  <a:gd name="connsiteX554" fmla="*/ 1615337 w 2210671"/>
                  <a:gd name="connsiteY554" fmla="*/ 26443 h 1345058"/>
                  <a:gd name="connsiteX555" fmla="*/ 1627582 w 2210671"/>
                  <a:gd name="connsiteY555" fmla="*/ 28082 h 1345058"/>
                  <a:gd name="connsiteX556" fmla="*/ 1637200 w 2210671"/>
                  <a:gd name="connsiteY556" fmla="*/ 46732 h 1345058"/>
                  <a:gd name="connsiteX557" fmla="*/ 1616693 w 2210671"/>
                  <a:gd name="connsiteY557" fmla="*/ 51178 h 1345058"/>
                  <a:gd name="connsiteX558" fmla="*/ 1607075 w 2210671"/>
                  <a:gd name="connsiteY558" fmla="*/ 32529 h 1345058"/>
                  <a:gd name="connsiteX559" fmla="*/ 1615337 w 2210671"/>
                  <a:gd name="connsiteY559" fmla="*/ 26443 h 1345058"/>
                  <a:gd name="connsiteX560" fmla="*/ 1084405 w 2210671"/>
                  <a:gd name="connsiteY560" fmla="*/ 5493 h 1345058"/>
                  <a:gd name="connsiteX561" fmla="*/ 1096650 w 2210671"/>
                  <a:gd name="connsiteY561" fmla="*/ 7132 h 1345058"/>
                  <a:gd name="connsiteX562" fmla="*/ 1106268 w 2210671"/>
                  <a:gd name="connsiteY562" fmla="*/ 25781 h 1345058"/>
                  <a:gd name="connsiteX563" fmla="*/ 1085761 w 2210671"/>
                  <a:gd name="connsiteY563" fmla="*/ 30228 h 1345058"/>
                  <a:gd name="connsiteX564" fmla="*/ 1076143 w 2210671"/>
                  <a:gd name="connsiteY564" fmla="*/ 11578 h 1345058"/>
                  <a:gd name="connsiteX565" fmla="*/ 1084405 w 2210671"/>
                  <a:gd name="connsiteY565" fmla="*/ 5493 h 1345058"/>
                  <a:gd name="connsiteX566" fmla="*/ 1832430 w 2210671"/>
                  <a:gd name="connsiteY566" fmla="*/ 5291 h 1345058"/>
                  <a:gd name="connsiteX567" fmla="*/ 1844675 w 2210671"/>
                  <a:gd name="connsiteY567" fmla="*/ 6930 h 1345058"/>
                  <a:gd name="connsiteX568" fmla="*/ 1854293 w 2210671"/>
                  <a:gd name="connsiteY568" fmla="*/ 25578 h 1345058"/>
                  <a:gd name="connsiteX569" fmla="*/ 1833786 w 2210671"/>
                  <a:gd name="connsiteY569" fmla="*/ 30025 h 1345058"/>
                  <a:gd name="connsiteX570" fmla="*/ 1824168 w 2210671"/>
                  <a:gd name="connsiteY570" fmla="*/ 11376 h 1345058"/>
                  <a:gd name="connsiteX571" fmla="*/ 1832430 w 2210671"/>
                  <a:gd name="connsiteY571" fmla="*/ 5291 h 1345058"/>
                  <a:gd name="connsiteX572" fmla="*/ 2090196 w 2210671"/>
                  <a:gd name="connsiteY572" fmla="*/ 372 h 1345058"/>
                  <a:gd name="connsiteX573" fmla="*/ 2102441 w 2210671"/>
                  <a:gd name="connsiteY573" fmla="*/ 2011 h 1345058"/>
                  <a:gd name="connsiteX574" fmla="*/ 2112059 w 2210671"/>
                  <a:gd name="connsiteY574" fmla="*/ 20660 h 1345058"/>
                  <a:gd name="connsiteX575" fmla="*/ 2091552 w 2210671"/>
                  <a:gd name="connsiteY575" fmla="*/ 25107 h 1345058"/>
                  <a:gd name="connsiteX576" fmla="*/ 2081934 w 2210671"/>
                  <a:gd name="connsiteY576" fmla="*/ 6458 h 1345058"/>
                  <a:gd name="connsiteX577" fmla="*/ 2090196 w 2210671"/>
                  <a:gd name="connsiteY577" fmla="*/ 372 h 134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</a:cxnLst>
                <a:rect l="l" t="t" r="r" b="b"/>
                <a:pathLst>
                  <a:path w="2210671" h="1345058">
                    <a:moveTo>
                      <a:pt x="581734" y="1342939"/>
                    </a:moveTo>
                    <a:cubicBezTo>
                      <a:pt x="585445" y="1342134"/>
                      <a:pt x="589820" y="1342617"/>
                      <a:pt x="593979" y="1344578"/>
                    </a:cubicBezTo>
                    <a:lnTo>
                      <a:pt x="594497" y="1345058"/>
                    </a:lnTo>
                    <a:lnTo>
                      <a:pt x="578858" y="1345058"/>
                    </a:lnTo>
                    <a:close/>
                    <a:moveTo>
                      <a:pt x="64727" y="1331494"/>
                    </a:moveTo>
                    <a:cubicBezTo>
                      <a:pt x="68438" y="1330690"/>
                      <a:pt x="72813" y="1331172"/>
                      <a:pt x="76973" y="1333133"/>
                    </a:cubicBezTo>
                    <a:cubicBezTo>
                      <a:pt x="81132" y="1335094"/>
                      <a:pt x="84288" y="1338162"/>
                      <a:pt x="86029" y="1341537"/>
                    </a:cubicBezTo>
                    <a:lnTo>
                      <a:pt x="86222" y="1345058"/>
                    </a:lnTo>
                    <a:lnTo>
                      <a:pt x="56876" y="1345058"/>
                    </a:lnTo>
                    <a:lnTo>
                      <a:pt x="56466" y="1337580"/>
                    </a:lnTo>
                    <a:cubicBezTo>
                      <a:pt x="57969" y="1334391"/>
                      <a:pt x="61016" y="1332299"/>
                      <a:pt x="64727" y="1331494"/>
                    </a:cubicBezTo>
                    <a:close/>
                    <a:moveTo>
                      <a:pt x="1352567" y="1310400"/>
                    </a:moveTo>
                    <a:cubicBezTo>
                      <a:pt x="1356278" y="1309596"/>
                      <a:pt x="1360653" y="1310078"/>
                      <a:pt x="1364812" y="1312039"/>
                    </a:cubicBezTo>
                    <a:cubicBezTo>
                      <a:pt x="1373130" y="1315961"/>
                      <a:pt x="1377437" y="1324311"/>
                      <a:pt x="1374429" y="1330689"/>
                    </a:cubicBezTo>
                    <a:cubicBezTo>
                      <a:pt x="1371423" y="1337066"/>
                      <a:pt x="1362242" y="1339057"/>
                      <a:pt x="1353923" y="1335135"/>
                    </a:cubicBezTo>
                    <a:cubicBezTo>
                      <a:pt x="1345604" y="1331213"/>
                      <a:pt x="1341298" y="1322864"/>
                      <a:pt x="1344305" y="1316486"/>
                    </a:cubicBezTo>
                    <a:cubicBezTo>
                      <a:pt x="1345808" y="1313297"/>
                      <a:pt x="1348856" y="1311205"/>
                      <a:pt x="1352567" y="1310400"/>
                    </a:cubicBezTo>
                    <a:close/>
                    <a:moveTo>
                      <a:pt x="467608" y="1306776"/>
                    </a:moveTo>
                    <a:cubicBezTo>
                      <a:pt x="471319" y="1305972"/>
                      <a:pt x="475694" y="1306455"/>
                      <a:pt x="479853" y="1308416"/>
                    </a:cubicBezTo>
                    <a:cubicBezTo>
                      <a:pt x="488171" y="1312337"/>
                      <a:pt x="492477" y="1320687"/>
                      <a:pt x="489471" y="1327064"/>
                    </a:cubicBezTo>
                    <a:cubicBezTo>
                      <a:pt x="486464" y="1333442"/>
                      <a:pt x="477283" y="1335432"/>
                      <a:pt x="468965" y="1331511"/>
                    </a:cubicBezTo>
                    <a:cubicBezTo>
                      <a:pt x="460646" y="1327589"/>
                      <a:pt x="456340" y="1319239"/>
                      <a:pt x="459346" y="1312861"/>
                    </a:cubicBezTo>
                    <a:cubicBezTo>
                      <a:pt x="460850" y="1309673"/>
                      <a:pt x="463897" y="1307581"/>
                      <a:pt x="467608" y="1306776"/>
                    </a:cubicBezTo>
                    <a:close/>
                    <a:moveTo>
                      <a:pt x="1125984" y="1281951"/>
                    </a:moveTo>
                    <a:cubicBezTo>
                      <a:pt x="1129695" y="1281146"/>
                      <a:pt x="1134070" y="1281629"/>
                      <a:pt x="1138229" y="1283590"/>
                    </a:cubicBezTo>
                    <a:cubicBezTo>
                      <a:pt x="1146548" y="1287512"/>
                      <a:pt x="1150854" y="1295861"/>
                      <a:pt x="1147847" y="1302239"/>
                    </a:cubicBezTo>
                    <a:cubicBezTo>
                      <a:pt x="1144840" y="1308616"/>
                      <a:pt x="1135659" y="1310607"/>
                      <a:pt x="1127341" y="1306685"/>
                    </a:cubicBezTo>
                    <a:cubicBezTo>
                      <a:pt x="1119022" y="1302763"/>
                      <a:pt x="1114716" y="1294413"/>
                      <a:pt x="1117723" y="1288036"/>
                    </a:cubicBezTo>
                    <a:cubicBezTo>
                      <a:pt x="1119226" y="1284847"/>
                      <a:pt x="1122273" y="1282755"/>
                      <a:pt x="1125984" y="1281951"/>
                    </a:cubicBezTo>
                    <a:close/>
                    <a:moveTo>
                      <a:pt x="1248845" y="1275182"/>
                    </a:moveTo>
                    <a:cubicBezTo>
                      <a:pt x="1252556" y="1274377"/>
                      <a:pt x="1256931" y="1274860"/>
                      <a:pt x="1261090" y="1276821"/>
                    </a:cubicBezTo>
                    <a:cubicBezTo>
                      <a:pt x="1269408" y="1280743"/>
                      <a:pt x="1273715" y="1289093"/>
                      <a:pt x="1270708" y="1295470"/>
                    </a:cubicBezTo>
                    <a:cubicBezTo>
                      <a:pt x="1267701" y="1301848"/>
                      <a:pt x="1258519" y="1303839"/>
                      <a:pt x="1250201" y="1299917"/>
                    </a:cubicBezTo>
                    <a:cubicBezTo>
                      <a:pt x="1241883" y="1295995"/>
                      <a:pt x="1237576" y="1287645"/>
                      <a:pt x="1240584" y="1281267"/>
                    </a:cubicBezTo>
                    <a:cubicBezTo>
                      <a:pt x="1242087" y="1278079"/>
                      <a:pt x="1245134" y="1275987"/>
                      <a:pt x="1248845" y="1275182"/>
                    </a:cubicBezTo>
                    <a:close/>
                    <a:moveTo>
                      <a:pt x="982798" y="1273255"/>
                    </a:moveTo>
                    <a:cubicBezTo>
                      <a:pt x="986509" y="1272451"/>
                      <a:pt x="990884" y="1272934"/>
                      <a:pt x="995044" y="1274895"/>
                    </a:cubicBezTo>
                    <a:cubicBezTo>
                      <a:pt x="1003362" y="1278816"/>
                      <a:pt x="1007668" y="1287166"/>
                      <a:pt x="1004662" y="1293543"/>
                    </a:cubicBezTo>
                    <a:cubicBezTo>
                      <a:pt x="1001655" y="1299921"/>
                      <a:pt x="992473" y="1301912"/>
                      <a:pt x="984155" y="1297990"/>
                    </a:cubicBezTo>
                    <a:cubicBezTo>
                      <a:pt x="975836" y="1294069"/>
                      <a:pt x="971530" y="1285718"/>
                      <a:pt x="974537" y="1279341"/>
                    </a:cubicBezTo>
                    <a:cubicBezTo>
                      <a:pt x="976041" y="1276152"/>
                      <a:pt x="979088" y="1274060"/>
                      <a:pt x="982798" y="1273255"/>
                    </a:cubicBezTo>
                    <a:close/>
                    <a:moveTo>
                      <a:pt x="650810" y="1269645"/>
                    </a:moveTo>
                    <a:cubicBezTo>
                      <a:pt x="654521" y="1268840"/>
                      <a:pt x="658896" y="1269323"/>
                      <a:pt x="663055" y="1271284"/>
                    </a:cubicBezTo>
                    <a:cubicBezTo>
                      <a:pt x="671374" y="1275206"/>
                      <a:pt x="675680" y="1283555"/>
                      <a:pt x="672673" y="1289933"/>
                    </a:cubicBezTo>
                    <a:cubicBezTo>
                      <a:pt x="669666" y="1296311"/>
                      <a:pt x="660485" y="1298302"/>
                      <a:pt x="652166" y="1294380"/>
                    </a:cubicBezTo>
                    <a:cubicBezTo>
                      <a:pt x="643848" y="1290458"/>
                      <a:pt x="639542" y="1282109"/>
                      <a:pt x="642549" y="1275730"/>
                    </a:cubicBezTo>
                    <a:cubicBezTo>
                      <a:pt x="644052" y="1272542"/>
                      <a:pt x="647099" y="1270450"/>
                      <a:pt x="650810" y="1269645"/>
                    </a:cubicBezTo>
                    <a:close/>
                    <a:moveTo>
                      <a:pt x="763121" y="1260843"/>
                    </a:moveTo>
                    <a:cubicBezTo>
                      <a:pt x="766832" y="1260038"/>
                      <a:pt x="771207" y="1260521"/>
                      <a:pt x="775366" y="1262482"/>
                    </a:cubicBezTo>
                    <a:cubicBezTo>
                      <a:pt x="783685" y="1266404"/>
                      <a:pt x="787991" y="1274754"/>
                      <a:pt x="784984" y="1281131"/>
                    </a:cubicBezTo>
                    <a:cubicBezTo>
                      <a:pt x="781977" y="1287509"/>
                      <a:pt x="772796" y="1289500"/>
                      <a:pt x="764477" y="1285578"/>
                    </a:cubicBezTo>
                    <a:cubicBezTo>
                      <a:pt x="756159" y="1281656"/>
                      <a:pt x="751852" y="1273306"/>
                      <a:pt x="754860" y="1266928"/>
                    </a:cubicBezTo>
                    <a:cubicBezTo>
                      <a:pt x="756363" y="1263740"/>
                      <a:pt x="759410" y="1261648"/>
                      <a:pt x="763121" y="1260843"/>
                    </a:cubicBezTo>
                    <a:close/>
                    <a:moveTo>
                      <a:pt x="323357" y="1256410"/>
                    </a:moveTo>
                    <a:cubicBezTo>
                      <a:pt x="327068" y="1255606"/>
                      <a:pt x="331443" y="1256088"/>
                      <a:pt x="335602" y="1258049"/>
                    </a:cubicBezTo>
                    <a:cubicBezTo>
                      <a:pt x="343921" y="1261971"/>
                      <a:pt x="348227" y="1270321"/>
                      <a:pt x="345220" y="1276699"/>
                    </a:cubicBezTo>
                    <a:cubicBezTo>
                      <a:pt x="342213" y="1283076"/>
                      <a:pt x="333032" y="1285067"/>
                      <a:pt x="324714" y="1281145"/>
                    </a:cubicBezTo>
                    <a:cubicBezTo>
                      <a:pt x="316395" y="1277223"/>
                      <a:pt x="312089" y="1268874"/>
                      <a:pt x="315095" y="1262496"/>
                    </a:cubicBezTo>
                    <a:cubicBezTo>
                      <a:pt x="316599" y="1259307"/>
                      <a:pt x="319646" y="1257215"/>
                      <a:pt x="323357" y="1256410"/>
                    </a:cubicBezTo>
                    <a:close/>
                    <a:moveTo>
                      <a:pt x="1228951" y="1224634"/>
                    </a:moveTo>
                    <a:cubicBezTo>
                      <a:pt x="1232662" y="1223829"/>
                      <a:pt x="1237037" y="1224312"/>
                      <a:pt x="1241196" y="1226273"/>
                    </a:cubicBezTo>
                    <a:cubicBezTo>
                      <a:pt x="1249514" y="1230195"/>
                      <a:pt x="1253820" y="1238545"/>
                      <a:pt x="1250813" y="1244923"/>
                    </a:cubicBezTo>
                    <a:cubicBezTo>
                      <a:pt x="1247806" y="1251300"/>
                      <a:pt x="1238625" y="1253291"/>
                      <a:pt x="1230307" y="1249369"/>
                    </a:cubicBezTo>
                    <a:cubicBezTo>
                      <a:pt x="1221989" y="1245447"/>
                      <a:pt x="1217682" y="1237097"/>
                      <a:pt x="1220689" y="1230720"/>
                    </a:cubicBezTo>
                    <a:cubicBezTo>
                      <a:pt x="1222192" y="1227531"/>
                      <a:pt x="1225239" y="1225439"/>
                      <a:pt x="1228951" y="1224634"/>
                    </a:cubicBezTo>
                    <a:close/>
                    <a:moveTo>
                      <a:pt x="162523" y="1207049"/>
                    </a:moveTo>
                    <a:cubicBezTo>
                      <a:pt x="166234" y="1206244"/>
                      <a:pt x="170609" y="1206727"/>
                      <a:pt x="174768" y="1208687"/>
                    </a:cubicBezTo>
                    <a:cubicBezTo>
                      <a:pt x="183087" y="1212609"/>
                      <a:pt x="187393" y="1220959"/>
                      <a:pt x="184386" y="1227337"/>
                    </a:cubicBezTo>
                    <a:cubicBezTo>
                      <a:pt x="181379" y="1233714"/>
                      <a:pt x="172198" y="1235705"/>
                      <a:pt x="163880" y="1231784"/>
                    </a:cubicBezTo>
                    <a:cubicBezTo>
                      <a:pt x="155561" y="1227862"/>
                      <a:pt x="151255" y="1219512"/>
                      <a:pt x="154262" y="1213135"/>
                    </a:cubicBezTo>
                    <a:cubicBezTo>
                      <a:pt x="155765" y="1209946"/>
                      <a:pt x="158812" y="1207853"/>
                      <a:pt x="162523" y="1207049"/>
                    </a:cubicBezTo>
                    <a:close/>
                    <a:moveTo>
                      <a:pt x="867606" y="1195422"/>
                    </a:moveTo>
                    <a:cubicBezTo>
                      <a:pt x="871317" y="1194618"/>
                      <a:pt x="875692" y="1195100"/>
                      <a:pt x="879852" y="1197061"/>
                    </a:cubicBezTo>
                    <a:cubicBezTo>
                      <a:pt x="888170" y="1200983"/>
                      <a:pt x="892476" y="1209333"/>
                      <a:pt x="889470" y="1215710"/>
                    </a:cubicBezTo>
                    <a:cubicBezTo>
                      <a:pt x="886463" y="1222087"/>
                      <a:pt x="877282" y="1224078"/>
                      <a:pt x="868963" y="1220156"/>
                    </a:cubicBezTo>
                    <a:cubicBezTo>
                      <a:pt x="860644" y="1216234"/>
                      <a:pt x="856338" y="1207885"/>
                      <a:pt x="859345" y="1201507"/>
                    </a:cubicBezTo>
                    <a:cubicBezTo>
                      <a:pt x="860848" y="1198319"/>
                      <a:pt x="863895" y="1196227"/>
                      <a:pt x="867606" y="1195422"/>
                    </a:cubicBezTo>
                    <a:close/>
                    <a:moveTo>
                      <a:pt x="1450362" y="1185955"/>
                    </a:moveTo>
                    <a:cubicBezTo>
                      <a:pt x="1454073" y="1185150"/>
                      <a:pt x="1458448" y="1185633"/>
                      <a:pt x="1462608" y="1187594"/>
                    </a:cubicBezTo>
                    <a:cubicBezTo>
                      <a:pt x="1470926" y="1191516"/>
                      <a:pt x="1475232" y="1199865"/>
                      <a:pt x="1472225" y="1206243"/>
                    </a:cubicBezTo>
                    <a:cubicBezTo>
                      <a:pt x="1469218" y="1212621"/>
                      <a:pt x="1460037" y="1214612"/>
                      <a:pt x="1451719" y="1210690"/>
                    </a:cubicBezTo>
                    <a:cubicBezTo>
                      <a:pt x="1443400" y="1206768"/>
                      <a:pt x="1439094" y="1198418"/>
                      <a:pt x="1442101" y="1192041"/>
                    </a:cubicBezTo>
                    <a:cubicBezTo>
                      <a:pt x="1443604" y="1188852"/>
                      <a:pt x="1446651" y="1186759"/>
                      <a:pt x="1450362" y="1185955"/>
                    </a:cubicBezTo>
                    <a:close/>
                    <a:moveTo>
                      <a:pt x="336674" y="1174472"/>
                    </a:moveTo>
                    <a:cubicBezTo>
                      <a:pt x="340385" y="1173667"/>
                      <a:pt x="344760" y="1174150"/>
                      <a:pt x="348920" y="1176110"/>
                    </a:cubicBezTo>
                    <a:cubicBezTo>
                      <a:pt x="357238" y="1180032"/>
                      <a:pt x="361544" y="1188383"/>
                      <a:pt x="358537" y="1194760"/>
                    </a:cubicBezTo>
                    <a:cubicBezTo>
                      <a:pt x="355531" y="1201137"/>
                      <a:pt x="346349" y="1203128"/>
                      <a:pt x="338031" y="1199206"/>
                    </a:cubicBezTo>
                    <a:cubicBezTo>
                      <a:pt x="329712" y="1195284"/>
                      <a:pt x="325406" y="1186935"/>
                      <a:pt x="328413" y="1180558"/>
                    </a:cubicBezTo>
                    <a:cubicBezTo>
                      <a:pt x="329916" y="1177369"/>
                      <a:pt x="332963" y="1175277"/>
                      <a:pt x="336674" y="1174472"/>
                    </a:cubicBezTo>
                    <a:close/>
                    <a:moveTo>
                      <a:pt x="1084700" y="1174269"/>
                    </a:moveTo>
                    <a:cubicBezTo>
                      <a:pt x="1088411" y="1173464"/>
                      <a:pt x="1092786" y="1173947"/>
                      <a:pt x="1096945" y="1175908"/>
                    </a:cubicBezTo>
                    <a:cubicBezTo>
                      <a:pt x="1105263" y="1179829"/>
                      <a:pt x="1109569" y="1188179"/>
                      <a:pt x="1106562" y="1194557"/>
                    </a:cubicBezTo>
                    <a:cubicBezTo>
                      <a:pt x="1103555" y="1200935"/>
                      <a:pt x="1094374" y="1202925"/>
                      <a:pt x="1086056" y="1199004"/>
                    </a:cubicBezTo>
                    <a:cubicBezTo>
                      <a:pt x="1077737" y="1195082"/>
                      <a:pt x="1073431" y="1186732"/>
                      <a:pt x="1076438" y="1180354"/>
                    </a:cubicBezTo>
                    <a:cubicBezTo>
                      <a:pt x="1077942" y="1177166"/>
                      <a:pt x="1080989" y="1175074"/>
                      <a:pt x="1084700" y="1174269"/>
                    </a:cubicBezTo>
                    <a:close/>
                    <a:moveTo>
                      <a:pt x="1342465" y="1169351"/>
                    </a:moveTo>
                    <a:cubicBezTo>
                      <a:pt x="1346177" y="1168546"/>
                      <a:pt x="1350551" y="1169029"/>
                      <a:pt x="1354711" y="1170990"/>
                    </a:cubicBezTo>
                    <a:cubicBezTo>
                      <a:pt x="1363029" y="1174912"/>
                      <a:pt x="1367335" y="1183261"/>
                      <a:pt x="1364328" y="1189639"/>
                    </a:cubicBezTo>
                    <a:cubicBezTo>
                      <a:pt x="1361322" y="1196017"/>
                      <a:pt x="1352140" y="1198008"/>
                      <a:pt x="1343822" y="1194086"/>
                    </a:cubicBezTo>
                    <a:cubicBezTo>
                      <a:pt x="1335503" y="1190164"/>
                      <a:pt x="1331197" y="1181814"/>
                      <a:pt x="1334204" y="1175437"/>
                    </a:cubicBezTo>
                    <a:cubicBezTo>
                      <a:pt x="1335707" y="1172248"/>
                      <a:pt x="1338754" y="1170156"/>
                      <a:pt x="1342465" y="1169351"/>
                    </a:cubicBezTo>
                    <a:close/>
                    <a:moveTo>
                      <a:pt x="9221" y="1161237"/>
                    </a:moveTo>
                    <a:cubicBezTo>
                      <a:pt x="12932" y="1160433"/>
                      <a:pt x="17307" y="1160915"/>
                      <a:pt x="21466" y="1162876"/>
                    </a:cubicBezTo>
                    <a:cubicBezTo>
                      <a:pt x="29785" y="1166798"/>
                      <a:pt x="34091" y="1175148"/>
                      <a:pt x="31084" y="1181525"/>
                    </a:cubicBezTo>
                    <a:cubicBezTo>
                      <a:pt x="28077" y="1187903"/>
                      <a:pt x="18896" y="1189894"/>
                      <a:pt x="10577" y="1185972"/>
                    </a:cubicBezTo>
                    <a:cubicBezTo>
                      <a:pt x="2259" y="1182051"/>
                      <a:pt x="-2048" y="1173701"/>
                      <a:pt x="959" y="1167323"/>
                    </a:cubicBezTo>
                    <a:cubicBezTo>
                      <a:pt x="2463" y="1164134"/>
                      <a:pt x="5510" y="1162042"/>
                      <a:pt x="9221" y="1161237"/>
                    </a:cubicBezTo>
                    <a:close/>
                    <a:moveTo>
                      <a:pt x="1297060" y="1140144"/>
                    </a:moveTo>
                    <a:cubicBezTo>
                      <a:pt x="1300771" y="1139339"/>
                      <a:pt x="1305146" y="1139822"/>
                      <a:pt x="1309305" y="1141783"/>
                    </a:cubicBezTo>
                    <a:cubicBezTo>
                      <a:pt x="1317624" y="1145704"/>
                      <a:pt x="1321930" y="1154054"/>
                      <a:pt x="1318923" y="1160431"/>
                    </a:cubicBezTo>
                    <a:cubicBezTo>
                      <a:pt x="1315916" y="1166809"/>
                      <a:pt x="1306735" y="1168800"/>
                      <a:pt x="1298416" y="1164879"/>
                    </a:cubicBezTo>
                    <a:cubicBezTo>
                      <a:pt x="1290098" y="1160957"/>
                      <a:pt x="1285792" y="1152607"/>
                      <a:pt x="1288799" y="1146229"/>
                    </a:cubicBezTo>
                    <a:cubicBezTo>
                      <a:pt x="1290302" y="1143040"/>
                      <a:pt x="1293349" y="1140948"/>
                      <a:pt x="1297060" y="1140144"/>
                    </a:cubicBezTo>
                    <a:close/>
                    <a:moveTo>
                      <a:pt x="553471" y="1100249"/>
                    </a:moveTo>
                    <a:cubicBezTo>
                      <a:pt x="557182" y="1099444"/>
                      <a:pt x="561557" y="1099927"/>
                      <a:pt x="565716" y="1101888"/>
                    </a:cubicBezTo>
                    <a:cubicBezTo>
                      <a:pt x="574035" y="1105810"/>
                      <a:pt x="578341" y="1114159"/>
                      <a:pt x="575334" y="1120537"/>
                    </a:cubicBezTo>
                    <a:cubicBezTo>
                      <a:pt x="572327" y="1126915"/>
                      <a:pt x="563146" y="1128906"/>
                      <a:pt x="554827" y="1124984"/>
                    </a:cubicBezTo>
                    <a:cubicBezTo>
                      <a:pt x="546509" y="1121062"/>
                      <a:pt x="542203" y="1112712"/>
                      <a:pt x="545210" y="1106335"/>
                    </a:cubicBezTo>
                    <a:cubicBezTo>
                      <a:pt x="546713" y="1103146"/>
                      <a:pt x="549760" y="1101053"/>
                      <a:pt x="553471" y="1100249"/>
                    </a:cubicBezTo>
                    <a:close/>
                    <a:moveTo>
                      <a:pt x="959708" y="1097696"/>
                    </a:moveTo>
                    <a:cubicBezTo>
                      <a:pt x="963419" y="1096891"/>
                      <a:pt x="967794" y="1097374"/>
                      <a:pt x="971953" y="1099335"/>
                    </a:cubicBezTo>
                    <a:cubicBezTo>
                      <a:pt x="980271" y="1103257"/>
                      <a:pt x="984578" y="1111607"/>
                      <a:pt x="981571" y="1117985"/>
                    </a:cubicBezTo>
                    <a:cubicBezTo>
                      <a:pt x="978564" y="1124362"/>
                      <a:pt x="969383" y="1126353"/>
                      <a:pt x="961064" y="1122431"/>
                    </a:cubicBezTo>
                    <a:cubicBezTo>
                      <a:pt x="952745" y="1118509"/>
                      <a:pt x="948439" y="1110159"/>
                      <a:pt x="951446" y="1103782"/>
                    </a:cubicBezTo>
                    <a:cubicBezTo>
                      <a:pt x="952949" y="1100593"/>
                      <a:pt x="955997" y="1098501"/>
                      <a:pt x="959708" y="1097696"/>
                    </a:cubicBezTo>
                    <a:close/>
                    <a:moveTo>
                      <a:pt x="676332" y="1093481"/>
                    </a:moveTo>
                    <a:cubicBezTo>
                      <a:pt x="680043" y="1092676"/>
                      <a:pt x="684418" y="1093159"/>
                      <a:pt x="688577" y="1095120"/>
                    </a:cubicBezTo>
                    <a:cubicBezTo>
                      <a:pt x="696895" y="1099041"/>
                      <a:pt x="701202" y="1107391"/>
                      <a:pt x="698195" y="1113769"/>
                    </a:cubicBezTo>
                    <a:cubicBezTo>
                      <a:pt x="695188" y="1120146"/>
                      <a:pt x="686006" y="1122137"/>
                      <a:pt x="677688" y="1118215"/>
                    </a:cubicBezTo>
                    <a:cubicBezTo>
                      <a:pt x="669370" y="1114293"/>
                      <a:pt x="665064" y="1105944"/>
                      <a:pt x="668071" y="1099566"/>
                    </a:cubicBezTo>
                    <a:cubicBezTo>
                      <a:pt x="669574" y="1096377"/>
                      <a:pt x="672621" y="1094285"/>
                      <a:pt x="676332" y="1093481"/>
                    </a:cubicBezTo>
                    <a:close/>
                    <a:moveTo>
                      <a:pt x="770563" y="1079096"/>
                    </a:moveTo>
                    <a:cubicBezTo>
                      <a:pt x="774274" y="1078291"/>
                      <a:pt x="778649" y="1078774"/>
                      <a:pt x="782808" y="1080735"/>
                    </a:cubicBezTo>
                    <a:cubicBezTo>
                      <a:pt x="791126" y="1084657"/>
                      <a:pt x="795433" y="1093007"/>
                      <a:pt x="792427" y="1099384"/>
                    </a:cubicBezTo>
                    <a:cubicBezTo>
                      <a:pt x="789420" y="1105761"/>
                      <a:pt x="780238" y="1107752"/>
                      <a:pt x="771920" y="1103830"/>
                    </a:cubicBezTo>
                    <a:cubicBezTo>
                      <a:pt x="763601" y="1099908"/>
                      <a:pt x="759295" y="1091559"/>
                      <a:pt x="762302" y="1085181"/>
                    </a:cubicBezTo>
                    <a:cubicBezTo>
                      <a:pt x="763805" y="1081993"/>
                      <a:pt x="766852" y="1079901"/>
                      <a:pt x="770563" y="1079096"/>
                    </a:cubicBezTo>
                    <a:close/>
                    <a:moveTo>
                      <a:pt x="1171900" y="1077174"/>
                    </a:moveTo>
                    <a:cubicBezTo>
                      <a:pt x="1175611" y="1076369"/>
                      <a:pt x="1179986" y="1076852"/>
                      <a:pt x="1184145" y="1078813"/>
                    </a:cubicBezTo>
                    <a:cubicBezTo>
                      <a:pt x="1192463" y="1082735"/>
                      <a:pt x="1196769" y="1091085"/>
                      <a:pt x="1193763" y="1097462"/>
                    </a:cubicBezTo>
                    <a:cubicBezTo>
                      <a:pt x="1190756" y="1103840"/>
                      <a:pt x="1181575" y="1105831"/>
                      <a:pt x="1173256" y="1101909"/>
                    </a:cubicBezTo>
                    <a:cubicBezTo>
                      <a:pt x="1164937" y="1097987"/>
                      <a:pt x="1160631" y="1089637"/>
                      <a:pt x="1163638" y="1083259"/>
                    </a:cubicBezTo>
                    <a:cubicBezTo>
                      <a:pt x="1165142" y="1080071"/>
                      <a:pt x="1168189" y="1077979"/>
                      <a:pt x="1171900" y="1077174"/>
                    </a:cubicBezTo>
                    <a:close/>
                    <a:moveTo>
                      <a:pt x="1314814" y="1018107"/>
                    </a:moveTo>
                    <a:cubicBezTo>
                      <a:pt x="1318525" y="1017302"/>
                      <a:pt x="1322900" y="1017785"/>
                      <a:pt x="1327059" y="1019746"/>
                    </a:cubicBezTo>
                    <a:cubicBezTo>
                      <a:pt x="1335377" y="1023668"/>
                      <a:pt x="1339684" y="1032018"/>
                      <a:pt x="1336677" y="1038395"/>
                    </a:cubicBezTo>
                    <a:cubicBezTo>
                      <a:pt x="1333670" y="1044773"/>
                      <a:pt x="1324488" y="1046764"/>
                      <a:pt x="1316170" y="1042842"/>
                    </a:cubicBezTo>
                    <a:cubicBezTo>
                      <a:pt x="1307851" y="1038920"/>
                      <a:pt x="1303545" y="1030571"/>
                      <a:pt x="1306552" y="1024193"/>
                    </a:cubicBezTo>
                    <a:cubicBezTo>
                      <a:pt x="1308056" y="1021004"/>
                      <a:pt x="1311103" y="1018912"/>
                      <a:pt x="1314814" y="1018107"/>
                    </a:cubicBezTo>
                    <a:close/>
                    <a:moveTo>
                      <a:pt x="1437674" y="1011339"/>
                    </a:moveTo>
                    <a:cubicBezTo>
                      <a:pt x="1441385" y="1010534"/>
                      <a:pt x="1445760" y="1011017"/>
                      <a:pt x="1449919" y="1012977"/>
                    </a:cubicBezTo>
                    <a:cubicBezTo>
                      <a:pt x="1458238" y="1016899"/>
                      <a:pt x="1462544" y="1025249"/>
                      <a:pt x="1459537" y="1031627"/>
                    </a:cubicBezTo>
                    <a:cubicBezTo>
                      <a:pt x="1456530" y="1038004"/>
                      <a:pt x="1447349" y="1039995"/>
                      <a:pt x="1439030" y="1036073"/>
                    </a:cubicBezTo>
                    <a:cubicBezTo>
                      <a:pt x="1430712" y="1032152"/>
                      <a:pt x="1426406" y="1023802"/>
                      <a:pt x="1429413" y="1017425"/>
                    </a:cubicBezTo>
                    <a:cubicBezTo>
                      <a:pt x="1430916" y="1014236"/>
                      <a:pt x="1433963" y="1012144"/>
                      <a:pt x="1437674" y="1011339"/>
                    </a:cubicBezTo>
                    <a:close/>
                    <a:moveTo>
                      <a:pt x="645572" y="1002523"/>
                    </a:moveTo>
                    <a:cubicBezTo>
                      <a:pt x="649283" y="1001719"/>
                      <a:pt x="653658" y="1002201"/>
                      <a:pt x="657817" y="1004162"/>
                    </a:cubicBezTo>
                    <a:cubicBezTo>
                      <a:pt x="666135" y="1008084"/>
                      <a:pt x="670442" y="1016434"/>
                      <a:pt x="667435" y="1022811"/>
                    </a:cubicBezTo>
                    <a:cubicBezTo>
                      <a:pt x="664428" y="1029189"/>
                      <a:pt x="655246" y="1031180"/>
                      <a:pt x="646928" y="1027258"/>
                    </a:cubicBezTo>
                    <a:cubicBezTo>
                      <a:pt x="638610" y="1023336"/>
                      <a:pt x="634304" y="1014987"/>
                      <a:pt x="637311" y="1008609"/>
                    </a:cubicBezTo>
                    <a:cubicBezTo>
                      <a:pt x="638814" y="1005420"/>
                      <a:pt x="641861" y="1003328"/>
                      <a:pt x="645572" y="1002523"/>
                    </a:cubicBezTo>
                    <a:close/>
                    <a:moveTo>
                      <a:pt x="362196" y="998307"/>
                    </a:moveTo>
                    <a:cubicBezTo>
                      <a:pt x="365907" y="997503"/>
                      <a:pt x="370282" y="997985"/>
                      <a:pt x="374441" y="999946"/>
                    </a:cubicBezTo>
                    <a:cubicBezTo>
                      <a:pt x="382759" y="1003868"/>
                      <a:pt x="387066" y="1012218"/>
                      <a:pt x="384059" y="1018596"/>
                    </a:cubicBezTo>
                    <a:cubicBezTo>
                      <a:pt x="381052" y="1024973"/>
                      <a:pt x="371870" y="1026964"/>
                      <a:pt x="363552" y="1023042"/>
                    </a:cubicBezTo>
                    <a:cubicBezTo>
                      <a:pt x="355234" y="1019120"/>
                      <a:pt x="350927" y="1010771"/>
                      <a:pt x="353934" y="1004393"/>
                    </a:cubicBezTo>
                    <a:cubicBezTo>
                      <a:pt x="355438" y="1001204"/>
                      <a:pt x="358485" y="999112"/>
                      <a:pt x="362196" y="998307"/>
                    </a:cubicBezTo>
                    <a:close/>
                    <a:moveTo>
                      <a:pt x="857764" y="982001"/>
                    </a:moveTo>
                    <a:cubicBezTo>
                      <a:pt x="861475" y="981196"/>
                      <a:pt x="865850" y="981679"/>
                      <a:pt x="870010" y="983640"/>
                    </a:cubicBezTo>
                    <a:cubicBezTo>
                      <a:pt x="878328" y="987561"/>
                      <a:pt x="882634" y="995911"/>
                      <a:pt x="879627" y="1002289"/>
                    </a:cubicBezTo>
                    <a:cubicBezTo>
                      <a:pt x="876621" y="1008667"/>
                      <a:pt x="867439" y="1010657"/>
                      <a:pt x="859121" y="1006736"/>
                    </a:cubicBezTo>
                    <a:cubicBezTo>
                      <a:pt x="850802" y="1002814"/>
                      <a:pt x="846496" y="994464"/>
                      <a:pt x="849503" y="988087"/>
                    </a:cubicBezTo>
                    <a:cubicBezTo>
                      <a:pt x="851006" y="984898"/>
                      <a:pt x="854053" y="982806"/>
                      <a:pt x="857764" y="982001"/>
                    </a:cubicBezTo>
                    <a:close/>
                    <a:moveTo>
                      <a:pt x="1650035" y="977213"/>
                    </a:moveTo>
                    <a:cubicBezTo>
                      <a:pt x="1653746" y="976409"/>
                      <a:pt x="1658121" y="976891"/>
                      <a:pt x="1662280" y="978852"/>
                    </a:cubicBezTo>
                    <a:cubicBezTo>
                      <a:pt x="1670598" y="982774"/>
                      <a:pt x="1674905" y="991124"/>
                      <a:pt x="1671898" y="997502"/>
                    </a:cubicBezTo>
                    <a:cubicBezTo>
                      <a:pt x="1668891" y="1003879"/>
                      <a:pt x="1659709" y="1005870"/>
                      <a:pt x="1651391" y="1001948"/>
                    </a:cubicBezTo>
                    <a:cubicBezTo>
                      <a:pt x="1643073" y="998026"/>
                      <a:pt x="1638767" y="989677"/>
                      <a:pt x="1641773" y="983299"/>
                    </a:cubicBezTo>
                    <a:cubicBezTo>
                      <a:pt x="1643277" y="980110"/>
                      <a:pt x="1646324" y="978018"/>
                      <a:pt x="1650035" y="977213"/>
                    </a:cubicBezTo>
                    <a:close/>
                    <a:moveTo>
                      <a:pt x="501321" y="952158"/>
                    </a:moveTo>
                    <a:cubicBezTo>
                      <a:pt x="505032" y="951353"/>
                      <a:pt x="509407" y="951836"/>
                      <a:pt x="513566" y="953797"/>
                    </a:cubicBezTo>
                    <a:cubicBezTo>
                      <a:pt x="521885" y="957719"/>
                      <a:pt x="526191" y="966069"/>
                      <a:pt x="523184" y="972446"/>
                    </a:cubicBezTo>
                    <a:cubicBezTo>
                      <a:pt x="520178" y="978824"/>
                      <a:pt x="510996" y="980815"/>
                      <a:pt x="502678" y="976893"/>
                    </a:cubicBezTo>
                    <a:cubicBezTo>
                      <a:pt x="494359" y="972971"/>
                      <a:pt x="490053" y="964621"/>
                      <a:pt x="493060" y="958244"/>
                    </a:cubicBezTo>
                    <a:cubicBezTo>
                      <a:pt x="494563" y="955055"/>
                      <a:pt x="497610" y="952963"/>
                      <a:pt x="501321" y="952158"/>
                    </a:cubicBezTo>
                    <a:close/>
                    <a:moveTo>
                      <a:pt x="733112" y="929113"/>
                    </a:moveTo>
                    <a:cubicBezTo>
                      <a:pt x="736823" y="928308"/>
                      <a:pt x="741198" y="928791"/>
                      <a:pt x="745358" y="930751"/>
                    </a:cubicBezTo>
                    <a:cubicBezTo>
                      <a:pt x="753676" y="934673"/>
                      <a:pt x="757982" y="943023"/>
                      <a:pt x="754975" y="949401"/>
                    </a:cubicBezTo>
                    <a:cubicBezTo>
                      <a:pt x="751969" y="955779"/>
                      <a:pt x="742787" y="957769"/>
                      <a:pt x="734469" y="953847"/>
                    </a:cubicBezTo>
                    <a:cubicBezTo>
                      <a:pt x="726150" y="949926"/>
                      <a:pt x="721844" y="941576"/>
                      <a:pt x="724851" y="935199"/>
                    </a:cubicBezTo>
                    <a:cubicBezTo>
                      <a:pt x="726354" y="932010"/>
                      <a:pt x="729401" y="929917"/>
                      <a:pt x="733112" y="929113"/>
                    </a:cubicBezTo>
                    <a:close/>
                    <a:moveTo>
                      <a:pt x="1123538" y="916166"/>
                    </a:moveTo>
                    <a:cubicBezTo>
                      <a:pt x="1127249" y="915361"/>
                      <a:pt x="1131624" y="915844"/>
                      <a:pt x="1135783" y="917805"/>
                    </a:cubicBezTo>
                    <a:cubicBezTo>
                      <a:pt x="1144101" y="921726"/>
                      <a:pt x="1148407" y="930076"/>
                      <a:pt x="1145401" y="936453"/>
                    </a:cubicBezTo>
                    <a:cubicBezTo>
                      <a:pt x="1142394" y="942831"/>
                      <a:pt x="1133212" y="944822"/>
                      <a:pt x="1124894" y="940901"/>
                    </a:cubicBezTo>
                    <a:cubicBezTo>
                      <a:pt x="1116576" y="936979"/>
                      <a:pt x="1112270" y="928629"/>
                      <a:pt x="1115277" y="922251"/>
                    </a:cubicBezTo>
                    <a:cubicBezTo>
                      <a:pt x="1116780" y="919063"/>
                      <a:pt x="1119827" y="916970"/>
                      <a:pt x="1123538" y="916166"/>
                    </a:cubicBezTo>
                    <a:close/>
                    <a:moveTo>
                      <a:pt x="943422" y="907703"/>
                    </a:moveTo>
                    <a:cubicBezTo>
                      <a:pt x="947133" y="906898"/>
                      <a:pt x="951508" y="907381"/>
                      <a:pt x="955667" y="909342"/>
                    </a:cubicBezTo>
                    <a:cubicBezTo>
                      <a:pt x="963985" y="913263"/>
                      <a:pt x="968291" y="921613"/>
                      <a:pt x="965284" y="927990"/>
                    </a:cubicBezTo>
                    <a:cubicBezTo>
                      <a:pt x="962278" y="934368"/>
                      <a:pt x="953096" y="936359"/>
                      <a:pt x="944779" y="932437"/>
                    </a:cubicBezTo>
                    <a:cubicBezTo>
                      <a:pt x="936460" y="928515"/>
                      <a:pt x="932154" y="920166"/>
                      <a:pt x="935161" y="913788"/>
                    </a:cubicBezTo>
                    <a:cubicBezTo>
                      <a:pt x="936664" y="910600"/>
                      <a:pt x="939711" y="908507"/>
                      <a:pt x="943422" y="907703"/>
                    </a:cubicBezTo>
                    <a:close/>
                    <a:moveTo>
                      <a:pt x="599387" y="895472"/>
                    </a:moveTo>
                    <a:cubicBezTo>
                      <a:pt x="603098" y="894668"/>
                      <a:pt x="607473" y="895150"/>
                      <a:pt x="611632" y="897111"/>
                    </a:cubicBezTo>
                    <a:cubicBezTo>
                      <a:pt x="619951" y="901033"/>
                      <a:pt x="624257" y="909383"/>
                      <a:pt x="621250" y="915761"/>
                    </a:cubicBezTo>
                    <a:cubicBezTo>
                      <a:pt x="618243" y="922138"/>
                      <a:pt x="609062" y="924129"/>
                      <a:pt x="600743" y="920207"/>
                    </a:cubicBezTo>
                    <a:cubicBezTo>
                      <a:pt x="592425" y="916285"/>
                      <a:pt x="588119" y="907936"/>
                      <a:pt x="591126" y="901558"/>
                    </a:cubicBezTo>
                    <a:cubicBezTo>
                      <a:pt x="592630" y="898369"/>
                      <a:pt x="595676" y="896277"/>
                      <a:pt x="599387" y="895472"/>
                    </a:cubicBezTo>
                    <a:close/>
                    <a:moveTo>
                      <a:pt x="1045571" y="891169"/>
                    </a:moveTo>
                    <a:cubicBezTo>
                      <a:pt x="1049282" y="890364"/>
                      <a:pt x="1053657" y="890847"/>
                      <a:pt x="1057816" y="892808"/>
                    </a:cubicBezTo>
                    <a:cubicBezTo>
                      <a:pt x="1066134" y="896730"/>
                      <a:pt x="1070440" y="905080"/>
                      <a:pt x="1067433" y="911457"/>
                    </a:cubicBezTo>
                    <a:cubicBezTo>
                      <a:pt x="1064426" y="917835"/>
                      <a:pt x="1055245" y="919826"/>
                      <a:pt x="1046927" y="915904"/>
                    </a:cubicBezTo>
                    <a:cubicBezTo>
                      <a:pt x="1038609" y="911982"/>
                      <a:pt x="1034303" y="903633"/>
                      <a:pt x="1037310" y="897255"/>
                    </a:cubicBezTo>
                    <a:cubicBezTo>
                      <a:pt x="1038813" y="894066"/>
                      <a:pt x="1041860" y="891974"/>
                      <a:pt x="1045571" y="891169"/>
                    </a:cubicBezTo>
                    <a:close/>
                    <a:moveTo>
                      <a:pt x="187185" y="856985"/>
                    </a:moveTo>
                    <a:cubicBezTo>
                      <a:pt x="190896" y="856180"/>
                      <a:pt x="195271" y="856663"/>
                      <a:pt x="199430" y="858624"/>
                    </a:cubicBezTo>
                    <a:cubicBezTo>
                      <a:pt x="207749" y="862546"/>
                      <a:pt x="212055" y="870895"/>
                      <a:pt x="209048" y="877273"/>
                    </a:cubicBezTo>
                    <a:cubicBezTo>
                      <a:pt x="206041" y="883651"/>
                      <a:pt x="196860" y="885642"/>
                      <a:pt x="188542" y="881720"/>
                    </a:cubicBezTo>
                    <a:cubicBezTo>
                      <a:pt x="180223" y="877798"/>
                      <a:pt x="175917" y="869448"/>
                      <a:pt x="178924" y="863071"/>
                    </a:cubicBezTo>
                    <a:cubicBezTo>
                      <a:pt x="180427" y="859882"/>
                      <a:pt x="183474" y="857789"/>
                      <a:pt x="187185" y="856985"/>
                    </a:cubicBezTo>
                    <a:close/>
                    <a:moveTo>
                      <a:pt x="309658" y="855915"/>
                    </a:moveTo>
                    <a:cubicBezTo>
                      <a:pt x="313369" y="855110"/>
                      <a:pt x="317744" y="855593"/>
                      <a:pt x="321903" y="857554"/>
                    </a:cubicBezTo>
                    <a:cubicBezTo>
                      <a:pt x="330222" y="861475"/>
                      <a:pt x="334528" y="869825"/>
                      <a:pt x="331521" y="876203"/>
                    </a:cubicBezTo>
                    <a:cubicBezTo>
                      <a:pt x="328514" y="882580"/>
                      <a:pt x="319333" y="884571"/>
                      <a:pt x="311014" y="880649"/>
                    </a:cubicBezTo>
                    <a:cubicBezTo>
                      <a:pt x="302696" y="876728"/>
                      <a:pt x="298390" y="868378"/>
                      <a:pt x="301397" y="862000"/>
                    </a:cubicBezTo>
                    <a:cubicBezTo>
                      <a:pt x="302900" y="858811"/>
                      <a:pt x="305947" y="856719"/>
                      <a:pt x="309658" y="855915"/>
                    </a:cubicBezTo>
                    <a:close/>
                    <a:moveTo>
                      <a:pt x="432519" y="849146"/>
                    </a:moveTo>
                    <a:cubicBezTo>
                      <a:pt x="436230" y="848341"/>
                      <a:pt x="440605" y="848824"/>
                      <a:pt x="444764" y="850785"/>
                    </a:cubicBezTo>
                    <a:cubicBezTo>
                      <a:pt x="453082" y="854706"/>
                      <a:pt x="457388" y="863056"/>
                      <a:pt x="454381" y="869434"/>
                    </a:cubicBezTo>
                    <a:cubicBezTo>
                      <a:pt x="451374" y="875812"/>
                      <a:pt x="442193" y="877802"/>
                      <a:pt x="433875" y="873881"/>
                    </a:cubicBezTo>
                    <a:cubicBezTo>
                      <a:pt x="425557" y="869959"/>
                      <a:pt x="421251" y="861609"/>
                      <a:pt x="424257" y="855232"/>
                    </a:cubicBezTo>
                    <a:cubicBezTo>
                      <a:pt x="425761" y="852043"/>
                      <a:pt x="428808" y="849951"/>
                      <a:pt x="432519" y="849146"/>
                    </a:cubicBezTo>
                    <a:close/>
                    <a:moveTo>
                      <a:pt x="1475024" y="835891"/>
                    </a:moveTo>
                    <a:cubicBezTo>
                      <a:pt x="1478735" y="835086"/>
                      <a:pt x="1483110" y="835569"/>
                      <a:pt x="1487270" y="837530"/>
                    </a:cubicBezTo>
                    <a:cubicBezTo>
                      <a:pt x="1495588" y="841452"/>
                      <a:pt x="1499894" y="849801"/>
                      <a:pt x="1496888" y="856179"/>
                    </a:cubicBezTo>
                    <a:cubicBezTo>
                      <a:pt x="1493881" y="862556"/>
                      <a:pt x="1484700" y="864547"/>
                      <a:pt x="1476381" y="860625"/>
                    </a:cubicBezTo>
                    <a:cubicBezTo>
                      <a:pt x="1468063" y="856703"/>
                      <a:pt x="1463756" y="848353"/>
                      <a:pt x="1466763" y="841976"/>
                    </a:cubicBezTo>
                    <a:cubicBezTo>
                      <a:pt x="1468266" y="838788"/>
                      <a:pt x="1471313" y="836695"/>
                      <a:pt x="1475024" y="835891"/>
                    </a:cubicBezTo>
                    <a:close/>
                    <a:moveTo>
                      <a:pt x="1597497" y="834821"/>
                    </a:moveTo>
                    <a:cubicBezTo>
                      <a:pt x="1601208" y="834016"/>
                      <a:pt x="1605583" y="834499"/>
                      <a:pt x="1609742" y="836460"/>
                    </a:cubicBezTo>
                    <a:cubicBezTo>
                      <a:pt x="1618061" y="840382"/>
                      <a:pt x="1622367" y="848731"/>
                      <a:pt x="1619360" y="855109"/>
                    </a:cubicBezTo>
                    <a:cubicBezTo>
                      <a:pt x="1616354" y="861486"/>
                      <a:pt x="1607172" y="863477"/>
                      <a:pt x="1598854" y="859555"/>
                    </a:cubicBezTo>
                    <a:cubicBezTo>
                      <a:pt x="1590535" y="855633"/>
                      <a:pt x="1586229" y="847283"/>
                      <a:pt x="1589236" y="840906"/>
                    </a:cubicBezTo>
                    <a:cubicBezTo>
                      <a:pt x="1590739" y="837717"/>
                      <a:pt x="1593786" y="835625"/>
                      <a:pt x="1597497" y="834821"/>
                    </a:cubicBezTo>
                    <a:close/>
                    <a:moveTo>
                      <a:pt x="1720358" y="828052"/>
                    </a:moveTo>
                    <a:cubicBezTo>
                      <a:pt x="1724069" y="827248"/>
                      <a:pt x="1728444" y="827730"/>
                      <a:pt x="1732603" y="829691"/>
                    </a:cubicBezTo>
                    <a:cubicBezTo>
                      <a:pt x="1740921" y="833613"/>
                      <a:pt x="1745227" y="841962"/>
                      <a:pt x="1742221" y="848340"/>
                    </a:cubicBezTo>
                    <a:cubicBezTo>
                      <a:pt x="1739213" y="854718"/>
                      <a:pt x="1730032" y="856709"/>
                      <a:pt x="1721714" y="852787"/>
                    </a:cubicBezTo>
                    <a:cubicBezTo>
                      <a:pt x="1713396" y="848865"/>
                      <a:pt x="1709090" y="840515"/>
                      <a:pt x="1712097" y="834137"/>
                    </a:cubicBezTo>
                    <a:cubicBezTo>
                      <a:pt x="1713600" y="830949"/>
                      <a:pt x="1716647" y="828857"/>
                      <a:pt x="1720358" y="828052"/>
                    </a:cubicBezTo>
                    <a:close/>
                    <a:moveTo>
                      <a:pt x="1360729" y="813331"/>
                    </a:moveTo>
                    <a:cubicBezTo>
                      <a:pt x="1364440" y="812526"/>
                      <a:pt x="1368815" y="813009"/>
                      <a:pt x="1372975" y="814970"/>
                    </a:cubicBezTo>
                    <a:cubicBezTo>
                      <a:pt x="1381293" y="818891"/>
                      <a:pt x="1385599" y="827241"/>
                      <a:pt x="1382592" y="833619"/>
                    </a:cubicBezTo>
                    <a:cubicBezTo>
                      <a:pt x="1379585" y="839996"/>
                      <a:pt x="1370404" y="841987"/>
                      <a:pt x="1362086" y="838066"/>
                    </a:cubicBezTo>
                    <a:cubicBezTo>
                      <a:pt x="1353767" y="834144"/>
                      <a:pt x="1349461" y="825794"/>
                      <a:pt x="1352468" y="819417"/>
                    </a:cubicBezTo>
                    <a:cubicBezTo>
                      <a:pt x="1353971" y="816228"/>
                      <a:pt x="1357018" y="814136"/>
                      <a:pt x="1360729" y="813331"/>
                    </a:cubicBezTo>
                    <a:close/>
                    <a:moveTo>
                      <a:pt x="1097848" y="811669"/>
                    </a:moveTo>
                    <a:cubicBezTo>
                      <a:pt x="1101559" y="810864"/>
                      <a:pt x="1105934" y="811347"/>
                      <a:pt x="1110093" y="813308"/>
                    </a:cubicBezTo>
                    <a:cubicBezTo>
                      <a:pt x="1118412" y="817230"/>
                      <a:pt x="1122718" y="825579"/>
                      <a:pt x="1119711" y="831957"/>
                    </a:cubicBezTo>
                    <a:cubicBezTo>
                      <a:pt x="1116704" y="838335"/>
                      <a:pt x="1107523" y="840326"/>
                      <a:pt x="1099204" y="836404"/>
                    </a:cubicBezTo>
                    <a:cubicBezTo>
                      <a:pt x="1090886" y="832482"/>
                      <a:pt x="1086580" y="824132"/>
                      <a:pt x="1089587" y="817754"/>
                    </a:cubicBezTo>
                    <a:cubicBezTo>
                      <a:pt x="1091090" y="814565"/>
                      <a:pt x="1094137" y="812473"/>
                      <a:pt x="1097848" y="811669"/>
                    </a:cubicBezTo>
                    <a:close/>
                    <a:moveTo>
                      <a:pt x="285251" y="800299"/>
                    </a:moveTo>
                    <a:cubicBezTo>
                      <a:pt x="288962" y="799494"/>
                      <a:pt x="293337" y="799977"/>
                      <a:pt x="297496" y="801938"/>
                    </a:cubicBezTo>
                    <a:cubicBezTo>
                      <a:pt x="305814" y="805860"/>
                      <a:pt x="310120" y="814210"/>
                      <a:pt x="307114" y="820587"/>
                    </a:cubicBezTo>
                    <a:cubicBezTo>
                      <a:pt x="304107" y="826965"/>
                      <a:pt x="294925" y="828956"/>
                      <a:pt x="286607" y="825034"/>
                    </a:cubicBezTo>
                    <a:cubicBezTo>
                      <a:pt x="278289" y="821112"/>
                      <a:pt x="273983" y="812763"/>
                      <a:pt x="276990" y="806385"/>
                    </a:cubicBezTo>
                    <a:cubicBezTo>
                      <a:pt x="278493" y="803196"/>
                      <a:pt x="281540" y="801104"/>
                      <a:pt x="285251" y="800299"/>
                    </a:cubicBezTo>
                    <a:close/>
                    <a:moveTo>
                      <a:pt x="731436" y="795997"/>
                    </a:moveTo>
                    <a:cubicBezTo>
                      <a:pt x="735147" y="795192"/>
                      <a:pt x="739522" y="795675"/>
                      <a:pt x="743681" y="797636"/>
                    </a:cubicBezTo>
                    <a:cubicBezTo>
                      <a:pt x="751999" y="801558"/>
                      <a:pt x="756305" y="809907"/>
                      <a:pt x="753298" y="816285"/>
                    </a:cubicBezTo>
                    <a:cubicBezTo>
                      <a:pt x="750292" y="822662"/>
                      <a:pt x="741110" y="824653"/>
                      <a:pt x="732792" y="820731"/>
                    </a:cubicBezTo>
                    <a:cubicBezTo>
                      <a:pt x="724474" y="816809"/>
                      <a:pt x="720167" y="808459"/>
                      <a:pt x="723174" y="802082"/>
                    </a:cubicBezTo>
                    <a:cubicBezTo>
                      <a:pt x="724677" y="798893"/>
                      <a:pt x="727725" y="796801"/>
                      <a:pt x="731436" y="795997"/>
                    </a:cubicBezTo>
                    <a:close/>
                    <a:moveTo>
                      <a:pt x="854296" y="789228"/>
                    </a:moveTo>
                    <a:cubicBezTo>
                      <a:pt x="858007" y="788423"/>
                      <a:pt x="862382" y="788906"/>
                      <a:pt x="866541" y="790867"/>
                    </a:cubicBezTo>
                    <a:cubicBezTo>
                      <a:pt x="874859" y="794789"/>
                      <a:pt x="879165" y="803138"/>
                      <a:pt x="876159" y="809516"/>
                    </a:cubicBezTo>
                    <a:cubicBezTo>
                      <a:pt x="873152" y="815894"/>
                      <a:pt x="863970" y="817885"/>
                      <a:pt x="855652" y="813963"/>
                    </a:cubicBezTo>
                    <a:cubicBezTo>
                      <a:pt x="847334" y="810041"/>
                      <a:pt x="843028" y="801691"/>
                      <a:pt x="846035" y="795313"/>
                    </a:cubicBezTo>
                    <a:cubicBezTo>
                      <a:pt x="847538" y="792125"/>
                      <a:pt x="850585" y="790033"/>
                      <a:pt x="854296" y="789228"/>
                    </a:cubicBezTo>
                    <a:close/>
                    <a:moveTo>
                      <a:pt x="1573090" y="779205"/>
                    </a:moveTo>
                    <a:cubicBezTo>
                      <a:pt x="1576801" y="778401"/>
                      <a:pt x="1581176" y="778884"/>
                      <a:pt x="1585335" y="780844"/>
                    </a:cubicBezTo>
                    <a:cubicBezTo>
                      <a:pt x="1593653" y="784766"/>
                      <a:pt x="1597960" y="793116"/>
                      <a:pt x="1594953" y="799493"/>
                    </a:cubicBezTo>
                    <a:cubicBezTo>
                      <a:pt x="1591946" y="805870"/>
                      <a:pt x="1582765" y="807861"/>
                      <a:pt x="1574446" y="803939"/>
                    </a:cubicBezTo>
                    <a:cubicBezTo>
                      <a:pt x="1566129" y="800018"/>
                      <a:pt x="1561822" y="791668"/>
                      <a:pt x="1564829" y="785291"/>
                    </a:cubicBezTo>
                    <a:cubicBezTo>
                      <a:pt x="1566332" y="782102"/>
                      <a:pt x="1569379" y="780010"/>
                      <a:pt x="1573090" y="779205"/>
                    </a:cubicBezTo>
                    <a:close/>
                    <a:moveTo>
                      <a:pt x="1046593" y="718158"/>
                    </a:moveTo>
                    <a:cubicBezTo>
                      <a:pt x="1050304" y="717353"/>
                      <a:pt x="1054679" y="717836"/>
                      <a:pt x="1058838" y="719797"/>
                    </a:cubicBezTo>
                    <a:cubicBezTo>
                      <a:pt x="1067157" y="723719"/>
                      <a:pt x="1071463" y="732068"/>
                      <a:pt x="1068456" y="738446"/>
                    </a:cubicBezTo>
                    <a:cubicBezTo>
                      <a:pt x="1065449" y="744824"/>
                      <a:pt x="1056268" y="746814"/>
                      <a:pt x="1047949" y="742893"/>
                    </a:cubicBezTo>
                    <a:cubicBezTo>
                      <a:pt x="1039631" y="738971"/>
                      <a:pt x="1035325" y="730621"/>
                      <a:pt x="1038332" y="724243"/>
                    </a:cubicBezTo>
                    <a:cubicBezTo>
                      <a:pt x="1039835" y="721054"/>
                      <a:pt x="1042882" y="718962"/>
                      <a:pt x="1046593" y="718158"/>
                    </a:cubicBezTo>
                    <a:close/>
                    <a:moveTo>
                      <a:pt x="783713" y="716495"/>
                    </a:moveTo>
                    <a:cubicBezTo>
                      <a:pt x="787424" y="715691"/>
                      <a:pt x="791799" y="716173"/>
                      <a:pt x="795958" y="718134"/>
                    </a:cubicBezTo>
                    <a:cubicBezTo>
                      <a:pt x="804276" y="722056"/>
                      <a:pt x="808582" y="730406"/>
                      <a:pt x="805575" y="736784"/>
                    </a:cubicBezTo>
                    <a:cubicBezTo>
                      <a:pt x="802568" y="743161"/>
                      <a:pt x="793387" y="745152"/>
                      <a:pt x="785069" y="741230"/>
                    </a:cubicBezTo>
                    <a:cubicBezTo>
                      <a:pt x="776751" y="737308"/>
                      <a:pt x="772444" y="728959"/>
                      <a:pt x="775451" y="722581"/>
                    </a:cubicBezTo>
                    <a:cubicBezTo>
                      <a:pt x="776955" y="719392"/>
                      <a:pt x="780002" y="717300"/>
                      <a:pt x="783713" y="716495"/>
                    </a:cubicBezTo>
                    <a:close/>
                    <a:moveTo>
                      <a:pt x="540160" y="694055"/>
                    </a:moveTo>
                    <a:cubicBezTo>
                      <a:pt x="543871" y="693251"/>
                      <a:pt x="548246" y="693733"/>
                      <a:pt x="552405" y="695694"/>
                    </a:cubicBezTo>
                    <a:cubicBezTo>
                      <a:pt x="560724" y="699616"/>
                      <a:pt x="565030" y="707966"/>
                      <a:pt x="562023" y="714343"/>
                    </a:cubicBezTo>
                    <a:cubicBezTo>
                      <a:pt x="559016" y="720720"/>
                      <a:pt x="549835" y="722711"/>
                      <a:pt x="541517" y="718789"/>
                    </a:cubicBezTo>
                    <a:cubicBezTo>
                      <a:pt x="533198" y="714867"/>
                      <a:pt x="528892" y="706518"/>
                      <a:pt x="531899" y="700140"/>
                    </a:cubicBezTo>
                    <a:cubicBezTo>
                      <a:pt x="533402" y="696952"/>
                      <a:pt x="536449" y="694860"/>
                      <a:pt x="540160" y="694055"/>
                    </a:cubicBezTo>
                    <a:close/>
                    <a:moveTo>
                      <a:pt x="1827999" y="672960"/>
                    </a:moveTo>
                    <a:cubicBezTo>
                      <a:pt x="1831710" y="672156"/>
                      <a:pt x="1836085" y="672639"/>
                      <a:pt x="1840245" y="674599"/>
                    </a:cubicBezTo>
                    <a:cubicBezTo>
                      <a:pt x="1848563" y="678521"/>
                      <a:pt x="1852869" y="686871"/>
                      <a:pt x="1849862" y="693249"/>
                    </a:cubicBezTo>
                    <a:cubicBezTo>
                      <a:pt x="1846856" y="699626"/>
                      <a:pt x="1837674" y="701617"/>
                      <a:pt x="1829356" y="697695"/>
                    </a:cubicBezTo>
                    <a:cubicBezTo>
                      <a:pt x="1821037" y="693773"/>
                      <a:pt x="1816731" y="685424"/>
                      <a:pt x="1819738" y="679046"/>
                    </a:cubicBezTo>
                    <a:cubicBezTo>
                      <a:pt x="1821241" y="675857"/>
                      <a:pt x="1824288" y="673765"/>
                      <a:pt x="1827999" y="672960"/>
                    </a:cubicBezTo>
                    <a:close/>
                    <a:moveTo>
                      <a:pt x="355574" y="651138"/>
                    </a:moveTo>
                    <a:cubicBezTo>
                      <a:pt x="359285" y="650333"/>
                      <a:pt x="363660" y="650816"/>
                      <a:pt x="367819" y="652777"/>
                    </a:cubicBezTo>
                    <a:cubicBezTo>
                      <a:pt x="376137" y="656699"/>
                      <a:pt x="380444" y="665048"/>
                      <a:pt x="377437" y="671426"/>
                    </a:cubicBezTo>
                    <a:cubicBezTo>
                      <a:pt x="374430" y="677804"/>
                      <a:pt x="365249" y="679795"/>
                      <a:pt x="356930" y="675873"/>
                    </a:cubicBezTo>
                    <a:cubicBezTo>
                      <a:pt x="348612" y="671951"/>
                      <a:pt x="344305" y="663601"/>
                      <a:pt x="347312" y="657224"/>
                    </a:cubicBezTo>
                    <a:cubicBezTo>
                      <a:pt x="348815" y="654035"/>
                      <a:pt x="351863" y="651943"/>
                      <a:pt x="355574" y="651138"/>
                    </a:cubicBezTo>
                    <a:close/>
                    <a:moveTo>
                      <a:pt x="1406746" y="639720"/>
                    </a:moveTo>
                    <a:cubicBezTo>
                      <a:pt x="1410457" y="638915"/>
                      <a:pt x="1414832" y="639398"/>
                      <a:pt x="1418991" y="641359"/>
                    </a:cubicBezTo>
                    <a:cubicBezTo>
                      <a:pt x="1427310" y="645281"/>
                      <a:pt x="1431616" y="653630"/>
                      <a:pt x="1428609" y="660008"/>
                    </a:cubicBezTo>
                    <a:cubicBezTo>
                      <a:pt x="1425602" y="666386"/>
                      <a:pt x="1416421" y="668377"/>
                      <a:pt x="1408102" y="664455"/>
                    </a:cubicBezTo>
                    <a:cubicBezTo>
                      <a:pt x="1399784" y="660533"/>
                      <a:pt x="1395478" y="652183"/>
                      <a:pt x="1398485" y="645805"/>
                    </a:cubicBezTo>
                    <a:cubicBezTo>
                      <a:pt x="1399988" y="642617"/>
                      <a:pt x="1403035" y="640525"/>
                      <a:pt x="1406746" y="639720"/>
                    </a:cubicBezTo>
                    <a:close/>
                    <a:moveTo>
                      <a:pt x="1643413" y="630044"/>
                    </a:moveTo>
                    <a:cubicBezTo>
                      <a:pt x="1647124" y="629239"/>
                      <a:pt x="1651499" y="629722"/>
                      <a:pt x="1655658" y="631683"/>
                    </a:cubicBezTo>
                    <a:cubicBezTo>
                      <a:pt x="1663977" y="635605"/>
                      <a:pt x="1668283" y="643955"/>
                      <a:pt x="1665276" y="650332"/>
                    </a:cubicBezTo>
                    <a:cubicBezTo>
                      <a:pt x="1662269" y="656710"/>
                      <a:pt x="1653088" y="658701"/>
                      <a:pt x="1644769" y="654779"/>
                    </a:cubicBezTo>
                    <a:cubicBezTo>
                      <a:pt x="1636451" y="650857"/>
                      <a:pt x="1632144" y="642507"/>
                      <a:pt x="1635151" y="636129"/>
                    </a:cubicBezTo>
                    <a:cubicBezTo>
                      <a:pt x="1636655" y="632941"/>
                      <a:pt x="1639702" y="630849"/>
                      <a:pt x="1643413" y="630044"/>
                    </a:cubicBezTo>
                    <a:close/>
                    <a:moveTo>
                      <a:pt x="777351" y="591220"/>
                    </a:moveTo>
                    <a:cubicBezTo>
                      <a:pt x="781062" y="590415"/>
                      <a:pt x="785437" y="590898"/>
                      <a:pt x="789596" y="592859"/>
                    </a:cubicBezTo>
                    <a:cubicBezTo>
                      <a:pt x="797914" y="596781"/>
                      <a:pt x="802220" y="605130"/>
                      <a:pt x="799213" y="611508"/>
                    </a:cubicBezTo>
                    <a:cubicBezTo>
                      <a:pt x="796207" y="617886"/>
                      <a:pt x="787025" y="619877"/>
                      <a:pt x="778707" y="615955"/>
                    </a:cubicBezTo>
                    <a:cubicBezTo>
                      <a:pt x="770389" y="612033"/>
                      <a:pt x="766083" y="603683"/>
                      <a:pt x="769090" y="597305"/>
                    </a:cubicBezTo>
                    <a:cubicBezTo>
                      <a:pt x="770593" y="594117"/>
                      <a:pt x="773640" y="592025"/>
                      <a:pt x="777351" y="591220"/>
                    </a:cubicBezTo>
                    <a:close/>
                    <a:moveTo>
                      <a:pt x="1793089" y="586620"/>
                    </a:moveTo>
                    <a:cubicBezTo>
                      <a:pt x="1796800" y="585815"/>
                      <a:pt x="1801175" y="586298"/>
                      <a:pt x="1805335" y="588259"/>
                    </a:cubicBezTo>
                    <a:cubicBezTo>
                      <a:pt x="1813653" y="592181"/>
                      <a:pt x="1817959" y="600530"/>
                      <a:pt x="1814952" y="606909"/>
                    </a:cubicBezTo>
                    <a:cubicBezTo>
                      <a:pt x="1811946" y="613286"/>
                      <a:pt x="1802764" y="615277"/>
                      <a:pt x="1794446" y="611355"/>
                    </a:cubicBezTo>
                    <a:cubicBezTo>
                      <a:pt x="1786127" y="607433"/>
                      <a:pt x="1781821" y="599083"/>
                      <a:pt x="1784828" y="592706"/>
                    </a:cubicBezTo>
                    <a:cubicBezTo>
                      <a:pt x="1786331" y="589517"/>
                      <a:pt x="1789378" y="587425"/>
                      <a:pt x="1793089" y="586620"/>
                    </a:cubicBezTo>
                    <a:close/>
                    <a:moveTo>
                      <a:pt x="2065190" y="570125"/>
                    </a:moveTo>
                    <a:cubicBezTo>
                      <a:pt x="2068901" y="569320"/>
                      <a:pt x="2073276" y="569803"/>
                      <a:pt x="2077435" y="571764"/>
                    </a:cubicBezTo>
                    <a:cubicBezTo>
                      <a:pt x="2081594" y="573725"/>
                      <a:pt x="2084751" y="576793"/>
                      <a:pt x="2086491" y="580168"/>
                    </a:cubicBezTo>
                    <a:lnTo>
                      <a:pt x="2086909" y="587797"/>
                    </a:lnTo>
                    <a:lnTo>
                      <a:pt x="2080277" y="595405"/>
                    </a:lnTo>
                    <a:lnTo>
                      <a:pt x="2078791" y="596499"/>
                    </a:lnTo>
                    <a:cubicBezTo>
                      <a:pt x="2075080" y="597304"/>
                      <a:pt x="2070705" y="596821"/>
                      <a:pt x="2066546" y="594860"/>
                    </a:cubicBezTo>
                    <a:cubicBezTo>
                      <a:pt x="2058228" y="590938"/>
                      <a:pt x="2053922" y="582589"/>
                      <a:pt x="2056929" y="576211"/>
                    </a:cubicBezTo>
                    <a:cubicBezTo>
                      <a:pt x="2058432" y="573022"/>
                      <a:pt x="2061479" y="570930"/>
                      <a:pt x="2065190" y="570125"/>
                    </a:cubicBezTo>
                    <a:close/>
                    <a:moveTo>
                      <a:pt x="1092611" y="544547"/>
                    </a:moveTo>
                    <a:cubicBezTo>
                      <a:pt x="1096322" y="543742"/>
                      <a:pt x="1100697" y="544225"/>
                      <a:pt x="1104856" y="546186"/>
                    </a:cubicBezTo>
                    <a:cubicBezTo>
                      <a:pt x="1113175" y="550107"/>
                      <a:pt x="1117481" y="558457"/>
                      <a:pt x="1114474" y="564835"/>
                    </a:cubicBezTo>
                    <a:cubicBezTo>
                      <a:pt x="1111467" y="571213"/>
                      <a:pt x="1102286" y="573203"/>
                      <a:pt x="1093967" y="569282"/>
                    </a:cubicBezTo>
                    <a:cubicBezTo>
                      <a:pt x="1085649" y="565360"/>
                      <a:pt x="1081342" y="557010"/>
                      <a:pt x="1084349" y="550633"/>
                    </a:cubicBezTo>
                    <a:cubicBezTo>
                      <a:pt x="1085853" y="547444"/>
                      <a:pt x="1088900" y="545352"/>
                      <a:pt x="1092611" y="544547"/>
                    </a:cubicBezTo>
                    <a:close/>
                    <a:moveTo>
                      <a:pt x="463216" y="496047"/>
                    </a:moveTo>
                    <a:cubicBezTo>
                      <a:pt x="466927" y="495242"/>
                      <a:pt x="471302" y="495725"/>
                      <a:pt x="475461" y="497686"/>
                    </a:cubicBezTo>
                    <a:cubicBezTo>
                      <a:pt x="483779" y="501607"/>
                      <a:pt x="488085" y="509957"/>
                      <a:pt x="485078" y="516335"/>
                    </a:cubicBezTo>
                    <a:cubicBezTo>
                      <a:pt x="482071" y="522712"/>
                      <a:pt x="472890" y="524703"/>
                      <a:pt x="464572" y="520782"/>
                    </a:cubicBezTo>
                    <a:cubicBezTo>
                      <a:pt x="456253" y="516860"/>
                      <a:pt x="451947" y="508510"/>
                      <a:pt x="454954" y="502133"/>
                    </a:cubicBezTo>
                    <a:cubicBezTo>
                      <a:pt x="456458" y="498944"/>
                      <a:pt x="459505" y="496852"/>
                      <a:pt x="463216" y="496047"/>
                    </a:cubicBezTo>
                    <a:close/>
                    <a:moveTo>
                      <a:pt x="948360" y="494182"/>
                    </a:moveTo>
                    <a:cubicBezTo>
                      <a:pt x="952071" y="493377"/>
                      <a:pt x="956446" y="493860"/>
                      <a:pt x="960605" y="495821"/>
                    </a:cubicBezTo>
                    <a:cubicBezTo>
                      <a:pt x="968923" y="499742"/>
                      <a:pt x="973229" y="508092"/>
                      <a:pt x="970222" y="514469"/>
                    </a:cubicBezTo>
                    <a:cubicBezTo>
                      <a:pt x="967215" y="520847"/>
                      <a:pt x="958034" y="522838"/>
                      <a:pt x="949716" y="518916"/>
                    </a:cubicBezTo>
                    <a:cubicBezTo>
                      <a:pt x="941398" y="514995"/>
                      <a:pt x="937092" y="506645"/>
                      <a:pt x="940099" y="500267"/>
                    </a:cubicBezTo>
                    <a:cubicBezTo>
                      <a:pt x="941602" y="497078"/>
                      <a:pt x="944649" y="494986"/>
                      <a:pt x="948360" y="494182"/>
                    </a:cubicBezTo>
                    <a:close/>
                    <a:moveTo>
                      <a:pt x="1315019" y="493554"/>
                    </a:moveTo>
                    <a:cubicBezTo>
                      <a:pt x="1318730" y="492749"/>
                      <a:pt x="1323105" y="493232"/>
                      <a:pt x="1327264" y="495193"/>
                    </a:cubicBezTo>
                    <a:cubicBezTo>
                      <a:pt x="1335582" y="499115"/>
                      <a:pt x="1339888" y="507464"/>
                      <a:pt x="1336881" y="513842"/>
                    </a:cubicBezTo>
                    <a:cubicBezTo>
                      <a:pt x="1333874" y="520220"/>
                      <a:pt x="1324693" y="522211"/>
                      <a:pt x="1316375" y="518289"/>
                    </a:cubicBezTo>
                    <a:cubicBezTo>
                      <a:pt x="1308056" y="514367"/>
                      <a:pt x="1303750" y="506017"/>
                      <a:pt x="1306757" y="499639"/>
                    </a:cubicBezTo>
                    <a:cubicBezTo>
                      <a:pt x="1308261" y="496451"/>
                      <a:pt x="1311308" y="494359"/>
                      <a:pt x="1315019" y="493554"/>
                    </a:cubicBezTo>
                    <a:close/>
                    <a:moveTo>
                      <a:pt x="1478953" y="491447"/>
                    </a:moveTo>
                    <a:cubicBezTo>
                      <a:pt x="1482664" y="490642"/>
                      <a:pt x="1487039" y="491125"/>
                      <a:pt x="1491198" y="493086"/>
                    </a:cubicBezTo>
                    <a:cubicBezTo>
                      <a:pt x="1499517" y="497008"/>
                      <a:pt x="1503823" y="505358"/>
                      <a:pt x="1500816" y="511735"/>
                    </a:cubicBezTo>
                    <a:cubicBezTo>
                      <a:pt x="1497809" y="518113"/>
                      <a:pt x="1488628" y="520104"/>
                      <a:pt x="1480309" y="516182"/>
                    </a:cubicBezTo>
                    <a:cubicBezTo>
                      <a:pt x="1471991" y="512260"/>
                      <a:pt x="1467685" y="503910"/>
                      <a:pt x="1470692" y="497532"/>
                    </a:cubicBezTo>
                    <a:cubicBezTo>
                      <a:pt x="1472195" y="494344"/>
                      <a:pt x="1475242" y="492252"/>
                      <a:pt x="1478953" y="491447"/>
                    </a:cubicBezTo>
                    <a:close/>
                    <a:moveTo>
                      <a:pt x="1751055" y="474953"/>
                    </a:moveTo>
                    <a:cubicBezTo>
                      <a:pt x="1754766" y="474148"/>
                      <a:pt x="1759141" y="474631"/>
                      <a:pt x="1763300" y="476592"/>
                    </a:cubicBezTo>
                    <a:cubicBezTo>
                      <a:pt x="1771618" y="480513"/>
                      <a:pt x="1775924" y="488863"/>
                      <a:pt x="1772917" y="495240"/>
                    </a:cubicBezTo>
                    <a:cubicBezTo>
                      <a:pt x="1769910" y="501618"/>
                      <a:pt x="1760729" y="503609"/>
                      <a:pt x="1752411" y="499688"/>
                    </a:cubicBezTo>
                    <a:cubicBezTo>
                      <a:pt x="1744093" y="495766"/>
                      <a:pt x="1739787" y="487416"/>
                      <a:pt x="1742794" y="481038"/>
                    </a:cubicBezTo>
                    <a:cubicBezTo>
                      <a:pt x="1744297" y="477850"/>
                      <a:pt x="1747344" y="475757"/>
                      <a:pt x="1751055" y="474953"/>
                    </a:cubicBezTo>
                    <a:close/>
                    <a:moveTo>
                      <a:pt x="1492610" y="433192"/>
                    </a:moveTo>
                    <a:cubicBezTo>
                      <a:pt x="1496321" y="432388"/>
                      <a:pt x="1500696" y="432870"/>
                      <a:pt x="1504855" y="434831"/>
                    </a:cubicBezTo>
                    <a:cubicBezTo>
                      <a:pt x="1513173" y="438753"/>
                      <a:pt x="1517479" y="447103"/>
                      <a:pt x="1514472" y="453481"/>
                    </a:cubicBezTo>
                    <a:cubicBezTo>
                      <a:pt x="1511466" y="459858"/>
                      <a:pt x="1502284" y="461849"/>
                      <a:pt x="1493966" y="457927"/>
                    </a:cubicBezTo>
                    <a:cubicBezTo>
                      <a:pt x="1485647" y="454005"/>
                      <a:pt x="1481341" y="445656"/>
                      <a:pt x="1484348" y="439278"/>
                    </a:cubicBezTo>
                    <a:cubicBezTo>
                      <a:pt x="1485851" y="436089"/>
                      <a:pt x="1488899" y="433997"/>
                      <a:pt x="1492610" y="433192"/>
                    </a:cubicBezTo>
                    <a:close/>
                    <a:moveTo>
                      <a:pt x="1068301" y="421344"/>
                    </a:moveTo>
                    <a:cubicBezTo>
                      <a:pt x="1072012" y="420539"/>
                      <a:pt x="1076387" y="421022"/>
                      <a:pt x="1080546" y="422983"/>
                    </a:cubicBezTo>
                    <a:cubicBezTo>
                      <a:pt x="1088865" y="426905"/>
                      <a:pt x="1093171" y="435255"/>
                      <a:pt x="1090164" y="441632"/>
                    </a:cubicBezTo>
                    <a:cubicBezTo>
                      <a:pt x="1087157" y="448010"/>
                      <a:pt x="1077976" y="450001"/>
                      <a:pt x="1069657" y="446079"/>
                    </a:cubicBezTo>
                    <a:cubicBezTo>
                      <a:pt x="1061339" y="442157"/>
                      <a:pt x="1057033" y="433807"/>
                      <a:pt x="1060040" y="427429"/>
                    </a:cubicBezTo>
                    <a:cubicBezTo>
                      <a:pt x="1061543" y="424241"/>
                      <a:pt x="1064590" y="422149"/>
                      <a:pt x="1068301" y="421344"/>
                    </a:cubicBezTo>
                    <a:close/>
                    <a:moveTo>
                      <a:pt x="2101988" y="414672"/>
                    </a:moveTo>
                    <a:cubicBezTo>
                      <a:pt x="2105699" y="413867"/>
                      <a:pt x="2110073" y="414350"/>
                      <a:pt x="2114232" y="416311"/>
                    </a:cubicBezTo>
                    <a:cubicBezTo>
                      <a:pt x="2122551" y="420233"/>
                      <a:pt x="2126857" y="428582"/>
                      <a:pt x="2123850" y="434960"/>
                    </a:cubicBezTo>
                    <a:cubicBezTo>
                      <a:pt x="2120843" y="441338"/>
                      <a:pt x="2111662" y="443329"/>
                      <a:pt x="2103344" y="439407"/>
                    </a:cubicBezTo>
                    <a:cubicBezTo>
                      <a:pt x="2095026" y="435485"/>
                      <a:pt x="2090720" y="427136"/>
                      <a:pt x="2093727" y="420758"/>
                    </a:cubicBezTo>
                    <a:cubicBezTo>
                      <a:pt x="2095230" y="417569"/>
                      <a:pt x="2098277" y="415477"/>
                      <a:pt x="2101988" y="414672"/>
                    </a:cubicBezTo>
                    <a:close/>
                    <a:moveTo>
                      <a:pt x="1220576" y="404919"/>
                    </a:moveTo>
                    <a:cubicBezTo>
                      <a:pt x="1224287" y="404114"/>
                      <a:pt x="1228662" y="404597"/>
                      <a:pt x="1232822" y="406558"/>
                    </a:cubicBezTo>
                    <a:cubicBezTo>
                      <a:pt x="1241140" y="410480"/>
                      <a:pt x="1245446" y="418829"/>
                      <a:pt x="1242439" y="425207"/>
                    </a:cubicBezTo>
                    <a:cubicBezTo>
                      <a:pt x="1239432" y="431584"/>
                      <a:pt x="1230251" y="433576"/>
                      <a:pt x="1221933" y="429654"/>
                    </a:cubicBezTo>
                    <a:cubicBezTo>
                      <a:pt x="1213614" y="425732"/>
                      <a:pt x="1209308" y="417382"/>
                      <a:pt x="1212315" y="411005"/>
                    </a:cubicBezTo>
                    <a:cubicBezTo>
                      <a:pt x="1213818" y="407816"/>
                      <a:pt x="1216865" y="405724"/>
                      <a:pt x="1220576" y="404919"/>
                    </a:cubicBezTo>
                    <a:close/>
                    <a:moveTo>
                      <a:pt x="634224" y="399008"/>
                    </a:moveTo>
                    <a:cubicBezTo>
                      <a:pt x="637935" y="398204"/>
                      <a:pt x="642310" y="398687"/>
                      <a:pt x="646469" y="400647"/>
                    </a:cubicBezTo>
                    <a:cubicBezTo>
                      <a:pt x="654787" y="404569"/>
                      <a:pt x="659093" y="412919"/>
                      <a:pt x="656086" y="419296"/>
                    </a:cubicBezTo>
                    <a:cubicBezTo>
                      <a:pt x="653079" y="425673"/>
                      <a:pt x="643898" y="427664"/>
                      <a:pt x="635580" y="423743"/>
                    </a:cubicBezTo>
                    <a:cubicBezTo>
                      <a:pt x="627262" y="419821"/>
                      <a:pt x="622956" y="411471"/>
                      <a:pt x="625962" y="405094"/>
                    </a:cubicBezTo>
                    <a:cubicBezTo>
                      <a:pt x="627466" y="401905"/>
                      <a:pt x="630513" y="399813"/>
                      <a:pt x="634224" y="399008"/>
                    </a:cubicBezTo>
                    <a:close/>
                    <a:moveTo>
                      <a:pt x="1178474" y="338020"/>
                    </a:moveTo>
                    <a:cubicBezTo>
                      <a:pt x="1182185" y="337215"/>
                      <a:pt x="1186560" y="337698"/>
                      <a:pt x="1190719" y="339658"/>
                    </a:cubicBezTo>
                    <a:cubicBezTo>
                      <a:pt x="1199038" y="343581"/>
                      <a:pt x="1203343" y="351930"/>
                      <a:pt x="1200336" y="358307"/>
                    </a:cubicBezTo>
                    <a:cubicBezTo>
                      <a:pt x="1197329" y="364685"/>
                      <a:pt x="1188149" y="366677"/>
                      <a:pt x="1179830" y="362754"/>
                    </a:cubicBezTo>
                    <a:cubicBezTo>
                      <a:pt x="1171512" y="358833"/>
                      <a:pt x="1167206" y="350483"/>
                      <a:pt x="1170213" y="344105"/>
                    </a:cubicBezTo>
                    <a:cubicBezTo>
                      <a:pt x="1171716" y="340917"/>
                      <a:pt x="1174763" y="338824"/>
                      <a:pt x="1178474" y="338020"/>
                    </a:cubicBezTo>
                    <a:close/>
                    <a:moveTo>
                      <a:pt x="1301335" y="331251"/>
                    </a:moveTo>
                    <a:cubicBezTo>
                      <a:pt x="1305046" y="330446"/>
                      <a:pt x="1309421" y="330929"/>
                      <a:pt x="1313580" y="332890"/>
                    </a:cubicBezTo>
                    <a:cubicBezTo>
                      <a:pt x="1321898" y="336812"/>
                      <a:pt x="1326204" y="345161"/>
                      <a:pt x="1323197" y="351539"/>
                    </a:cubicBezTo>
                    <a:cubicBezTo>
                      <a:pt x="1320190" y="357917"/>
                      <a:pt x="1311009" y="359908"/>
                      <a:pt x="1302691" y="355986"/>
                    </a:cubicBezTo>
                    <a:cubicBezTo>
                      <a:pt x="1294373" y="352064"/>
                      <a:pt x="1290066" y="343714"/>
                      <a:pt x="1293073" y="337337"/>
                    </a:cubicBezTo>
                    <a:cubicBezTo>
                      <a:pt x="1294576" y="334148"/>
                      <a:pt x="1297623" y="332056"/>
                      <a:pt x="1301335" y="331251"/>
                    </a:cubicBezTo>
                    <a:close/>
                    <a:moveTo>
                      <a:pt x="1981919" y="322777"/>
                    </a:moveTo>
                    <a:cubicBezTo>
                      <a:pt x="1985630" y="321973"/>
                      <a:pt x="1990005" y="322455"/>
                      <a:pt x="1994164" y="324416"/>
                    </a:cubicBezTo>
                    <a:cubicBezTo>
                      <a:pt x="2002482" y="328338"/>
                      <a:pt x="2006788" y="336688"/>
                      <a:pt x="2003781" y="343065"/>
                    </a:cubicBezTo>
                    <a:cubicBezTo>
                      <a:pt x="2000774" y="349443"/>
                      <a:pt x="1991593" y="351434"/>
                      <a:pt x="1983275" y="347512"/>
                    </a:cubicBezTo>
                    <a:cubicBezTo>
                      <a:pt x="1974957" y="343590"/>
                      <a:pt x="1970651" y="335241"/>
                      <a:pt x="1973658" y="328863"/>
                    </a:cubicBezTo>
                    <a:cubicBezTo>
                      <a:pt x="1975161" y="325674"/>
                      <a:pt x="1978208" y="323582"/>
                      <a:pt x="1981919" y="322777"/>
                    </a:cubicBezTo>
                    <a:close/>
                    <a:moveTo>
                      <a:pt x="1787851" y="319499"/>
                    </a:moveTo>
                    <a:cubicBezTo>
                      <a:pt x="1791562" y="318694"/>
                      <a:pt x="1795937" y="319177"/>
                      <a:pt x="1800096" y="321138"/>
                    </a:cubicBezTo>
                    <a:cubicBezTo>
                      <a:pt x="1808415" y="325060"/>
                      <a:pt x="1812721" y="333410"/>
                      <a:pt x="1809714" y="339787"/>
                    </a:cubicBezTo>
                    <a:cubicBezTo>
                      <a:pt x="1806707" y="346164"/>
                      <a:pt x="1797526" y="348155"/>
                      <a:pt x="1789208" y="344233"/>
                    </a:cubicBezTo>
                    <a:cubicBezTo>
                      <a:pt x="1780890" y="340312"/>
                      <a:pt x="1776584" y="331962"/>
                      <a:pt x="1779590" y="325585"/>
                    </a:cubicBezTo>
                    <a:cubicBezTo>
                      <a:pt x="1781094" y="322396"/>
                      <a:pt x="1784140" y="320304"/>
                      <a:pt x="1787851" y="319499"/>
                    </a:cubicBezTo>
                    <a:close/>
                    <a:moveTo>
                      <a:pt x="906440" y="309746"/>
                    </a:moveTo>
                    <a:cubicBezTo>
                      <a:pt x="910151" y="308941"/>
                      <a:pt x="914526" y="309424"/>
                      <a:pt x="918685" y="311385"/>
                    </a:cubicBezTo>
                    <a:cubicBezTo>
                      <a:pt x="927004" y="315307"/>
                      <a:pt x="931310" y="323656"/>
                      <a:pt x="928303" y="330034"/>
                    </a:cubicBezTo>
                    <a:cubicBezTo>
                      <a:pt x="925296" y="336412"/>
                      <a:pt x="916115" y="338403"/>
                      <a:pt x="907796" y="334481"/>
                    </a:cubicBezTo>
                    <a:cubicBezTo>
                      <a:pt x="899478" y="330559"/>
                      <a:pt x="895172" y="322209"/>
                      <a:pt x="898180" y="315831"/>
                    </a:cubicBezTo>
                    <a:cubicBezTo>
                      <a:pt x="899683" y="312643"/>
                      <a:pt x="902730" y="310551"/>
                      <a:pt x="906440" y="309746"/>
                    </a:cubicBezTo>
                    <a:close/>
                    <a:moveTo>
                      <a:pt x="1432928" y="281551"/>
                    </a:moveTo>
                    <a:cubicBezTo>
                      <a:pt x="1436639" y="280746"/>
                      <a:pt x="1441014" y="281229"/>
                      <a:pt x="1445173" y="283190"/>
                    </a:cubicBezTo>
                    <a:cubicBezTo>
                      <a:pt x="1453491" y="287112"/>
                      <a:pt x="1457797" y="295461"/>
                      <a:pt x="1454791" y="301839"/>
                    </a:cubicBezTo>
                    <a:cubicBezTo>
                      <a:pt x="1451784" y="308217"/>
                      <a:pt x="1442602" y="310208"/>
                      <a:pt x="1434284" y="306286"/>
                    </a:cubicBezTo>
                    <a:cubicBezTo>
                      <a:pt x="1425966" y="302364"/>
                      <a:pt x="1421660" y="294015"/>
                      <a:pt x="1424667" y="287637"/>
                    </a:cubicBezTo>
                    <a:cubicBezTo>
                      <a:pt x="1426170" y="284448"/>
                      <a:pt x="1429217" y="282356"/>
                      <a:pt x="1432928" y="281551"/>
                    </a:cubicBezTo>
                    <a:close/>
                    <a:moveTo>
                      <a:pt x="1643600" y="269133"/>
                    </a:moveTo>
                    <a:cubicBezTo>
                      <a:pt x="1647311" y="268329"/>
                      <a:pt x="1651686" y="268811"/>
                      <a:pt x="1655846" y="270772"/>
                    </a:cubicBezTo>
                    <a:cubicBezTo>
                      <a:pt x="1664164" y="274694"/>
                      <a:pt x="1668470" y="283044"/>
                      <a:pt x="1665464" y="289421"/>
                    </a:cubicBezTo>
                    <a:cubicBezTo>
                      <a:pt x="1662457" y="295799"/>
                      <a:pt x="1653275" y="297790"/>
                      <a:pt x="1644957" y="293868"/>
                    </a:cubicBezTo>
                    <a:cubicBezTo>
                      <a:pt x="1636638" y="289946"/>
                      <a:pt x="1632332" y="281597"/>
                      <a:pt x="1635339" y="275218"/>
                    </a:cubicBezTo>
                    <a:cubicBezTo>
                      <a:pt x="1636842" y="272030"/>
                      <a:pt x="1639889" y="269938"/>
                      <a:pt x="1643600" y="269133"/>
                    </a:cubicBezTo>
                    <a:close/>
                    <a:moveTo>
                      <a:pt x="987199" y="236078"/>
                    </a:moveTo>
                    <a:cubicBezTo>
                      <a:pt x="990909" y="235273"/>
                      <a:pt x="995284" y="235756"/>
                      <a:pt x="999443" y="237717"/>
                    </a:cubicBezTo>
                    <a:cubicBezTo>
                      <a:pt x="1007762" y="241639"/>
                      <a:pt x="1012068" y="249988"/>
                      <a:pt x="1009061" y="256366"/>
                    </a:cubicBezTo>
                    <a:cubicBezTo>
                      <a:pt x="1006054" y="262744"/>
                      <a:pt x="996873" y="264735"/>
                      <a:pt x="988554" y="260813"/>
                    </a:cubicBezTo>
                    <a:cubicBezTo>
                      <a:pt x="980236" y="256891"/>
                      <a:pt x="975930" y="248542"/>
                      <a:pt x="978937" y="242164"/>
                    </a:cubicBezTo>
                    <a:cubicBezTo>
                      <a:pt x="980441" y="238975"/>
                      <a:pt x="983488" y="236883"/>
                      <a:pt x="987199" y="236078"/>
                    </a:cubicBezTo>
                    <a:close/>
                    <a:moveTo>
                      <a:pt x="1529474" y="232971"/>
                    </a:moveTo>
                    <a:cubicBezTo>
                      <a:pt x="1533185" y="232166"/>
                      <a:pt x="1537560" y="232649"/>
                      <a:pt x="1541719" y="234609"/>
                    </a:cubicBezTo>
                    <a:cubicBezTo>
                      <a:pt x="1550037" y="238531"/>
                      <a:pt x="1554343" y="246881"/>
                      <a:pt x="1551337" y="253258"/>
                    </a:cubicBezTo>
                    <a:cubicBezTo>
                      <a:pt x="1548330" y="259636"/>
                      <a:pt x="1539149" y="261627"/>
                      <a:pt x="1530830" y="257705"/>
                    </a:cubicBezTo>
                    <a:cubicBezTo>
                      <a:pt x="1522512" y="253783"/>
                      <a:pt x="1518206" y="245433"/>
                      <a:pt x="1521213" y="239056"/>
                    </a:cubicBezTo>
                    <a:cubicBezTo>
                      <a:pt x="1522716" y="235868"/>
                      <a:pt x="1525763" y="233775"/>
                      <a:pt x="1529474" y="232971"/>
                    </a:cubicBezTo>
                    <a:close/>
                    <a:moveTo>
                      <a:pt x="1147737" y="232370"/>
                    </a:moveTo>
                    <a:cubicBezTo>
                      <a:pt x="1151448" y="231566"/>
                      <a:pt x="1155823" y="232048"/>
                      <a:pt x="1159983" y="234009"/>
                    </a:cubicBezTo>
                    <a:cubicBezTo>
                      <a:pt x="1168301" y="237931"/>
                      <a:pt x="1172607" y="246281"/>
                      <a:pt x="1169600" y="252659"/>
                    </a:cubicBezTo>
                    <a:cubicBezTo>
                      <a:pt x="1166593" y="259036"/>
                      <a:pt x="1157412" y="261027"/>
                      <a:pt x="1149094" y="257105"/>
                    </a:cubicBezTo>
                    <a:cubicBezTo>
                      <a:pt x="1140775" y="253183"/>
                      <a:pt x="1136469" y="244834"/>
                      <a:pt x="1139476" y="238456"/>
                    </a:cubicBezTo>
                    <a:cubicBezTo>
                      <a:pt x="1140979" y="235267"/>
                      <a:pt x="1144026" y="233175"/>
                      <a:pt x="1147737" y="232370"/>
                    </a:cubicBezTo>
                    <a:close/>
                    <a:moveTo>
                      <a:pt x="1667783" y="227604"/>
                    </a:moveTo>
                    <a:cubicBezTo>
                      <a:pt x="1671494" y="226799"/>
                      <a:pt x="1675869" y="227282"/>
                      <a:pt x="1680028" y="229243"/>
                    </a:cubicBezTo>
                    <a:cubicBezTo>
                      <a:pt x="1688346" y="233164"/>
                      <a:pt x="1692652" y="241514"/>
                      <a:pt x="1689645" y="247892"/>
                    </a:cubicBezTo>
                    <a:cubicBezTo>
                      <a:pt x="1686638" y="254269"/>
                      <a:pt x="1677457" y="256260"/>
                      <a:pt x="1669139" y="252339"/>
                    </a:cubicBezTo>
                    <a:cubicBezTo>
                      <a:pt x="1660821" y="248417"/>
                      <a:pt x="1656515" y="240067"/>
                      <a:pt x="1659521" y="233690"/>
                    </a:cubicBezTo>
                    <a:cubicBezTo>
                      <a:pt x="1661025" y="230501"/>
                      <a:pt x="1664072" y="228409"/>
                      <a:pt x="1667783" y="227604"/>
                    </a:cubicBezTo>
                    <a:close/>
                    <a:moveTo>
                      <a:pt x="2187850" y="208145"/>
                    </a:moveTo>
                    <a:cubicBezTo>
                      <a:pt x="2191561" y="207341"/>
                      <a:pt x="2195936" y="207823"/>
                      <a:pt x="2200096" y="209784"/>
                    </a:cubicBezTo>
                    <a:cubicBezTo>
                      <a:pt x="2208414" y="213706"/>
                      <a:pt x="2212720" y="222056"/>
                      <a:pt x="2209714" y="228433"/>
                    </a:cubicBezTo>
                    <a:cubicBezTo>
                      <a:pt x="2206707" y="234810"/>
                      <a:pt x="2197526" y="236801"/>
                      <a:pt x="2189207" y="232879"/>
                    </a:cubicBezTo>
                    <a:cubicBezTo>
                      <a:pt x="2180888" y="228958"/>
                      <a:pt x="2176582" y="220608"/>
                      <a:pt x="2179589" y="214231"/>
                    </a:cubicBezTo>
                    <a:cubicBezTo>
                      <a:pt x="2181092" y="211042"/>
                      <a:pt x="2184139" y="208950"/>
                      <a:pt x="2187850" y="208145"/>
                    </a:cubicBezTo>
                    <a:close/>
                    <a:moveTo>
                      <a:pt x="1329465" y="173961"/>
                    </a:moveTo>
                    <a:cubicBezTo>
                      <a:pt x="1333176" y="173156"/>
                      <a:pt x="1337550" y="173639"/>
                      <a:pt x="1341709" y="175599"/>
                    </a:cubicBezTo>
                    <a:cubicBezTo>
                      <a:pt x="1350028" y="179521"/>
                      <a:pt x="1354334" y="187871"/>
                      <a:pt x="1351327" y="194248"/>
                    </a:cubicBezTo>
                    <a:cubicBezTo>
                      <a:pt x="1348320" y="200625"/>
                      <a:pt x="1339139" y="202616"/>
                      <a:pt x="1330821" y="198694"/>
                    </a:cubicBezTo>
                    <a:cubicBezTo>
                      <a:pt x="1322503" y="194773"/>
                      <a:pt x="1318197" y="186423"/>
                      <a:pt x="1321203" y="180046"/>
                    </a:cubicBezTo>
                    <a:cubicBezTo>
                      <a:pt x="1322707" y="176857"/>
                      <a:pt x="1325754" y="174765"/>
                      <a:pt x="1329465" y="173961"/>
                    </a:cubicBezTo>
                    <a:close/>
                    <a:moveTo>
                      <a:pt x="812458" y="162516"/>
                    </a:moveTo>
                    <a:cubicBezTo>
                      <a:pt x="816169" y="161711"/>
                      <a:pt x="820544" y="162194"/>
                      <a:pt x="824703" y="164155"/>
                    </a:cubicBezTo>
                    <a:cubicBezTo>
                      <a:pt x="833021" y="168077"/>
                      <a:pt x="837328" y="176426"/>
                      <a:pt x="834321" y="182804"/>
                    </a:cubicBezTo>
                    <a:cubicBezTo>
                      <a:pt x="831314" y="189182"/>
                      <a:pt x="822133" y="191173"/>
                      <a:pt x="813814" y="187251"/>
                    </a:cubicBezTo>
                    <a:cubicBezTo>
                      <a:pt x="805495" y="183329"/>
                      <a:pt x="801189" y="174979"/>
                      <a:pt x="804196" y="168601"/>
                    </a:cubicBezTo>
                    <a:cubicBezTo>
                      <a:pt x="805700" y="165413"/>
                      <a:pt x="808747" y="163320"/>
                      <a:pt x="812458" y="162516"/>
                    </a:cubicBezTo>
                    <a:close/>
                    <a:moveTo>
                      <a:pt x="1215338" y="137797"/>
                    </a:moveTo>
                    <a:cubicBezTo>
                      <a:pt x="1219049" y="136993"/>
                      <a:pt x="1223424" y="137475"/>
                      <a:pt x="1227584" y="139436"/>
                    </a:cubicBezTo>
                    <a:cubicBezTo>
                      <a:pt x="1235902" y="143358"/>
                      <a:pt x="1240208" y="151708"/>
                      <a:pt x="1237201" y="158086"/>
                    </a:cubicBezTo>
                    <a:cubicBezTo>
                      <a:pt x="1234194" y="164463"/>
                      <a:pt x="1225013" y="166454"/>
                      <a:pt x="1216695" y="162532"/>
                    </a:cubicBezTo>
                    <a:cubicBezTo>
                      <a:pt x="1208376" y="158610"/>
                      <a:pt x="1204070" y="150260"/>
                      <a:pt x="1207076" y="143883"/>
                    </a:cubicBezTo>
                    <a:cubicBezTo>
                      <a:pt x="1208580" y="140694"/>
                      <a:pt x="1211627" y="138602"/>
                      <a:pt x="1215338" y="137797"/>
                    </a:cubicBezTo>
                    <a:close/>
                    <a:moveTo>
                      <a:pt x="1873714" y="112972"/>
                    </a:moveTo>
                    <a:cubicBezTo>
                      <a:pt x="1877425" y="112167"/>
                      <a:pt x="1881800" y="112650"/>
                      <a:pt x="1885960" y="114610"/>
                    </a:cubicBezTo>
                    <a:cubicBezTo>
                      <a:pt x="1894278" y="118532"/>
                      <a:pt x="1898584" y="126882"/>
                      <a:pt x="1895577" y="133260"/>
                    </a:cubicBezTo>
                    <a:cubicBezTo>
                      <a:pt x="1892571" y="139637"/>
                      <a:pt x="1883389" y="141628"/>
                      <a:pt x="1875071" y="137706"/>
                    </a:cubicBezTo>
                    <a:cubicBezTo>
                      <a:pt x="1866752" y="133785"/>
                      <a:pt x="1862446" y="125435"/>
                      <a:pt x="1865453" y="119058"/>
                    </a:cubicBezTo>
                    <a:cubicBezTo>
                      <a:pt x="1866956" y="115869"/>
                      <a:pt x="1870003" y="113776"/>
                      <a:pt x="1873714" y="112972"/>
                    </a:cubicBezTo>
                    <a:close/>
                    <a:moveTo>
                      <a:pt x="1996575" y="106204"/>
                    </a:moveTo>
                    <a:cubicBezTo>
                      <a:pt x="2000286" y="105399"/>
                      <a:pt x="2004661" y="105882"/>
                      <a:pt x="2008820" y="107843"/>
                    </a:cubicBezTo>
                    <a:cubicBezTo>
                      <a:pt x="2017138" y="111764"/>
                      <a:pt x="2021444" y="120114"/>
                      <a:pt x="2018438" y="126491"/>
                    </a:cubicBezTo>
                    <a:cubicBezTo>
                      <a:pt x="2015431" y="132869"/>
                      <a:pt x="2006250" y="134859"/>
                      <a:pt x="1997932" y="130938"/>
                    </a:cubicBezTo>
                    <a:cubicBezTo>
                      <a:pt x="1989613" y="127016"/>
                      <a:pt x="1985307" y="118666"/>
                      <a:pt x="1988314" y="112289"/>
                    </a:cubicBezTo>
                    <a:cubicBezTo>
                      <a:pt x="1989817" y="109100"/>
                      <a:pt x="1992864" y="107008"/>
                      <a:pt x="1996575" y="106204"/>
                    </a:cubicBezTo>
                    <a:close/>
                    <a:moveTo>
                      <a:pt x="1730529" y="104276"/>
                    </a:moveTo>
                    <a:cubicBezTo>
                      <a:pt x="1734240" y="103472"/>
                      <a:pt x="1738615" y="103954"/>
                      <a:pt x="1742774" y="105915"/>
                    </a:cubicBezTo>
                    <a:cubicBezTo>
                      <a:pt x="1751093" y="109837"/>
                      <a:pt x="1755399" y="118187"/>
                      <a:pt x="1752392" y="124565"/>
                    </a:cubicBezTo>
                    <a:cubicBezTo>
                      <a:pt x="1749385" y="130942"/>
                      <a:pt x="1740204" y="132933"/>
                      <a:pt x="1731885" y="129011"/>
                    </a:cubicBezTo>
                    <a:cubicBezTo>
                      <a:pt x="1723567" y="125089"/>
                      <a:pt x="1719261" y="116740"/>
                      <a:pt x="1722267" y="110362"/>
                    </a:cubicBezTo>
                    <a:cubicBezTo>
                      <a:pt x="1723771" y="107173"/>
                      <a:pt x="1726818" y="105081"/>
                      <a:pt x="1730529" y="104276"/>
                    </a:cubicBezTo>
                    <a:close/>
                    <a:moveTo>
                      <a:pt x="1398541" y="100666"/>
                    </a:moveTo>
                    <a:cubicBezTo>
                      <a:pt x="1402252" y="99861"/>
                      <a:pt x="1406627" y="100344"/>
                      <a:pt x="1410785" y="102305"/>
                    </a:cubicBezTo>
                    <a:cubicBezTo>
                      <a:pt x="1419104" y="106227"/>
                      <a:pt x="1423410" y="114576"/>
                      <a:pt x="1420403" y="120954"/>
                    </a:cubicBezTo>
                    <a:cubicBezTo>
                      <a:pt x="1417396" y="127332"/>
                      <a:pt x="1408215" y="129322"/>
                      <a:pt x="1399896" y="125401"/>
                    </a:cubicBezTo>
                    <a:cubicBezTo>
                      <a:pt x="1391579" y="121479"/>
                      <a:pt x="1387273" y="113129"/>
                      <a:pt x="1390279" y="106752"/>
                    </a:cubicBezTo>
                    <a:cubicBezTo>
                      <a:pt x="1391783" y="103563"/>
                      <a:pt x="1394830" y="101471"/>
                      <a:pt x="1398541" y="100666"/>
                    </a:cubicBezTo>
                    <a:close/>
                    <a:moveTo>
                      <a:pt x="1510851" y="91864"/>
                    </a:moveTo>
                    <a:cubicBezTo>
                      <a:pt x="1514562" y="91059"/>
                      <a:pt x="1518937" y="91542"/>
                      <a:pt x="1523097" y="93503"/>
                    </a:cubicBezTo>
                    <a:cubicBezTo>
                      <a:pt x="1531415" y="97425"/>
                      <a:pt x="1535721" y="105775"/>
                      <a:pt x="1532714" y="112153"/>
                    </a:cubicBezTo>
                    <a:cubicBezTo>
                      <a:pt x="1529708" y="118530"/>
                      <a:pt x="1520526" y="120521"/>
                      <a:pt x="1512208" y="116599"/>
                    </a:cubicBezTo>
                    <a:cubicBezTo>
                      <a:pt x="1503889" y="112677"/>
                      <a:pt x="1499583" y="104327"/>
                      <a:pt x="1502590" y="97950"/>
                    </a:cubicBezTo>
                    <a:cubicBezTo>
                      <a:pt x="1504093" y="94761"/>
                      <a:pt x="1507140" y="92669"/>
                      <a:pt x="1510851" y="91864"/>
                    </a:cubicBezTo>
                    <a:close/>
                    <a:moveTo>
                      <a:pt x="1071087" y="87432"/>
                    </a:moveTo>
                    <a:cubicBezTo>
                      <a:pt x="1074798" y="86627"/>
                      <a:pt x="1079173" y="87110"/>
                      <a:pt x="1083333" y="89071"/>
                    </a:cubicBezTo>
                    <a:cubicBezTo>
                      <a:pt x="1091651" y="92993"/>
                      <a:pt x="1095957" y="101343"/>
                      <a:pt x="1092951" y="107720"/>
                    </a:cubicBezTo>
                    <a:cubicBezTo>
                      <a:pt x="1089944" y="114098"/>
                      <a:pt x="1080762" y="116089"/>
                      <a:pt x="1072444" y="112167"/>
                    </a:cubicBezTo>
                    <a:cubicBezTo>
                      <a:pt x="1064125" y="108245"/>
                      <a:pt x="1059819" y="99895"/>
                      <a:pt x="1062826" y="93517"/>
                    </a:cubicBezTo>
                    <a:cubicBezTo>
                      <a:pt x="1064329" y="90329"/>
                      <a:pt x="1067376" y="88237"/>
                      <a:pt x="1071087" y="87432"/>
                    </a:cubicBezTo>
                    <a:close/>
                    <a:moveTo>
                      <a:pt x="1976680" y="55656"/>
                    </a:moveTo>
                    <a:cubicBezTo>
                      <a:pt x="1980392" y="54851"/>
                      <a:pt x="1984767" y="55334"/>
                      <a:pt x="1988926" y="57295"/>
                    </a:cubicBezTo>
                    <a:cubicBezTo>
                      <a:pt x="1997244" y="61217"/>
                      <a:pt x="2001550" y="69566"/>
                      <a:pt x="1998544" y="75943"/>
                    </a:cubicBezTo>
                    <a:cubicBezTo>
                      <a:pt x="1995537" y="82322"/>
                      <a:pt x="1986355" y="84312"/>
                      <a:pt x="1978037" y="80391"/>
                    </a:cubicBezTo>
                    <a:cubicBezTo>
                      <a:pt x="1969718" y="76469"/>
                      <a:pt x="1965412" y="68119"/>
                      <a:pt x="1968419" y="61741"/>
                    </a:cubicBezTo>
                    <a:cubicBezTo>
                      <a:pt x="1969923" y="58552"/>
                      <a:pt x="1972970" y="56460"/>
                      <a:pt x="1976680" y="55656"/>
                    </a:cubicBezTo>
                    <a:close/>
                    <a:moveTo>
                      <a:pt x="910253" y="38070"/>
                    </a:moveTo>
                    <a:cubicBezTo>
                      <a:pt x="913964" y="37266"/>
                      <a:pt x="918339" y="37748"/>
                      <a:pt x="922499" y="39709"/>
                    </a:cubicBezTo>
                    <a:cubicBezTo>
                      <a:pt x="930817" y="43631"/>
                      <a:pt x="935123" y="51981"/>
                      <a:pt x="932117" y="58358"/>
                    </a:cubicBezTo>
                    <a:cubicBezTo>
                      <a:pt x="929110" y="64736"/>
                      <a:pt x="919928" y="66727"/>
                      <a:pt x="911610" y="62805"/>
                    </a:cubicBezTo>
                    <a:cubicBezTo>
                      <a:pt x="903291" y="58883"/>
                      <a:pt x="898985" y="50533"/>
                      <a:pt x="901992" y="44155"/>
                    </a:cubicBezTo>
                    <a:cubicBezTo>
                      <a:pt x="903495" y="40967"/>
                      <a:pt x="906542" y="38875"/>
                      <a:pt x="910253" y="38070"/>
                    </a:cubicBezTo>
                    <a:close/>
                    <a:moveTo>
                      <a:pt x="1615337" y="26443"/>
                    </a:moveTo>
                    <a:cubicBezTo>
                      <a:pt x="1619048" y="25638"/>
                      <a:pt x="1623423" y="26121"/>
                      <a:pt x="1627582" y="28082"/>
                    </a:cubicBezTo>
                    <a:cubicBezTo>
                      <a:pt x="1635901" y="32004"/>
                      <a:pt x="1640207" y="40354"/>
                      <a:pt x="1637200" y="46732"/>
                    </a:cubicBezTo>
                    <a:cubicBezTo>
                      <a:pt x="1634193" y="53109"/>
                      <a:pt x="1625012" y="55100"/>
                      <a:pt x="1616693" y="51178"/>
                    </a:cubicBezTo>
                    <a:cubicBezTo>
                      <a:pt x="1608375" y="47256"/>
                      <a:pt x="1604069" y="38906"/>
                      <a:pt x="1607075" y="32529"/>
                    </a:cubicBezTo>
                    <a:cubicBezTo>
                      <a:pt x="1608579" y="29340"/>
                      <a:pt x="1611626" y="27248"/>
                      <a:pt x="1615337" y="26443"/>
                    </a:cubicBezTo>
                    <a:close/>
                    <a:moveTo>
                      <a:pt x="1084405" y="5493"/>
                    </a:moveTo>
                    <a:cubicBezTo>
                      <a:pt x="1088116" y="4688"/>
                      <a:pt x="1092490" y="5171"/>
                      <a:pt x="1096650" y="7132"/>
                    </a:cubicBezTo>
                    <a:cubicBezTo>
                      <a:pt x="1104968" y="11054"/>
                      <a:pt x="1109274" y="19404"/>
                      <a:pt x="1106268" y="25781"/>
                    </a:cubicBezTo>
                    <a:cubicBezTo>
                      <a:pt x="1103261" y="32159"/>
                      <a:pt x="1094080" y="34150"/>
                      <a:pt x="1085761" y="30228"/>
                    </a:cubicBezTo>
                    <a:cubicBezTo>
                      <a:pt x="1077442" y="26306"/>
                      <a:pt x="1073136" y="17956"/>
                      <a:pt x="1076143" y="11578"/>
                    </a:cubicBezTo>
                    <a:cubicBezTo>
                      <a:pt x="1077647" y="8390"/>
                      <a:pt x="1080694" y="6298"/>
                      <a:pt x="1084405" y="5493"/>
                    </a:cubicBezTo>
                    <a:close/>
                    <a:moveTo>
                      <a:pt x="1832430" y="5291"/>
                    </a:moveTo>
                    <a:cubicBezTo>
                      <a:pt x="1836141" y="4486"/>
                      <a:pt x="1840516" y="4969"/>
                      <a:pt x="1844675" y="6930"/>
                    </a:cubicBezTo>
                    <a:cubicBezTo>
                      <a:pt x="1852993" y="10851"/>
                      <a:pt x="1857300" y="19201"/>
                      <a:pt x="1854293" y="25578"/>
                    </a:cubicBezTo>
                    <a:cubicBezTo>
                      <a:pt x="1851286" y="31956"/>
                      <a:pt x="1842104" y="33946"/>
                      <a:pt x="1833786" y="30025"/>
                    </a:cubicBezTo>
                    <a:cubicBezTo>
                      <a:pt x="1825468" y="26103"/>
                      <a:pt x="1821162" y="17753"/>
                      <a:pt x="1824168" y="11376"/>
                    </a:cubicBezTo>
                    <a:cubicBezTo>
                      <a:pt x="1825672" y="8187"/>
                      <a:pt x="1828719" y="6095"/>
                      <a:pt x="1832430" y="5291"/>
                    </a:cubicBezTo>
                    <a:close/>
                    <a:moveTo>
                      <a:pt x="2090196" y="372"/>
                    </a:moveTo>
                    <a:cubicBezTo>
                      <a:pt x="2093907" y="-432"/>
                      <a:pt x="2098282" y="51"/>
                      <a:pt x="2102441" y="2011"/>
                    </a:cubicBezTo>
                    <a:cubicBezTo>
                      <a:pt x="2110760" y="5933"/>
                      <a:pt x="2115066" y="14283"/>
                      <a:pt x="2112059" y="20660"/>
                    </a:cubicBezTo>
                    <a:cubicBezTo>
                      <a:pt x="2109052" y="27038"/>
                      <a:pt x="2099871" y="29029"/>
                      <a:pt x="2091552" y="25107"/>
                    </a:cubicBezTo>
                    <a:cubicBezTo>
                      <a:pt x="2083234" y="21186"/>
                      <a:pt x="2078927" y="12836"/>
                      <a:pt x="2081934" y="6458"/>
                    </a:cubicBezTo>
                    <a:cubicBezTo>
                      <a:pt x="2083438" y="3269"/>
                      <a:pt x="2086485" y="1177"/>
                      <a:pt x="2090196" y="372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597030F4-D378-4F57-B199-38CB2917DD46}"/>
              </a:ext>
            </a:extLst>
          </p:cNvPr>
          <p:cNvGrpSpPr/>
          <p:nvPr/>
        </p:nvGrpSpPr>
        <p:grpSpPr>
          <a:xfrm>
            <a:off x="6630651" y="1423407"/>
            <a:ext cx="2583429" cy="1491136"/>
            <a:chOff x="4012633" y="3518929"/>
            <a:chExt cx="2583429" cy="1491136"/>
          </a:xfrm>
        </p:grpSpPr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C55C33EA-94D6-4FF6-806F-88CEB6FD5A60}"/>
                </a:ext>
              </a:extLst>
            </p:cNvPr>
            <p:cNvGrpSpPr/>
            <p:nvPr/>
          </p:nvGrpSpPr>
          <p:grpSpPr>
            <a:xfrm>
              <a:off x="4462462" y="3518929"/>
              <a:ext cx="2133600" cy="1491136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49" name="楕円 1020">
                <a:extLst>
                  <a:ext uri="{FF2B5EF4-FFF2-40B4-BE49-F238E27FC236}">
                    <a16:creationId xmlns:a16="http://schemas.microsoft.com/office/drawing/2014/main" id="{D027395A-386E-48CC-8DA4-EEB7B4C68D7E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E33F93ED-1140-4083-A87F-B66054C2FF97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7C28F137-76BF-44C4-83C8-6823F52A4C4C}"/>
                </a:ext>
              </a:extLst>
            </p:cNvPr>
            <p:cNvGrpSpPr/>
            <p:nvPr/>
          </p:nvGrpSpPr>
          <p:grpSpPr>
            <a:xfrm>
              <a:off x="4012633" y="3614572"/>
              <a:ext cx="2008546" cy="980284"/>
              <a:chOff x="3900986" y="2960328"/>
              <a:chExt cx="2245461" cy="1095913"/>
            </a:xfrm>
          </p:grpSpPr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BF6E64D4-7FDE-4373-89CE-52D6A272B32A}"/>
                  </a:ext>
                </a:extLst>
              </p:cNvPr>
              <p:cNvSpPr/>
              <p:nvPr/>
            </p:nvSpPr>
            <p:spPr>
              <a:xfrm rot="3600000">
                <a:off x="5999725" y="2870101"/>
                <a:ext cx="56496" cy="236949"/>
              </a:xfrm>
              <a:custGeom>
                <a:avLst/>
                <a:gdLst>
                  <a:gd name="connsiteX0" fmla="*/ 21143 w 56496"/>
                  <a:gd name="connsiteY0" fmla="*/ 15893 h 236949"/>
                  <a:gd name="connsiteX1" fmla="*/ 30536 w 56496"/>
                  <a:gd name="connsiteY1" fmla="*/ 0 h 236949"/>
                  <a:gd name="connsiteX2" fmla="*/ 54803 w 56496"/>
                  <a:gd name="connsiteY2" fmla="*/ 43613 h 236949"/>
                  <a:gd name="connsiteX3" fmla="*/ 56496 w 56496"/>
                  <a:gd name="connsiteY3" fmla="*/ 206550 h 236949"/>
                  <a:gd name="connsiteX4" fmla="*/ 0 w 56496"/>
                  <a:gd name="connsiteY4" fmla="*/ 236949 h 236949"/>
                  <a:gd name="connsiteX5" fmla="*/ 2363 w 56496"/>
                  <a:gd name="connsiteY5" fmla="*/ 66936 h 236949"/>
                  <a:gd name="connsiteX6" fmla="*/ 21143 w 56496"/>
                  <a:gd name="connsiteY6" fmla="*/ 15893 h 236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96" h="236949">
                    <a:moveTo>
                      <a:pt x="21143" y="15893"/>
                    </a:moveTo>
                    <a:cubicBezTo>
                      <a:pt x="23900" y="9061"/>
                      <a:pt x="26993" y="3284"/>
                      <a:pt x="30536" y="0"/>
                    </a:cubicBezTo>
                    <a:lnTo>
                      <a:pt x="54803" y="43613"/>
                    </a:lnTo>
                    <a:lnTo>
                      <a:pt x="56496" y="206550"/>
                    </a:lnTo>
                    <a:lnTo>
                      <a:pt x="0" y="236949"/>
                    </a:lnTo>
                    <a:lnTo>
                      <a:pt x="2363" y="66936"/>
                    </a:lnTo>
                    <a:cubicBezTo>
                      <a:pt x="7636" y="66365"/>
                      <a:pt x="12874" y="36388"/>
                      <a:pt x="21143" y="15893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802799B8-06C2-45CE-9D8E-B923BFEA4F1F}"/>
                  </a:ext>
                </a:extLst>
              </p:cNvPr>
              <p:cNvGrpSpPr/>
              <p:nvPr/>
            </p:nvGrpSpPr>
            <p:grpSpPr>
              <a:xfrm>
                <a:off x="5396418" y="2966613"/>
                <a:ext cx="726925" cy="462387"/>
                <a:chOff x="5031978" y="3033437"/>
                <a:chExt cx="1091365" cy="627378"/>
              </a:xfrm>
            </p:grpSpPr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F463D2F0-889F-42A3-B485-F4525B53B94E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6BD30984-3A8E-4A40-ADB8-AADB10BDEE1B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E732BF3D-B721-4424-8DEB-8EFEFF0AF724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72E5BF57-3D14-4747-A2AA-18B37D02B23F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68A386F8-758C-4B69-99AE-E797CE2AA7A7}"/>
                  </a:ext>
                </a:extLst>
              </p:cNvPr>
              <p:cNvGrpSpPr/>
              <p:nvPr/>
            </p:nvGrpSpPr>
            <p:grpSpPr>
              <a:xfrm>
                <a:off x="4910643" y="3223788"/>
                <a:ext cx="726925" cy="462387"/>
                <a:chOff x="5031978" y="3033437"/>
                <a:chExt cx="1091365" cy="627378"/>
              </a:xfrm>
            </p:grpSpPr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E5A77EC5-E57E-432B-B53C-C60D89B9C68D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35A10A33-B4FA-4686-AEED-3BA67F61B8CD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9F77C8A4-E04A-45A1-8B69-0DFD3DE87C97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80678631-3188-400B-8335-4C12A648AD4B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D0DF4C4B-6E74-48D9-8186-776C7C14052D}"/>
                  </a:ext>
                </a:extLst>
              </p:cNvPr>
              <p:cNvGrpSpPr/>
              <p:nvPr/>
            </p:nvGrpSpPr>
            <p:grpSpPr>
              <a:xfrm>
                <a:off x="4439156" y="3490488"/>
                <a:ext cx="726925" cy="462387"/>
                <a:chOff x="5031978" y="3033437"/>
                <a:chExt cx="1091365" cy="627378"/>
              </a:xfrm>
            </p:grpSpPr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BFC9F4D5-F751-43C7-9402-C25A65631D3F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楕円 437">
                  <a:extLst>
                    <a:ext uri="{FF2B5EF4-FFF2-40B4-BE49-F238E27FC236}">
                      <a16:creationId xmlns:a16="http://schemas.microsoft.com/office/drawing/2014/main" id="{D618D80B-A8AE-4F13-9DB6-798AEC3F31D3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657C2F22-6154-4087-9B06-FCCB9653C992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9D258025-E3D9-47BF-9A1F-1BCDBFE28DCA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AD73975C-C3CA-4E6A-BBEB-0090058F8100}"/>
                  </a:ext>
                </a:extLst>
              </p:cNvPr>
              <p:cNvSpPr/>
              <p:nvPr/>
            </p:nvSpPr>
            <p:spPr>
              <a:xfrm rot="3600000">
                <a:off x="4211134" y="3634627"/>
                <a:ext cx="111466" cy="731761"/>
              </a:xfrm>
              <a:custGeom>
                <a:avLst/>
                <a:gdLst>
                  <a:gd name="connsiteX0" fmla="*/ 9462 w 111466"/>
                  <a:gd name="connsiteY0" fmla="*/ 51171 h 731761"/>
                  <a:gd name="connsiteX1" fmla="*/ 104564 w 111466"/>
                  <a:gd name="connsiteY1" fmla="*/ 0 h 731761"/>
                  <a:gd name="connsiteX2" fmla="*/ 111466 w 111466"/>
                  <a:gd name="connsiteY2" fmla="*/ 664176 h 731761"/>
                  <a:gd name="connsiteX3" fmla="*/ 0 w 111466"/>
                  <a:gd name="connsiteY3" fmla="*/ 731761 h 731761"/>
                  <a:gd name="connsiteX4" fmla="*/ 9462 w 111466"/>
                  <a:gd name="connsiteY4" fmla="*/ 51171 h 73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66" h="731761">
                    <a:moveTo>
                      <a:pt x="9462" y="51171"/>
                    </a:moveTo>
                    <a:lnTo>
                      <a:pt x="104564" y="0"/>
                    </a:lnTo>
                    <a:lnTo>
                      <a:pt x="111466" y="664176"/>
                    </a:lnTo>
                    <a:lnTo>
                      <a:pt x="0" y="731761"/>
                    </a:lnTo>
                    <a:lnTo>
                      <a:pt x="9462" y="51171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6982834F-AB26-4D9C-A0AE-85B3350D2D49}"/>
                </a:ext>
              </a:extLst>
            </p:cNvPr>
            <p:cNvGrpSpPr/>
            <p:nvPr/>
          </p:nvGrpSpPr>
          <p:grpSpPr>
            <a:xfrm>
              <a:off x="4484120" y="3847935"/>
              <a:ext cx="2008546" cy="980284"/>
              <a:chOff x="3900986" y="2960328"/>
              <a:chExt cx="2245461" cy="1095913"/>
            </a:xfrm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72F437E1-0F5C-4BD0-909A-CD5CD98DA7D4}"/>
                  </a:ext>
                </a:extLst>
              </p:cNvPr>
              <p:cNvSpPr/>
              <p:nvPr/>
            </p:nvSpPr>
            <p:spPr>
              <a:xfrm rot="3600000">
                <a:off x="5999725" y="2870101"/>
                <a:ext cx="56496" cy="236949"/>
              </a:xfrm>
              <a:custGeom>
                <a:avLst/>
                <a:gdLst>
                  <a:gd name="connsiteX0" fmla="*/ 21143 w 56496"/>
                  <a:gd name="connsiteY0" fmla="*/ 15893 h 236949"/>
                  <a:gd name="connsiteX1" fmla="*/ 30536 w 56496"/>
                  <a:gd name="connsiteY1" fmla="*/ 0 h 236949"/>
                  <a:gd name="connsiteX2" fmla="*/ 54803 w 56496"/>
                  <a:gd name="connsiteY2" fmla="*/ 43613 h 236949"/>
                  <a:gd name="connsiteX3" fmla="*/ 56496 w 56496"/>
                  <a:gd name="connsiteY3" fmla="*/ 206550 h 236949"/>
                  <a:gd name="connsiteX4" fmla="*/ 0 w 56496"/>
                  <a:gd name="connsiteY4" fmla="*/ 236949 h 236949"/>
                  <a:gd name="connsiteX5" fmla="*/ 2363 w 56496"/>
                  <a:gd name="connsiteY5" fmla="*/ 66936 h 236949"/>
                  <a:gd name="connsiteX6" fmla="*/ 21143 w 56496"/>
                  <a:gd name="connsiteY6" fmla="*/ 15893 h 236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496" h="236949">
                    <a:moveTo>
                      <a:pt x="21143" y="15893"/>
                    </a:moveTo>
                    <a:cubicBezTo>
                      <a:pt x="23900" y="9061"/>
                      <a:pt x="26993" y="3284"/>
                      <a:pt x="30536" y="0"/>
                    </a:cubicBezTo>
                    <a:lnTo>
                      <a:pt x="54803" y="43613"/>
                    </a:lnTo>
                    <a:lnTo>
                      <a:pt x="56496" y="206550"/>
                    </a:lnTo>
                    <a:lnTo>
                      <a:pt x="0" y="236949"/>
                    </a:lnTo>
                    <a:lnTo>
                      <a:pt x="2363" y="66936"/>
                    </a:lnTo>
                    <a:cubicBezTo>
                      <a:pt x="7636" y="66365"/>
                      <a:pt x="12874" y="36388"/>
                      <a:pt x="21143" y="15893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6021DEE2-A703-4F63-82D9-DE81DE961F44}"/>
                  </a:ext>
                </a:extLst>
              </p:cNvPr>
              <p:cNvGrpSpPr/>
              <p:nvPr/>
            </p:nvGrpSpPr>
            <p:grpSpPr>
              <a:xfrm>
                <a:off x="5396418" y="2966613"/>
                <a:ext cx="726925" cy="462387"/>
                <a:chOff x="5031978" y="3033437"/>
                <a:chExt cx="1091365" cy="627378"/>
              </a:xfrm>
            </p:grpSpPr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33BEA272-BBEA-487F-B4CA-F593FBE92EC0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50A4F921-74D4-4BD8-81BD-1A13157B2721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67014D40-75D8-4371-BBC9-3C49CE697889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220CE8FD-8488-402F-A0EF-D7756EF894D2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2A631B4B-4C5B-4DFC-A2A9-73E9F3ED2317}"/>
                  </a:ext>
                </a:extLst>
              </p:cNvPr>
              <p:cNvGrpSpPr/>
              <p:nvPr/>
            </p:nvGrpSpPr>
            <p:grpSpPr>
              <a:xfrm>
                <a:off x="4910643" y="3223788"/>
                <a:ext cx="726925" cy="462387"/>
                <a:chOff x="5031978" y="3033437"/>
                <a:chExt cx="1091365" cy="627378"/>
              </a:xfrm>
            </p:grpSpPr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EF5A2157-7593-4D80-9E32-B184F91F2645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E11BA83E-BCE6-4AD8-80EE-7F973EE8EBCE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14EFCAF0-E94C-42A0-A5CB-CBE8D2A21C01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74CDE530-4DCC-4AEA-BB0D-9B271D866FA2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BA8DE328-749E-47AF-8CE9-214C6A7F26F5}"/>
                  </a:ext>
                </a:extLst>
              </p:cNvPr>
              <p:cNvGrpSpPr/>
              <p:nvPr/>
            </p:nvGrpSpPr>
            <p:grpSpPr>
              <a:xfrm>
                <a:off x="4439156" y="3490488"/>
                <a:ext cx="726925" cy="462387"/>
                <a:chOff x="5031978" y="3033437"/>
                <a:chExt cx="1091365" cy="627378"/>
              </a:xfrm>
            </p:grpSpPr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3C94D788-ACF4-4793-A7D9-1F5725E98AA7}"/>
                    </a:ext>
                  </a:extLst>
                </p:cNvPr>
                <p:cNvSpPr/>
                <p:nvPr/>
              </p:nvSpPr>
              <p:spPr>
                <a:xfrm>
                  <a:off x="5031978" y="3033437"/>
                  <a:ext cx="1091365" cy="62737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31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82EDBE61-9CED-4008-972E-62ADF1B83A86}"/>
                    </a:ext>
                  </a:extLst>
                </p:cNvPr>
                <p:cNvSpPr/>
                <p:nvPr/>
              </p:nvSpPr>
              <p:spPr>
                <a:xfrm>
                  <a:off x="5225347" y="3061783"/>
                  <a:ext cx="713492" cy="369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7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12D26D0C-F8BB-4A71-A014-A5E6536383AD}"/>
                    </a:ext>
                  </a:extLst>
                </p:cNvPr>
                <p:cNvSpPr/>
                <p:nvPr/>
              </p:nvSpPr>
              <p:spPr>
                <a:xfrm rot="18549633">
                  <a:off x="5914097" y="3082117"/>
                  <a:ext cx="77109" cy="253689"/>
                </a:xfrm>
                <a:custGeom>
                  <a:avLst/>
                  <a:gdLst>
                    <a:gd name="connsiteX0" fmla="*/ 73826 w 91857"/>
                    <a:gd name="connsiteY0" fmla="*/ 139824 h 314664"/>
                    <a:gd name="connsiteX1" fmla="*/ 91857 w 91857"/>
                    <a:gd name="connsiteY1" fmla="*/ 187719 h 314664"/>
                    <a:gd name="connsiteX2" fmla="*/ 31000 w 91857"/>
                    <a:gd name="connsiteY2" fmla="*/ 311405 h 314664"/>
                    <a:gd name="connsiteX3" fmla="*/ 14234 w 91857"/>
                    <a:gd name="connsiteY3" fmla="*/ 192481 h 314664"/>
                    <a:gd name="connsiteX4" fmla="*/ 33057 w 91857"/>
                    <a:gd name="connsiteY4" fmla="*/ 129378 h 314664"/>
                    <a:gd name="connsiteX5" fmla="*/ 73826 w 91857"/>
                    <a:gd name="connsiteY5" fmla="*/ 139824 h 314664"/>
                    <a:gd name="connsiteX6" fmla="*/ 71559 w 91857"/>
                    <a:gd name="connsiteY6" fmla="*/ 25499 h 314664"/>
                    <a:gd name="connsiteX7" fmla="*/ 78544 w 91857"/>
                    <a:gd name="connsiteY7" fmla="*/ 90197 h 314664"/>
                    <a:gd name="connsiteX8" fmla="*/ 16600 w 91857"/>
                    <a:gd name="connsiteY8" fmla="*/ 70260 h 314664"/>
                    <a:gd name="connsiteX9" fmla="*/ 9615 w 91857"/>
                    <a:gd name="connsiteY9" fmla="*/ 5563 h 314664"/>
                    <a:gd name="connsiteX10" fmla="*/ 71559 w 91857"/>
                    <a:gd name="connsiteY10" fmla="*/ 25499 h 31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857" h="314664">
                      <a:moveTo>
                        <a:pt x="73826" y="139824"/>
                      </a:moveTo>
                      <a:cubicBezTo>
                        <a:pt x="84737" y="151938"/>
                        <a:pt x="91857" y="170294"/>
                        <a:pt x="91857" y="187719"/>
                      </a:cubicBezTo>
                      <a:cubicBezTo>
                        <a:pt x="91857" y="222570"/>
                        <a:pt x="86318" y="335148"/>
                        <a:pt x="31000" y="311405"/>
                      </a:cubicBezTo>
                      <a:cubicBezTo>
                        <a:pt x="-24317" y="287662"/>
                        <a:pt x="13891" y="222819"/>
                        <a:pt x="14234" y="192481"/>
                      </a:cubicBezTo>
                      <a:cubicBezTo>
                        <a:pt x="14577" y="162143"/>
                        <a:pt x="2737" y="144459"/>
                        <a:pt x="33057" y="129378"/>
                      </a:cubicBezTo>
                      <a:cubicBezTo>
                        <a:pt x="48216" y="121837"/>
                        <a:pt x="62916" y="127710"/>
                        <a:pt x="73826" y="139824"/>
                      </a:cubicBezTo>
                      <a:close/>
                      <a:moveTo>
                        <a:pt x="71559" y="25499"/>
                      </a:moveTo>
                      <a:cubicBezTo>
                        <a:pt x="90593" y="48870"/>
                        <a:pt x="93721" y="77837"/>
                        <a:pt x="78544" y="90197"/>
                      </a:cubicBezTo>
                      <a:cubicBezTo>
                        <a:pt x="63368" y="102557"/>
                        <a:pt x="35634" y="93631"/>
                        <a:pt x="16600" y="70260"/>
                      </a:cubicBezTo>
                      <a:cubicBezTo>
                        <a:pt x="-2434" y="46889"/>
                        <a:pt x="-5561" y="17923"/>
                        <a:pt x="9615" y="5563"/>
                      </a:cubicBezTo>
                      <a:cubicBezTo>
                        <a:pt x="24792" y="-6798"/>
                        <a:pt x="52525" y="2129"/>
                        <a:pt x="71559" y="2549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F7874EAF-9ADC-433C-9F15-82EA2091E5D0}"/>
                    </a:ext>
                  </a:extLst>
                </p:cNvPr>
                <p:cNvSpPr/>
                <p:nvPr/>
              </p:nvSpPr>
              <p:spPr>
                <a:xfrm rot="402404">
                  <a:off x="5314813" y="3098706"/>
                  <a:ext cx="512739" cy="221936"/>
                </a:xfrm>
                <a:custGeom>
                  <a:avLst/>
                  <a:gdLst>
                    <a:gd name="connsiteX0" fmla="*/ 344485 w 564050"/>
                    <a:gd name="connsiteY0" fmla="*/ 226803 h 396354"/>
                    <a:gd name="connsiteX1" fmla="*/ 283216 w 564050"/>
                    <a:gd name="connsiteY1" fmla="*/ 228041 h 396354"/>
                    <a:gd name="connsiteX2" fmla="*/ 276020 w 564050"/>
                    <a:gd name="connsiteY2" fmla="*/ 227896 h 396354"/>
                    <a:gd name="connsiteX3" fmla="*/ 250041 w 564050"/>
                    <a:gd name="connsiteY3" fmla="*/ 270863 h 396354"/>
                    <a:gd name="connsiteX4" fmla="*/ 317369 w 564050"/>
                    <a:gd name="connsiteY4" fmla="*/ 272224 h 396354"/>
                    <a:gd name="connsiteX5" fmla="*/ 319843 w 564050"/>
                    <a:gd name="connsiteY5" fmla="*/ 272391 h 396354"/>
                    <a:gd name="connsiteX6" fmla="*/ 323640 w 564050"/>
                    <a:gd name="connsiteY6" fmla="*/ 264653 h 396354"/>
                    <a:gd name="connsiteX7" fmla="*/ 166133 w 564050"/>
                    <a:gd name="connsiteY7" fmla="*/ 224535 h 396354"/>
                    <a:gd name="connsiteX8" fmla="*/ 137216 w 564050"/>
                    <a:gd name="connsiteY8" fmla="*/ 272364 h 396354"/>
                    <a:gd name="connsiteX9" fmla="*/ 139525 w 564050"/>
                    <a:gd name="connsiteY9" fmla="*/ 272224 h 396354"/>
                    <a:gd name="connsiteX10" fmla="*/ 201477 w 564050"/>
                    <a:gd name="connsiteY10" fmla="*/ 270972 h 396354"/>
                    <a:gd name="connsiteX11" fmla="*/ 204577 w 564050"/>
                    <a:gd name="connsiteY11" fmla="*/ 264654 h 396354"/>
                    <a:gd name="connsiteX12" fmla="*/ 225384 w 564050"/>
                    <a:gd name="connsiteY12" fmla="*/ 226873 h 396354"/>
                    <a:gd name="connsiteX13" fmla="*/ 194294 w 564050"/>
                    <a:gd name="connsiteY13" fmla="*/ 226245 h 396354"/>
                    <a:gd name="connsiteX14" fmla="*/ 394123 w 564050"/>
                    <a:gd name="connsiteY14" fmla="*/ 141134 h 396354"/>
                    <a:gd name="connsiteX15" fmla="*/ 335603 w 564050"/>
                    <a:gd name="connsiteY15" fmla="*/ 142316 h 396354"/>
                    <a:gd name="connsiteX16" fmla="*/ 324262 w 564050"/>
                    <a:gd name="connsiteY16" fmla="*/ 142087 h 396354"/>
                    <a:gd name="connsiteX17" fmla="*/ 301896 w 564050"/>
                    <a:gd name="connsiteY17" fmla="*/ 182699 h 396354"/>
                    <a:gd name="connsiteX18" fmla="*/ 368183 w 564050"/>
                    <a:gd name="connsiteY18" fmla="*/ 184038 h 396354"/>
                    <a:gd name="connsiteX19" fmla="*/ 214290 w 564050"/>
                    <a:gd name="connsiteY19" fmla="*/ 138553 h 396354"/>
                    <a:gd name="connsiteX20" fmla="*/ 189020 w 564050"/>
                    <a:gd name="connsiteY20" fmla="*/ 184438 h 396354"/>
                    <a:gd name="connsiteX21" fmla="*/ 194294 w 564050"/>
                    <a:gd name="connsiteY21" fmla="*/ 184118 h 396354"/>
                    <a:gd name="connsiteX22" fmla="*/ 249750 w 564050"/>
                    <a:gd name="connsiteY22" fmla="*/ 182997 h 396354"/>
                    <a:gd name="connsiteX23" fmla="*/ 275085 w 564050"/>
                    <a:gd name="connsiteY23" fmla="*/ 141093 h 396354"/>
                    <a:gd name="connsiteX24" fmla="*/ 246681 w 564050"/>
                    <a:gd name="connsiteY24" fmla="*/ 140520 h 396354"/>
                    <a:gd name="connsiteX25" fmla="*/ 500566 w 564050"/>
                    <a:gd name="connsiteY25" fmla="*/ 335 h 396354"/>
                    <a:gd name="connsiteX26" fmla="*/ 481109 w 564050"/>
                    <a:gd name="connsiteY26" fmla="*/ 66364 h 396354"/>
                    <a:gd name="connsiteX27" fmla="*/ 464081 w 564050"/>
                    <a:gd name="connsiteY27" fmla="*/ 101061 h 396354"/>
                    <a:gd name="connsiteX28" fmla="*/ 497140 w 564050"/>
                    <a:gd name="connsiteY28" fmla="*/ 103292 h 396354"/>
                    <a:gd name="connsiteX29" fmla="*/ 564050 w 564050"/>
                    <a:gd name="connsiteY29" fmla="*/ 119456 h 396354"/>
                    <a:gd name="connsiteX30" fmla="*/ 497140 w 564050"/>
                    <a:gd name="connsiteY30" fmla="*/ 135621 h 396354"/>
                    <a:gd name="connsiteX31" fmla="*/ 444946 w 564050"/>
                    <a:gd name="connsiteY31" fmla="*/ 139142 h 396354"/>
                    <a:gd name="connsiteX32" fmla="*/ 418456 w 564050"/>
                    <a:gd name="connsiteY32" fmla="*/ 187243 h 396354"/>
                    <a:gd name="connsiteX33" fmla="*/ 444753 w 564050"/>
                    <a:gd name="connsiteY33" fmla="*/ 189017 h 396354"/>
                    <a:gd name="connsiteX34" fmla="*/ 511663 w 564050"/>
                    <a:gd name="connsiteY34" fmla="*/ 205181 h 396354"/>
                    <a:gd name="connsiteX35" fmla="*/ 444753 w 564050"/>
                    <a:gd name="connsiteY35" fmla="*/ 221346 h 396354"/>
                    <a:gd name="connsiteX36" fmla="*/ 397098 w 564050"/>
                    <a:gd name="connsiteY36" fmla="*/ 224561 h 396354"/>
                    <a:gd name="connsiteX37" fmla="*/ 366286 w 564050"/>
                    <a:gd name="connsiteY37" fmla="*/ 275524 h 396354"/>
                    <a:gd name="connsiteX38" fmla="*/ 389984 w 564050"/>
                    <a:gd name="connsiteY38" fmla="*/ 277123 h 396354"/>
                    <a:gd name="connsiteX39" fmla="*/ 456894 w 564050"/>
                    <a:gd name="connsiteY39" fmla="*/ 293287 h 396354"/>
                    <a:gd name="connsiteX40" fmla="*/ 389984 w 564050"/>
                    <a:gd name="connsiteY40" fmla="*/ 309452 h 396354"/>
                    <a:gd name="connsiteX41" fmla="*/ 342027 w 564050"/>
                    <a:gd name="connsiteY41" fmla="*/ 312687 h 396354"/>
                    <a:gd name="connsiteX42" fmla="*/ 319573 w 564050"/>
                    <a:gd name="connsiteY42" fmla="*/ 346153 h 396354"/>
                    <a:gd name="connsiteX43" fmla="*/ 272119 w 564050"/>
                    <a:gd name="connsiteY43" fmla="*/ 396017 h 396354"/>
                    <a:gd name="connsiteX44" fmla="*/ 291575 w 564050"/>
                    <a:gd name="connsiteY44" fmla="*/ 329989 h 396354"/>
                    <a:gd name="connsiteX45" fmla="*/ 299069 w 564050"/>
                    <a:gd name="connsiteY45" fmla="*/ 314720 h 396354"/>
                    <a:gd name="connsiteX46" fmla="*/ 228447 w 564050"/>
                    <a:gd name="connsiteY46" fmla="*/ 316147 h 396354"/>
                    <a:gd name="connsiteX47" fmla="*/ 220748 w 564050"/>
                    <a:gd name="connsiteY47" fmla="*/ 315992 h 396354"/>
                    <a:gd name="connsiteX48" fmla="*/ 200510 w 564050"/>
                    <a:gd name="connsiteY48" fmla="*/ 346154 h 396354"/>
                    <a:gd name="connsiteX49" fmla="*/ 153056 w 564050"/>
                    <a:gd name="connsiteY49" fmla="*/ 396018 h 396354"/>
                    <a:gd name="connsiteX50" fmla="*/ 172512 w 564050"/>
                    <a:gd name="connsiteY50" fmla="*/ 329990 h 396354"/>
                    <a:gd name="connsiteX51" fmla="*/ 179789 w 564050"/>
                    <a:gd name="connsiteY51" fmla="*/ 315164 h 396354"/>
                    <a:gd name="connsiteX52" fmla="*/ 139525 w 564050"/>
                    <a:gd name="connsiteY52" fmla="*/ 314351 h 396354"/>
                    <a:gd name="connsiteX53" fmla="*/ 111089 w 564050"/>
                    <a:gd name="connsiteY53" fmla="*/ 312624 h 396354"/>
                    <a:gd name="connsiteX54" fmla="*/ 88591 w 564050"/>
                    <a:gd name="connsiteY54" fmla="*/ 346155 h 396354"/>
                    <a:gd name="connsiteX55" fmla="*/ 41136 w 564050"/>
                    <a:gd name="connsiteY55" fmla="*/ 396019 h 396354"/>
                    <a:gd name="connsiteX56" fmla="*/ 60593 w 564050"/>
                    <a:gd name="connsiteY56" fmla="*/ 329991 h 396354"/>
                    <a:gd name="connsiteX57" fmla="*/ 70625 w 564050"/>
                    <a:gd name="connsiteY57" fmla="*/ 309549 h 396354"/>
                    <a:gd name="connsiteX58" fmla="*/ 39015 w 564050"/>
                    <a:gd name="connsiteY58" fmla="*/ 306068 h 396354"/>
                    <a:gd name="connsiteX59" fmla="*/ 0 w 564050"/>
                    <a:gd name="connsiteY59" fmla="*/ 293287 h 396354"/>
                    <a:gd name="connsiteX60" fmla="*/ 83133 w 564050"/>
                    <a:gd name="connsiteY60" fmla="*/ 275647 h 396354"/>
                    <a:gd name="connsiteX61" fmla="*/ 87390 w 564050"/>
                    <a:gd name="connsiteY61" fmla="*/ 275389 h 396354"/>
                    <a:gd name="connsiteX62" fmla="*/ 92658 w 564050"/>
                    <a:gd name="connsiteY62" fmla="*/ 264655 h 396354"/>
                    <a:gd name="connsiteX63" fmla="*/ 116967 w 564050"/>
                    <a:gd name="connsiteY63" fmla="*/ 220515 h 396354"/>
                    <a:gd name="connsiteX64" fmla="*/ 93784 w 564050"/>
                    <a:gd name="connsiteY64" fmla="*/ 217962 h 396354"/>
                    <a:gd name="connsiteX65" fmla="*/ 54769 w 564050"/>
                    <a:gd name="connsiteY65" fmla="*/ 205181 h 396354"/>
                    <a:gd name="connsiteX66" fmla="*/ 93784 w 564050"/>
                    <a:gd name="connsiteY66" fmla="*/ 192400 h 396354"/>
                    <a:gd name="connsiteX67" fmla="*/ 134947 w 564050"/>
                    <a:gd name="connsiteY67" fmla="*/ 187867 h 396354"/>
                    <a:gd name="connsiteX68" fmla="*/ 135563 w 564050"/>
                    <a:gd name="connsiteY68" fmla="*/ 186748 h 396354"/>
                    <a:gd name="connsiteX69" fmla="*/ 167126 w 564050"/>
                    <a:gd name="connsiteY69" fmla="*/ 134545 h 396354"/>
                    <a:gd name="connsiteX70" fmla="*/ 146171 w 564050"/>
                    <a:gd name="connsiteY70" fmla="*/ 132237 h 396354"/>
                    <a:gd name="connsiteX71" fmla="*/ 107156 w 564050"/>
                    <a:gd name="connsiteY71" fmla="*/ 119456 h 396354"/>
                    <a:gd name="connsiteX72" fmla="*/ 146171 w 564050"/>
                    <a:gd name="connsiteY72" fmla="*/ 106675 h 396354"/>
                    <a:gd name="connsiteX73" fmla="*/ 187276 w 564050"/>
                    <a:gd name="connsiteY73" fmla="*/ 102148 h 396354"/>
                    <a:gd name="connsiteX74" fmla="*/ 222130 w 564050"/>
                    <a:gd name="connsiteY74" fmla="*/ 50201 h 396354"/>
                    <a:gd name="connsiteX75" fmla="*/ 269584 w 564050"/>
                    <a:gd name="connsiteY75" fmla="*/ 337 h 396354"/>
                    <a:gd name="connsiteX76" fmla="*/ 250128 w 564050"/>
                    <a:gd name="connsiteY76" fmla="*/ 66366 h 396354"/>
                    <a:gd name="connsiteX77" fmla="*/ 234033 w 564050"/>
                    <a:gd name="connsiteY77" fmla="*/ 99161 h 396354"/>
                    <a:gd name="connsiteX78" fmla="*/ 246681 w 564050"/>
                    <a:gd name="connsiteY78" fmla="*/ 98393 h 396354"/>
                    <a:gd name="connsiteX79" fmla="*/ 302471 w 564050"/>
                    <a:gd name="connsiteY79" fmla="*/ 97266 h 396354"/>
                    <a:gd name="connsiteX80" fmla="*/ 334049 w 564050"/>
                    <a:gd name="connsiteY80" fmla="*/ 50200 h 396354"/>
                    <a:gd name="connsiteX81" fmla="*/ 381503 w 564050"/>
                    <a:gd name="connsiteY81" fmla="*/ 336 h 396354"/>
                    <a:gd name="connsiteX82" fmla="*/ 362046 w 564050"/>
                    <a:gd name="connsiteY82" fmla="*/ 66365 h 396354"/>
                    <a:gd name="connsiteX83" fmla="*/ 347096 w 564050"/>
                    <a:gd name="connsiteY83" fmla="*/ 96828 h 396354"/>
                    <a:gd name="connsiteX84" fmla="*/ 420827 w 564050"/>
                    <a:gd name="connsiteY84" fmla="*/ 98318 h 396354"/>
                    <a:gd name="connsiteX85" fmla="*/ 453112 w 564050"/>
                    <a:gd name="connsiteY85" fmla="*/ 50199 h 396354"/>
                    <a:gd name="connsiteX86" fmla="*/ 500566 w 564050"/>
                    <a:gd name="connsiteY86" fmla="*/ 335 h 39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564050" h="396354">
                      <a:moveTo>
                        <a:pt x="344485" y="226803"/>
                      </a:moveTo>
                      <a:lnTo>
                        <a:pt x="283216" y="228041"/>
                      </a:lnTo>
                      <a:lnTo>
                        <a:pt x="276020" y="227896"/>
                      </a:lnTo>
                      <a:lnTo>
                        <a:pt x="250041" y="270863"/>
                      </a:lnTo>
                      <a:lnTo>
                        <a:pt x="317369" y="272224"/>
                      </a:lnTo>
                      <a:lnTo>
                        <a:pt x="319843" y="272391"/>
                      </a:lnTo>
                      <a:lnTo>
                        <a:pt x="323640" y="264653"/>
                      </a:lnTo>
                      <a:close/>
                      <a:moveTo>
                        <a:pt x="166133" y="224535"/>
                      </a:moveTo>
                      <a:lnTo>
                        <a:pt x="137216" y="272364"/>
                      </a:lnTo>
                      <a:lnTo>
                        <a:pt x="139525" y="272224"/>
                      </a:lnTo>
                      <a:lnTo>
                        <a:pt x="201477" y="270972"/>
                      </a:lnTo>
                      <a:lnTo>
                        <a:pt x="204577" y="264654"/>
                      </a:lnTo>
                      <a:lnTo>
                        <a:pt x="225384" y="226873"/>
                      </a:lnTo>
                      <a:lnTo>
                        <a:pt x="194294" y="226245"/>
                      </a:lnTo>
                      <a:close/>
                      <a:moveTo>
                        <a:pt x="394123" y="141134"/>
                      </a:moveTo>
                      <a:lnTo>
                        <a:pt x="335603" y="142316"/>
                      </a:lnTo>
                      <a:lnTo>
                        <a:pt x="324262" y="142087"/>
                      </a:lnTo>
                      <a:lnTo>
                        <a:pt x="301896" y="182699"/>
                      </a:lnTo>
                      <a:lnTo>
                        <a:pt x="368183" y="184038"/>
                      </a:lnTo>
                      <a:close/>
                      <a:moveTo>
                        <a:pt x="214290" y="138553"/>
                      </a:moveTo>
                      <a:lnTo>
                        <a:pt x="189020" y="184438"/>
                      </a:lnTo>
                      <a:lnTo>
                        <a:pt x="194294" y="184118"/>
                      </a:lnTo>
                      <a:lnTo>
                        <a:pt x="249750" y="182997"/>
                      </a:lnTo>
                      <a:lnTo>
                        <a:pt x="275085" y="141093"/>
                      </a:lnTo>
                      <a:lnTo>
                        <a:pt x="246681" y="140520"/>
                      </a:lnTo>
                      <a:close/>
                      <a:moveTo>
                        <a:pt x="500566" y="335"/>
                      </a:moveTo>
                      <a:cubicBezTo>
                        <a:pt x="506033" y="3492"/>
                        <a:pt x="498197" y="28493"/>
                        <a:pt x="481109" y="66364"/>
                      </a:cubicBezTo>
                      <a:lnTo>
                        <a:pt x="464081" y="101061"/>
                      </a:lnTo>
                      <a:lnTo>
                        <a:pt x="497140" y="103292"/>
                      </a:lnTo>
                      <a:cubicBezTo>
                        <a:pt x="538480" y="107429"/>
                        <a:pt x="564050" y="113144"/>
                        <a:pt x="564050" y="119456"/>
                      </a:cubicBezTo>
                      <a:cubicBezTo>
                        <a:pt x="564050" y="125769"/>
                        <a:pt x="538480" y="131484"/>
                        <a:pt x="497140" y="135621"/>
                      </a:cubicBezTo>
                      <a:lnTo>
                        <a:pt x="444946" y="139142"/>
                      </a:lnTo>
                      <a:lnTo>
                        <a:pt x="418456" y="187243"/>
                      </a:lnTo>
                      <a:lnTo>
                        <a:pt x="444753" y="189017"/>
                      </a:lnTo>
                      <a:cubicBezTo>
                        <a:pt x="486094" y="193154"/>
                        <a:pt x="511663" y="198869"/>
                        <a:pt x="511663" y="205181"/>
                      </a:cubicBezTo>
                      <a:cubicBezTo>
                        <a:pt x="511663" y="211494"/>
                        <a:pt x="486094" y="217209"/>
                        <a:pt x="444753" y="221346"/>
                      </a:cubicBezTo>
                      <a:lnTo>
                        <a:pt x="397098" y="224561"/>
                      </a:lnTo>
                      <a:lnTo>
                        <a:pt x="366286" y="275524"/>
                      </a:lnTo>
                      <a:lnTo>
                        <a:pt x="389984" y="277123"/>
                      </a:lnTo>
                      <a:cubicBezTo>
                        <a:pt x="431324" y="281260"/>
                        <a:pt x="456894" y="286975"/>
                        <a:pt x="456894" y="293287"/>
                      </a:cubicBezTo>
                      <a:cubicBezTo>
                        <a:pt x="456894" y="299600"/>
                        <a:pt x="431324" y="305315"/>
                        <a:pt x="389984" y="309452"/>
                      </a:cubicBezTo>
                      <a:lnTo>
                        <a:pt x="342027" y="312687"/>
                      </a:lnTo>
                      <a:lnTo>
                        <a:pt x="319573" y="346153"/>
                      </a:lnTo>
                      <a:cubicBezTo>
                        <a:pt x="295320" y="379887"/>
                        <a:pt x="277586" y="399174"/>
                        <a:pt x="272119" y="396017"/>
                      </a:cubicBezTo>
                      <a:cubicBezTo>
                        <a:pt x="266652" y="392861"/>
                        <a:pt x="274488" y="367860"/>
                        <a:pt x="291575" y="329989"/>
                      </a:cubicBezTo>
                      <a:lnTo>
                        <a:pt x="299069" y="314720"/>
                      </a:lnTo>
                      <a:lnTo>
                        <a:pt x="228447" y="316147"/>
                      </a:lnTo>
                      <a:lnTo>
                        <a:pt x="220748" y="315992"/>
                      </a:lnTo>
                      <a:lnTo>
                        <a:pt x="200510" y="346154"/>
                      </a:lnTo>
                      <a:cubicBezTo>
                        <a:pt x="176257" y="379888"/>
                        <a:pt x="158523" y="399175"/>
                        <a:pt x="153056" y="396018"/>
                      </a:cubicBezTo>
                      <a:cubicBezTo>
                        <a:pt x="147589" y="392862"/>
                        <a:pt x="155425" y="367861"/>
                        <a:pt x="172512" y="329990"/>
                      </a:cubicBezTo>
                      <a:lnTo>
                        <a:pt x="179789" y="315164"/>
                      </a:lnTo>
                      <a:lnTo>
                        <a:pt x="139525" y="314351"/>
                      </a:lnTo>
                      <a:lnTo>
                        <a:pt x="111089" y="312624"/>
                      </a:lnTo>
                      <a:lnTo>
                        <a:pt x="88591" y="346155"/>
                      </a:lnTo>
                      <a:cubicBezTo>
                        <a:pt x="64338" y="379889"/>
                        <a:pt x="46603" y="399176"/>
                        <a:pt x="41136" y="396019"/>
                      </a:cubicBezTo>
                      <a:cubicBezTo>
                        <a:pt x="35670" y="392863"/>
                        <a:pt x="43505" y="367862"/>
                        <a:pt x="60593" y="329991"/>
                      </a:cubicBezTo>
                      <a:lnTo>
                        <a:pt x="70625" y="309549"/>
                      </a:lnTo>
                      <a:lnTo>
                        <a:pt x="39015" y="306068"/>
                      </a:lnTo>
                      <a:cubicBezTo>
                        <a:pt x="14383" y="302420"/>
                        <a:pt x="0" y="298021"/>
                        <a:pt x="0" y="293287"/>
                      </a:cubicBezTo>
                      <a:cubicBezTo>
                        <a:pt x="0" y="286186"/>
                        <a:pt x="32362" y="279840"/>
                        <a:pt x="83133" y="275647"/>
                      </a:cubicBezTo>
                      <a:lnTo>
                        <a:pt x="87390" y="275389"/>
                      </a:lnTo>
                      <a:lnTo>
                        <a:pt x="92658" y="264655"/>
                      </a:lnTo>
                      <a:lnTo>
                        <a:pt x="116967" y="220515"/>
                      </a:lnTo>
                      <a:lnTo>
                        <a:pt x="93784" y="217962"/>
                      </a:lnTo>
                      <a:cubicBezTo>
                        <a:pt x="69152" y="214314"/>
                        <a:pt x="54769" y="209916"/>
                        <a:pt x="54769" y="205181"/>
                      </a:cubicBezTo>
                      <a:cubicBezTo>
                        <a:pt x="54769" y="200447"/>
                        <a:pt x="69152" y="196049"/>
                        <a:pt x="93784" y="192400"/>
                      </a:cubicBezTo>
                      <a:lnTo>
                        <a:pt x="134947" y="187867"/>
                      </a:lnTo>
                      <a:lnTo>
                        <a:pt x="135563" y="186748"/>
                      </a:lnTo>
                      <a:lnTo>
                        <a:pt x="167126" y="134545"/>
                      </a:lnTo>
                      <a:lnTo>
                        <a:pt x="146171" y="132237"/>
                      </a:lnTo>
                      <a:cubicBezTo>
                        <a:pt x="121539" y="128589"/>
                        <a:pt x="107156" y="124191"/>
                        <a:pt x="107156" y="119456"/>
                      </a:cubicBezTo>
                      <a:cubicBezTo>
                        <a:pt x="107156" y="114722"/>
                        <a:pt x="121539" y="110324"/>
                        <a:pt x="146171" y="106675"/>
                      </a:cubicBezTo>
                      <a:lnTo>
                        <a:pt x="187276" y="102148"/>
                      </a:lnTo>
                      <a:lnTo>
                        <a:pt x="222130" y="50201"/>
                      </a:lnTo>
                      <a:cubicBezTo>
                        <a:pt x="246383" y="16468"/>
                        <a:pt x="264117" y="-2819"/>
                        <a:pt x="269584" y="337"/>
                      </a:cubicBezTo>
                      <a:cubicBezTo>
                        <a:pt x="275051" y="3494"/>
                        <a:pt x="267215" y="28495"/>
                        <a:pt x="250128" y="66366"/>
                      </a:cubicBezTo>
                      <a:lnTo>
                        <a:pt x="234033" y="99161"/>
                      </a:lnTo>
                      <a:lnTo>
                        <a:pt x="246681" y="98393"/>
                      </a:lnTo>
                      <a:lnTo>
                        <a:pt x="302471" y="97266"/>
                      </a:lnTo>
                      <a:lnTo>
                        <a:pt x="334049" y="50200"/>
                      </a:lnTo>
                      <a:cubicBezTo>
                        <a:pt x="358302" y="16467"/>
                        <a:pt x="376036" y="-2820"/>
                        <a:pt x="381503" y="336"/>
                      </a:cubicBezTo>
                      <a:cubicBezTo>
                        <a:pt x="386970" y="3493"/>
                        <a:pt x="379134" y="28494"/>
                        <a:pt x="362046" y="66365"/>
                      </a:cubicBezTo>
                      <a:lnTo>
                        <a:pt x="347096" y="96828"/>
                      </a:lnTo>
                      <a:lnTo>
                        <a:pt x="420827" y="98318"/>
                      </a:lnTo>
                      <a:lnTo>
                        <a:pt x="453112" y="50199"/>
                      </a:lnTo>
                      <a:cubicBezTo>
                        <a:pt x="477365" y="16466"/>
                        <a:pt x="495099" y="-2821"/>
                        <a:pt x="500566" y="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87269DEB-648B-416E-A8F8-18BC0CD06FCE}"/>
                  </a:ext>
                </a:extLst>
              </p:cNvPr>
              <p:cNvSpPr/>
              <p:nvPr/>
            </p:nvSpPr>
            <p:spPr>
              <a:xfrm rot="3600000">
                <a:off x="4211134" y="3634627"/>
                <a:ext cx="111466" cy="731761"/>
              </a:xfrm>
              <a:custGeom>
                <a:avLst/>
                <a:gdLst>
                  <a:gd name="connsiteX0" fmla="*/ 9462 w 111466"/>
                  <a:gd name="connsiteY0" fmla="*/ 51171 h 731761"/>
                  <a:gd name="connsiteX1" fmla="*/ 104564 w 111466"/>
                  <a:gd name="connsiteY1" fmla="*/ 0 h 731761"/>
                  <a:gd name="connsiteX2" fmla="*/ 111466 w 111466"/>
                  <a:gd name="connsiteY2" fmla="*/ 664176 h 731761"/>
                  <a:gd name="connsiteX3" fmla="*/ 0 w 111466"/>
                  <a:gd name="connsiteY3" fmla="*/ 731761 h 731761"/>
                  <a:gd name="connsiteX4" fmla="*/ 9462 w 111466"/>
                  <a:gd name="connsiteY4" fmla="*/ 51171 h 731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66" h="731761">
                    <a:moveTo>
                      <a:pt x="9462" y="51171"/>
                    </a:moveTo>
                    <a:lnTo>
                      <a:pt x="104564" y="0"/>
                    </a:lnTo>
                    <a:lnTo>
                      <a:pt x="111466" y="664176"/>
                    </a:lnTo>
                    <a:lnTo>
                      <a:pt x="0" y="731761"/>
                    </a:lnTo>
                    <a:lnTo>
                      <a:pt x="9462" y="51171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B75CC3A1-EBBC-408B-BF26-A95199ADD69C}"/>
              </a:ext>
            </a:extLst>
          </p:cNvPr>
          <p:cNvGrpSpPr/>
          <p:nvPr/>
        </p:nvGrpSpPr>
        <p:grpSpPr>
          <a:xfrm>
            <a:off x="3847881" y="4265845"/>
            <a:ext cx="2130225" cy="1549888"/>
            <a:chOff x="3092450" y="4025900"/>
            <a:chExt cx="1691847" cy="1230938"/>
          </a:xfrm>
        </p:grpSpPr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C46353AA-560F-489A-90C2-018ECC588ABE}"/>
                </a:ext>
              </a:extLst>
            </p:cNvPr>
            <p:cNvGrpSpPr/>
            <p:nvPr/>
          </p:nvGrpSpPr>
          <p:grpSpPr>
            <a:xfrm rot="20700000">
              <a:off x="3092450" y="4025900"/>
              <a:ext cx="806450" cy="1085850"/>
              <a:chOff x="3092450" y="4025900"/>
              <a:chExt cx="806450" cy="1085850"/>
            </a:xfrm>
          </p:grpSpPr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378E8970-5106-4B1F-BD87-B6A480463A63}"/>
                  </a:ext>
                </a:extLst>
              </p:cNvPr>
              <p:cNvSpPr/>
              <p:nvPr/>
            </p:nvSpPr>
            <p:spPr>
              <a:xfrm>
                <a:off x="3092450" y="4025900"/>
                <a:ext cx="806450" cy="1085850"/>
              </a:xfrm>
              <a:prstGeom prst="rect">
                <a:avLst/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BF5FFD42-9B3B-43DB-AD83-D3D7DB041FBD}"/>
                  </a:ext>
                </a:extLst>
              </p:cNvPr>
              <p:cNvSpPr/>
              <p:nvPr/>
            </p:nvSpPr>
            <p:spPr>
              <a:xfrm>
                <a:off x="3149401" y="4251608"/>
                <a:ext cx="692548" cy="831850"/>
              </a:xfrm>
              <a:custGeom>
                <a:avLst/>
                <a:gdLst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290512 w 414338"/>
                  <a:gd name="connsiteY2" fmla="*/ 35719 h 497681"/>
                  <a:gd name="connsiteX3" fmla="*/ 333375 w 414338"/>
                  <a:gd name="connsiteY3" fmla="*/ 54769 h 497681"/>
                  <a:gd name="connsiteX4" fmla="*/ 336027 w 414338"/>
                  <a:gd name="connsiteY4" fmla="*/ 52780 h 497681"/>
                  <a:gd name="connsiteX5" fmla="*/ 338137 w 414338"/>
                  <a:gd name="connsiteY5" fmla="*/ 92868 h 497681"/>
                  <a:gd name="connsiteX6" fmla="*/ 314325 w 414338"/>
                  <a:gd name="connsiteY6" fmla="*/ 173831 h 497681"/>
                  <a:gd name="connsiteX7" fmla="*/ 352425 w 414338"/>
                  <a:gd name="connsiteY7" fmla="*/ 216693 h 497681"/>
                  <a:gd name="connsiteX8" fmla="*/ 309562 w 414338"/>
                  <a:gd name="connsiteY8" fmla="*/ 295274 h 497681"/>
                  <a:gd name="connsiteX9" fmla="*/ 326231 w 414338"/>
                  <a:gd name="connsiteY9" fmla="*/ 340518 h 497681"/>
                  <a:gd name="connsiteX10" fmla="*/ 385762 w 414338"/>
                  <a:gd name="connsiteY10" fmla="*/ 340518 h 497681"/>
                  <a:gd name="connsiteX11" fmla="*/ 414338 w 414338"/>
                  <a:gd name="connsiteY11" fmla="*/ 373606 h 497681"/>
                  <a:gd name="connsiteX12" fmla="*/ 411956 w 414338"/>
                  <a:gd name="connsiteY12" fmla="*/ 376239 h 497681"/>
                  <a:gd name="connsiteX13" fmla="*/ 413832 w 414338"/>
                  <a:gd name="connsiteY13" fmla="*/ 380648 h 497681"/>
                  <a:gd name="connsiteX14" fmla="*/ 333374 w 414338"/>
                  <a:gd name="connsiteY14" fmla="*/ 397668 h 497681"/>
                  <a:gd name="connsiteX15" fmla="*/ 290511 w 414338"/>
                  <a:gd name="connsiteY15" fmla="*/ 364331 h 497681"/>
                  <a:gd name="connsiteX16" fmla="*/ 230980 w 414338"/>
                  <a:gd name="connsiteY16" fmla="*/ 361949 h 497681"/>
                  <a:gd name="connsiteX17" fmla="*/ 195261 w 414338"/>
                  <a:gd name="connsiteY17" fmla="*/ 428624 h 497681"/>
                  <a:gd name="connsiteX18" fmla="*/ 152399 w 414338"/>
                  <a:gd name="connsiteY18" fmla="*/ 431006 h 497681"/>
                  <a:gd name="connsiteX19" fmla="*/ 80961 w 414338"/>
                  <a:gd name="connsiteY19" fmla="*/ 497681 h 497681"/>
                  <a:gd name="connsiteX20" fmla="*/ 59531 w 414338"/>
                  <a:gd name="connsiteY20" fmla="*/ 469107 h 497681"/>
                  <a:gd name="connsiteX21" fmla="*/ 54769 w 414338"/>
                  <a:gd name="connsiteY21" fmla="*/ 369094 h 497681"/>
                  <a:gd name="connsiteX22" fmla="*/ 85725 w 414338"/>
                  <a:gd name="connsiteY22" fmla="*/ 307182 h 497681"/>
                  <a:gd name="connsiteX23" fmla="*/ 71437 w 414338"/>
                  <a:gd name="connsiteY23" fmla="*/ 280988 h 497681"/>
                  <a:gd name="connsiteX24" fmla="*/ 30956 w 414338"/>
                  <a:gd name="connsiteY24" fmla="*/ 292894 h 497681"/>
                  <a:gd name="connsiteX25" fmla="*/ 0 w 414338"/>
                  <a:gd name="connsiteY25" fmla="*/ 269082 h 497681"/>
                  <a:gd name="connsiteX26" fmla="*/ 21431 w 414338"/>
                  <a:gd name="connsiteY26" fmla="*/ 197644 h 497681"/>
                  <a:gd name="connsiteX27" fmla="*/ 69056 w 414338"/>
                  <a:gd name="connsiteY27" fmla="*/ 142875 h 497681"/>
                  <a:gd name="connsiteX28" fmla="*/ 109537 w 414338"/>
                  <a:gd name="connsiteY28" fmla="*/ 135732 h 497681"/>
                  <a:gd name="connsiteX29" fmla="*/ 108271 w 414338"/>
                  <a:gd name="connsiteY29" fmla="*/ 128769 h 497681"/>
                  <a:gd name="connsiteX30" fmla="*/ 138112 w 414338"/>
                  <a:gd name="connsiteY30" fmla="*/ 135732 h 497681"/>
                  <a:gd name="connsiteX31" fmla="*/ 202406 w 414338"/>
                  <a:gd name="connsiteY31" fmla="*/ 57150 h 497681"/>
                  <a:gd name="connsiteX32" fmla="*/ 207169 w 414338"/>
                  <a:gd name="connsiteY32" fmla="*/ 11907 h 497681"/>
                  <a:gd name="connsiteX33" fmla="*/ 257175 w 414338"/>
                  <a:gd name="connsiteY33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290512 w 414338"/>
                  <a:gd name="connsiteY2" fmla="*/ 35719 h 497681"/>
                  <a:gd name="connsiteX3" fmla="*/ 333375 w 414338"/>
                  <a:gd name="connsiteY3" fmla="*/ 54769 h 497681"/>
                  <a:gd name="connsiteX4" fmla="*/ 336027 w 414338"/>
                  <a:gd name="connsiteY4" fmla="*/ 52780 h 497681"/>
                  <a:gd name="connsiteX5" fmla="*/ 338137 w 414338"/>
                  <a:gd name="connsiteY5" fmla="*/ 92868 h 497681"/>
                  <a:gd name="connsiteX6" fmla="*/ 314325 w 414338"/>
                  <a:gd name="connsiteY6" fmla="*/ 173831 h 497681"/>
                  <a:gd name="connsiteX7" fmla="*/ 352425 w 414338"/>
                  <a:gd name="connsiteY7" fmla="*/ 216693 h 497681"/>
                  <a:gd name="connsiteX8" fmla="*/ 309562 w 414338"/>
                  <a:gd name="connsiteY8" fmla="*/ 295274 h 497681"/>
                  <a:gd name="connsiteX9" fmla="*/ 326231 w 414338"/>
                  <a:gd name="connsiteY9" fmla="*/ 340518 h 497681"/>
                  <a:gd name="connsiteX10" fmla="*/ 385762 w 414338"/>
                  <a:gd name="connsiteY10" fmla="*/ 340518 h 497681"/>
                  <a:gd name="connsiteX11" fmla="*/ 414338 w 414338"/>
                  <a:gd name="connsiteY11" fmla="*/ 373606 h 497681"/>
                  <a:gd name="connsiteX12" fmla="*/ 411956 w 414338"/>
                  <a:gd name="connsiteY12" fmla="*/ 376239 h 497681"/>
                  <a:gd name="connsiteX13" fmla="*/ 413832 w 414338"/>
                  <a:gd name="connsiteY13" fmla="*/ 380648 h 497681"/>
                  <a:gd name="connsiteX14" fmla="*/ 333374 w 414338"/>
                  <a:gd name="connsiteY14" fmla="*/ 397668 h 497681"/>
                  <a:gd name="connsiteX15" fmla="*/ 290511 w 414338"/>
                  <a:gd name="connsiteY15" fmla="*/ 364331 h 497681"/>
                  <a:gd name="connsiteX16" fmla="*/ 230980 w 414338"/>
                  <a:gd name="connsiteY16" fmla="*/ 361949 h 497681"/>
                  <a:gd name="connsiteX17" fmla="*/ 195261 w 414338"/>
                  <a:gd name="connsiteY17" fmla="*/ 428624 h 497681"/>
                  <a:gd name="connsiteX18" fmla="*/ 152399 w 414338"/>
                  <a:gd name="connsiteY18" fmla="*/ 431006 h 497681"/>
                  <a:gd name="connsiteX19" fmla="*/ 80961 w 414338"/>
                  <a:gd name="connsiteY19" fmla="*/ 497681 h 497681"/>
                  <a:gd name="connsiteX20" fmla="*/ 59531 w 414338"/>
                  <a:gd name="connsiteY20" fmla="*/ 469107 h 497681"/>
                  <a:gd name="connsiteX21" fmla="*/ 54769 w 414338"/>
                  <a:gd name="connsiteY21" fmla="*/ 369094 h 497681"/>
                  <a:gd name="connsiteX22" fmla="*/ 85725 w 414338"/>
                  <a:gd name="connsiteY22" fmla="*/ 307182 h 497681"/>
                  <a:gd name="connsiteX23" fmla="*/ 71437 w 414338"/>
                  <a:gd name="connsiteY23" fmla="*/ 280988 h 497681"/>
                  <a:gd name="connsiteX24" fmla="*/ 30956 w 414338"/>
                  <a:gd name="connsiteY24" fmla="*/ 292894 h 497681"/>
                  <a:gd name="connsiteX25" fmla="*/ 0 w 414338"/>
                  <a:gd name="connsiteY25" fmla="*/ 269082 h 497681"/>
                  <a:gd name="connsiteX26" fmla="*/ 21431 w 414338"/>
                  <a:gd name="connsiteY26" fmla="*/ 197644 h 497681"/>
                  <a:gd name="connsiteX27" fmla="*/ 69056 w 414338"/>
                  <a:gd name="connsiteY27" fmla="*/ 142875 h 497681"/>
                  <a:gd name="connsiteX28" fmla="*/ 98140 w 414338"/>
                  <a:gd name="connsiteY28" fmla="*/ 135732 h 497681"/>
                  <a:gd name="connsiteX29" fmla="*/ 108271 w 414338"/>
                  <a:gd name="connsiteY29" fmla="*/ 128769 h 497681"/>
                  <a:gd name="connsiteX30" fmla="*/ 138112 w 414338"/>
                  <a:gd name="connsiteY30" fmla="*/ 135732 h 497681"/>
                  <a:gd name="connsiteX31" fmla="*/ 202406 w 414338"/>
                  <a:gd name="connsiteY31" fmla="*/ 57150 h 497681"/>
                  <a:gd name="connsiteX32" fmla="*/ 207169 w 414338"/>
                  <a:gd name="connsiteY32" fmla="*/ 11907 h 497681"/>
                  <a:gd name="connsiteX33" fmla="*/ 257175 w 414338"/>
                  <a:gd name="connsiteY33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333375 w 414338"/>
                  <a:gd name="connsiteY2" fmla="*/ 54769 h 497681"/>
                  <a:gd name="connsiteX3" fmla="*/ 336027 w 414338"/>
                  <a:gd name="connsiteY3" fmla="*/ 52780 h 497681"/>
                  <a:gd name="connsiteX4" fmla="*/ 338137 w 414338"/>
                  <a:gd name="connsiteY4" fmla="*/ 92868 h 497681"/>
                  <a:gd name="connsiteX5" fmla="*/ 314325 w 414338"/>
                  <a:gd name="connsiteY5" fmla="*/ 173831 h 497681"/>
                  <a:gd name="connsiteX6" fmla="*/ 352425 w 414338"/>
                  <a:gd name="connsiteY6" fmla="*/ 216693 h 497681"/>
                  <a:gd name="connsiteX7" fmla="*/ 309562 w 414338"/>
                  <a:gd name="connsiteY7" fmla="*/ 295274 h 497681"/>
                  <a:gd name="connsiteX8" fmla="*/ 326231 w 414338"/>
                  <a:gd name="connsiteY8" fmla="*/ 340518 h 497681"/>
                  <a:gd name="connsiteX9" fmla="*/ 385762 w 414338"/>
                  <a:gd name="connsiteY9" fmla="*/ 340518 h 497681"/>
                  <a:gd name="connsiteX10" fmla="*/ 414338 w 414338"/>
                  <a:gd name="connsiteY10" fmla="*/ 373606 h 497681"/>
                  <a:gd name="connsiteX11" fmla="*/ 411956 w 414338"/>
                  <a:gd name="connsiteY11" fmla="*/ 376239 h 497681"/>
                  <a:gd name="connsiteX12" fmla="*/ 413832 w 414338"/>
                  <a:gd name="connsiteY12" fmla="*/ 380648 h 497681"/>
                  <a:gd name="connsiteX13" fmla="*/ 333374 w 414338"/>
                  <a:gd name="connsiteY13" fmla="*/ 397668 h 497681"/>
                  <a:gd name="connsiteX14" fmla="*/ 290511 w 414338"/>
                  <a:gd name="connsiteY14" fmla="*/ 364331 h 497681"/>
                  <a:gd name="connsiteX15" fmla="*/ 230980 w 414338"/>
                  <a:gd name="connsiteY15" fmla="*/ 361949 h 497681"/>
                  <a:gd name="connsiteX16" fmla="*/ 195261 w 414338"/>
                  <a:gd name="connsiteY16" fmla="*/ 428624 h 497681"/>
                  <a:gd name="connsiteX17" fmla="*/ 152399 w 414338"/>
                  <a:gd name="connsiteY17" fmla="*/ 431006 h 497681"/>
                  <a:gd name="connsiteX18" fmla="*/ 80961 w 414338"/>
                  <a:gd name="connsiteY18" fmla="*/ 497681 h 497681"/>
                  <a:gd name="connsiteX19" fmla="*/ 59531 w 414338"/>
                  <a:gd name="connsiteY19" fmla="*/ 469107 h 497681"/>
                  <a:gd name="connsiteX20" fmla="*/ 54769 w 414338"/>
                  <a:gd name="connsiteY20" fmla="*/ 369094 h 497681"/>
                  <a:gd name="connsiteX21" fmla="*/ 85725 w 414338"/>
                  <a:gd name="connsiteY21" fmla="*/ 307182 h 497681"/>
                  <a:gd name="connsiteX22" fmla="*/ 71437 w 414338"/>
                  <a:gd name="connsiteY22" fmla="*/ 280988 h 497681"/>
                  <a:gd name="connsiteX23" fmla="*/ 30956 w 414338"/>
                  <a:gd name="connsiteY23" fmla="*/ 292894 h 497681"/>
                  <a:gd name="connsiteX24" fmla="*/ 0 w 414338"/>
                  <a:gd name="connsiteY24" fmla="*/ 269082 h 497681"/>
                  <a:gd name="connsiteX25" fmla="*/ 21431 w 414338"/>
                  <a:gd name="connsiteY25" fmla="*/ 197644 h 497681"/>
                  <a:gd name="connsiteX26" fmla="*/ 69056 w 414338"/>
                  <a:gd name="connsiteY26" fmla="*/ 142875 h 497681"/>
                  <a:gd name="connsiteX27" fmla="*/ 98140 w 414338"/>
                  <a:gd name="connsiteY27" fmla="*/ 135732 h 497681"/>
                  <a:gd name="connsiteX28" fmla="*/ 108271 w 414338"/>
                  <a:gd name="connsiteY28" fmla="*/ 128769 h 497681"/>
                  <a:gd name="connsiteX29" fmla="*/ 138112 w 414338"/>
                  <a:gd name="connsiteY29" fmla="*/ 135732 h 497681"/>
                  <a:gd name="connsiteX30" fmla="*/ 202406 w 414338"/>
                  <a:gd name="connsiteY30" fmla="*/ 57150 h 497681"/>
                  <a:gd name="connsiteX31" fmla="*/ 207169 w 414338"/>
                  <a:gd name="connsiteY31" fmla="*/ 11907 h 497681"/>
                  <a:gd name="connsiteX32" fmla="*/ 257175 w 414338"/>
                  <a:gd name="connsiteY32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333375 w 414338"/>
                  <a:gd name="connsiteY2" fmla="*/ 54769 h 497681"/>
                  <a:gd name="connsiteX3" fmla="*/ 338137 w 414338"/>
                  <a:gd name="connsiteY3" fmla="*/ 92868 h 497681"/>
                  <a:gd name="connsiteX4" fmla="*/ 314325 w 414338"/>
                  <a:gd name="connsiteY4" fmla="*/ 173831 h 497681"/>
                  <a:gd name="connsiteX5" fmla="*/ 352425 w 414338"/>
                  <a:gd name="connsiteY5" fmla="*/ 216693 h 497681"/>
                  <a:gd name="connsiteX6" fmla="*/ 309562 w 414338"/>
                  <a:gd name="connsiteY6" fmla="*/ 295274 h 497681"/>
                  <a:gd name="connsiteX7" fmla="*/ 326231 w 414338"/>
                  <a:gd name="connsiteY7" fmla="*/ 340518 h 497681"/>
                  <a:gd name="connsiteX8" fmla="*/ 385762 w 414338"/>
                  <a:gd name="connsiteY8" fmla="*/ 340518 h 497681"/>
                  <a:gd name="connsiteX9" fmla="*/ 414338 w 414338"/>
                  <a:gd name="connsiteY9" fmla="*/ 373606 h 497681"/>
                  <a:gd name="connsiteX10" fmla="*/ 411956 w 414338"/>
                  <a:gd name="connsiteY10" fmla="*/ 376239 h 497681"/>
                  <a:gd name="connsiteX11" fmla="*/ 413832 w 414338"/>
                  <a:gd name="connsiteY11" fmla="*/ 380648 h 497681"/>
                  <a:gd name="connsiteX12" fmla="*/ 333374 w 414338"/>
                  <a:gd name="connsiteY12" fmla="*/ 397668 h 497681"/>
                  <a:gd name="connsiteX13" fmla="*/ 290511 w 414338"/>
                  <a:gd name="connsiteY13" fmla="*/ 364331 h 497681"/>
                  <a:gd name="connsiteX14" fmla="*/ 230980 w 414338"/>
                  <a:gd name="connsiteY14" fmla="*/ 361949 h 497681"/>
                  <a:gd name="connsiteX15" fmla="*/ 195261 w 414338"/>
                  <a:gd name="connsiteY15" fmla="*/ 428624 h 497681"/>
                  <a:gd name="connsiteX16" fmla="*/ 152399 w 414338"/>
                  <a:gd name="connsiteY16" fmla="*/ 431006 h 497681"/>
                  <a:gd name="connsiteX17" fmla="*/ 80961 w 414338"/>
                  <a:gd name="connsiteY17" fmla="*/ 497681 h 497681"/>
                  <a:gd name="connsiteX18" fmla="*/ 59531 w 414338"/>
                  <a:gd name="connsiteY18" fmla="*/ 469107 h 497681"/>
                  <a:gd name="connsiteX19" fmla="*/ 54769 w 414338"/>
                  <a:gd name="connsiteY19" fmla="*/ 369094 h 497681"/>
                  <a:gd name="connsiteX20" fmla="*/ 85725 w 414338"/>
                  <a:gd name="connsiteY20" fmla="*/ 307182 h 497681"/>
                  <a:gd name="connsiteX21" fmla="*/ 71437 w 414338"/>
                  <a:gd name="connsiteY21" fmla="*/ 280988 h 497681"/>
                  <a:gd name="connsiteX22" fmla="*/ 30956 w 414338"/>
                  <a:gd name="connsiteY22" fmla="*/ 292894 h 497681"/>
                  <a:gd name="connsiteX23" fmla="*/ 0 w 414338"/>
                  <a:gd name="connsiteY23" fmla="*/ 269082 h 497681"/>
                  <a:gd name="connsiteX24" fmla="*/ 21431 w 414338"/>
                  <a:gd name="connsiteY24" fmla="*/ 197644 h 497681"/>
                  <a:gd name="connsiteX25" fmla="*/ 69056 w 414338"/>
                  <a:gd name="connsiteY25" fmla="*/ 142875 h 497681"/>
                  <a:gd name="connsiteX26" fmla="*/ 98140 w 414338"/>
                  <a:gd name="connsiteY26" fmla="*/ 135732 h 497681"/>
                  <a:gd name="connsiteX27" fmla="*/ 108271 w 414338"/>
                  <a:gd name="connsiteY27" fmla="*/ 128769 h 497681"/>
                  <a:gd name="connsiteX28" fmla="*/ 138112 w 414338"/>
                  <a:gd name="connsiteY28" fmla="*/ 135732 h 497681"/>
                  <a:gd name="connsiteX29" fmla="*/ 202406 w 414338"/>
                  <a:gd name="connsiteY29" fmla="*/ 57150 h 497681"/>
                  <a:gd name="connsiteX30" fmla="*/ 207169 w 414338"/>
                  <a:gd name="connsiteY30" fmla="*/ 11907 h 497681"/>
                  <a:gd name="connsiteX31" fmla="*/ 257175 w 414338"/>
                  <a:gd name="connsiteY31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333375 w 414338"/>
                  <a:gd name="connsiteY2" fmla="*/ 54769 h 497681"/>
                  <a:gd name="connsiteX3" fmla="*/ 338137 w 414338"/>
                  <a:gd name="connsiteY3" fmla="*/ 92868 h 497681"/>
                  <a:gd name="connsiteX4" fmla="*/ 314325 w 414338"/>
                  <a:gd name="connsiteY4" fmla="*/ 173831 h 497681"/>
                  <a:gd name="connsiteX5" fmla="*/ 352425 w 414338"/>
                  <a:gd name="connsiteY5" fmla="*/ 216693 h 497681"/>
                  <a:gd name="connsiteX6" fmla="*/ 309562 w 414338"/>
                  <a:gd name="connsiteY6" fmla="*/ 295274 h 497681"/>
                  <a:gd name="connsiteX7" fmla="*/ 326231 w 414338"/>
                  <a:gd name="connsiteY7" fmla="*/ 340518 h 497681"/>
                  <a:gd name="connsiteX8" fmla="*/ 385762 w 414338"/>
                  <a:gd name="connsiteY8" fmla="*/ 340518 h 497681"/>
                  <a:gd name="connsiteX9" fmla="*/ 414338 w 414338"/>
                  <a:gd name="connsiteY9" fmla="*/ 373606 h 497681"/>
                  <a:gd name="connsiteX10" fmla="*/ 411956 w 414338"/>
                  <a:gd name="connsiteY10" fmla="*/ 376239 h 497681"/>
                  <a:gd name="connsiteX11" fmla="*/ 333374 w 414338"/>
                  <a:gd name="connsiteY11" fmla="*/ 397668 h 497681"/>
                  <a:gd name="connsiteX12" fmla="*/ 290511 w 414338"/>
                  <a:gd name="connsiteY12" fmla="*/ 364331 h 497681"/>
                  <a:gd name="connsiteX13" fmla="*/ 230980 w 414338"/>
                  <a:gd name="connsiteY13" fmla="*/ 361949 h 497681"/>
                  <a:gd name="connsiteX14" fmla="*/ 195261 w 414338"/>
                  <a:gd name="connsiteY14" fmla="*/ 428624 h 497681"/>
                  <a:gd name="connsiteX15" fmla="*/ 152399 w 414338"/>
                  <a:gd name="connsiteY15" fmla="*/ 431006 h 497681"/>
                  <a:gd name="connsiteX16" fmla="*/ 80961 w 414338"/>
                  <a:gd name="connsiteY16" fmla="*/ 497681 h 497681"/>
                  <a:gd name="connsiteX17" fmla="*/ 59531 w 414338"/>
                  <a:gd name="connsiteY17" fmla="*/ 469107 h 497681"/>
                  <a:gd name="connsiteX18" fmla="*/ 54769 w 414338"/>
                  <a:gd name="connsiteY18" fmla="*/ 369094 h 497681"/>
                  <a:gd name="connsiteX19" fmla="*/ 85725 w 414338"/>
                  <a:gd name="connsiteY19" fmla="*/ 307182 h 497681"/>
                  <a:gd name="connsiteX20" fmla="*/ 71437 w 414338"/>
                  <a:gd name="connsiteY20" fmla="*/ 280988 h 497681"/>
                  <a:gd name="connsiteX21" fmla="*/ 30956 w 414338"/>
                  <a:gd name="connsiteY21" fmla="*/ 292894 h 497681"/>
                  <a:gd name="connsiteX22" fmla="*/ 0 w 414338"/>
                  <a:gd name="connsiteY22" fmla="*/ 269082 h 497681"/>
                  <a:gd name="connsiteX23" fmla="*/ 21431 w 414338"/>
                  <a:gd name="connsiteY23" fmla="*/ 197644 h 497681"/>
                  <a:gd name="connsiteX24" fmla="*/ 69056 w 414338"/>
                  <a:gd name="connsiteY24" fmla="*/ 142875 h 497681"/>
                  <a:gd name="connsiteX25" fmla="*/ 98140 w 414338"/>
                  <a:gd name="connsiteY25" fmla="*/ 135732 h 497681"/>
                  <a:gd name="connsiteX26" fmla="*/ 108271 w 414338"/>
                  <a:gd name="connsiteY26" fmla="*/ 128769 h 497681"/>
                  <a:gd name="connsiteX27" fmla="*/ 138112 w 414338"/>
                  <a:gd name="connsiteY27" fmla="*/ 135732 h 497681"/>
                  <a:gd name="connsiteX28" fmla="*/ 202406 w 414338"/>
                  <a:gd name="connsiteY28" fmla="*/ 57150 h 497681"/>
                  <a:gd name="connsiteX29" fmla="*/ 207169 w 414338"/>
                  <a:gd name="connsiteY29" fmla="*/ 11907 h 497681"/>
                  <a:gd name="connsiteX30" fmla="*/ 257175 w 414338"/>
                  <a:gd name="connsiteY30" fmla="*/ 0 h 497681"/>
                  <a:gd name="connsiteX0" fmla="*/ 257175 w 414338"/>
                  <a:gd name="connsiteY0" fmla="*/ 0 h 497681"/>
                  <a:gd name="connsiteX1" fmla="*/ 290816 w 414338"/>
                  <a:gd name="connsiteY1" fmla="*/ 31663 h 497681"/>
                  <a:gd name="connsiteX2" fmla="*/ 333375 w 414338"/>
                  <a:gd name="connsiteY2" fmla="*/ 54769 h 497681"/>
                  <a:gd name="connsiteX3" fmla="*/ 338137 w 414338"/>
                  <a:gd name="connsiteY3" fmla="*/ 92868 h 497681"/>
                  <a:gd name="connsiteX4" fmla="*/ 314325 w 414338"/>
                  <a:gd name="connsiteY4" fmla="*/ 173831 h 497681"/>
                  <a:gd name="connsiteX5" fmla="*/ 352425 w 414338"/>
                  <a:gd name="connsiteY5" fmla="*/ 216693 h 497681"/>
                  <a:gd name="connsiteX6" fmla="*/ 309562 w 414338"/>
                  <a:gd name="connsiteY6" fmla="*/ 295274 h 497681"/>
                  <a:gd name="connsiteX7" fmla="*/ 326231 w 414338"/>
                  <a:gd name="connsiteY7" fmla="*/ 340518 h 497681"/>
                  <a:gd name="connsiteX8" fmla="*/ 385762 w 414338"/>
                  <a:gd name="connsiteY8" fmla="*/ 340518 h 497681"/>
                  <a:gd name="connsiteX9" fmla="*/ 414338 w 414338"/>
                  <a:gd name="connsiteY9" fmla="*/ 373606 h 497681"/>
                  <a:gd name="connsiteX10" fmla="*/ 333374 w 414338"/>
                  <a:gd name="connsiteY10" fmla="*/ 397668 h 497681"/>
                  <a:gd name="connsiteX11" fmla="*/ 290511 w 414338"/>
                  <a:gd name="connsiteY11" fmla="*/ 364331 h 497681"/>
                  <a:gd name="connsiteX12" fmla="*/ 230980 w 414338"/>
                  <a:gd name="connsiteY12" fmla="*/ 361949 h 497681"/>
                  <a:gd name="connsiteX13" fmla="*/ 195261 w 414338"/>
                  <a:gd name="connsiteY13" fmla="*/ 428624 h 497681"/>
                  <a:gd name="connsiteX14" fmla="*/ 152399 w 414338"/>
                  <a:gd name="connsiteY14" fmla="*/ 431006 h 497681"/>
                  <a:gd name="connsiteX15" fmla="*/ 80961 w 414338"/>
                  <a:gd name="connsiteY15" fmla="*/ 497681 h 497681"/>
                  <a:gd name="connsiteX16" fmla="*/ 59531 w 414338"/>
                  <a:gd name="connsiteY16" fmla="*/ 469107 h 497681"/>
                  <a:gd name="connsiteX17" fmla="*/ 54769 w 414338"/>
                  <a:gd name="connsiteY17" fmla="*/ 369094 h 497681"/>
                  <a:gd name="connsiteX18" fmla="*/ 85725 w 414338"/>
                  <a:gd name="connsiteY18" fmla="*/ 307182 h 497681"/>
                  <a:gd name="connsiteX19" fmla="*/ 71437 w 414338"/>
                  <a:gd name="connsiteY19" fmla="*/ 280988 h 497681"/>
                  <a:gd name="connsiteX20" fmla="*/ 30956 w 414338"/>
                  <a:gd name="connsiteY20" fmla="*/ 292894 h 497681"/>
                  <a:gd name="connsiteX21" fmla="*/ 0 w 414338"/>
                  <a:gd name="connsiteY21" fmla="*/ 269082 h 497681"/>
                  <a:gd name="connsiteX22" fmla="*/ 21431 w 414338"/>
                  <a:gd name="connsiteY22" fmla="*/ 197644 h 497681"/>
                  <a:gd name="connsiteX23" fmla="*/ 69056 w 414338"/>
                  <a:gd name="connsiteY23" fmla="*/ 142875 h 497681"/>
                  <a:gd name="connsiteX24" fmla="*/ 98140 w 414338"/>
                  <a:gd name="connsiteY24" fmla="*/ 135732 h 497681"/>
                  <a:gd name="connsiteX25" fmla="*/ 108271 w 414338"/>
                  <a:gd name="connsiteY25" fmla="*/ 128769 h 497681"/>
                  <a:gd name="connsiteX26" fmla="*/ 138112 w 414338"/>
                  <a:gd name="connsiteY26" fmla="*/ 135732 h 497681"/>
                  <a:gd name="connsiteX27" fmla="*/ 202406 w 414338"/>
                  <a:gd name="connsiteY27" fmla="*/ 57150 h 497681"/>
                  <a:gd name="connsiteX28" fmla="*/ 207169 w 414338"/>
                  <a:gd name="connsiteY28" fmla="*/ 11907 h 497681"/>
                  <a:gd name="connsiteX29" fmla="*/ 257175 w 414338"/>
                  <a:gd name="connsiteY29" fmla="*/ 0 h 497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4338" h="497681">
                    <a:moveTo>
                      <a:pt x="257175" y="0"/>
                    </a:moveTo>
                    <a:lnTo>
                      <a:pt x="290816" y="31663"/>
                    </a:lnTo>
                    <a:cubicBezTo>
                      <a:pt x="303516" y="40791"/>
                      <a:pt x="325840" y="51250"/>
                      <a:pt x="333375" y="54769"/>
                    </a:cubicBezTo>
                    <a:lnTo>
                      <a:pt x="338137" y="92868"/>
                    </a:lnTo>
                    <a:lnTo>
                      <a:pt x="314325" y="173831"/>
                    </a:lnTo>
                    <a:lnTo>
                      <a:pt x="352425" y="216693"/>
                    </a:lnTo>
                    <a:lnTo>
                      <a:pt x="309562" y="295274"/>
                    </a:lnTo>
                    <a:lnTo>
                      <a:pt x="326231" y="340518"/>
                    </a:lnTo>
                    <a:lnTo>
                      <a:pt x="385762" y="340518"/>
                    </a:lnTo>
                    <a:lnTo>
                      <a:pt x="414338" y="373606"/>
                    </a:lnTo>
                    <a:lnTo>
                      <a:pt x="333374" y="397668"/>
                    </a:lnTo>
                    <a:lnTo>
                      <a:pt x="290511" y="364331"/>
                    </a:lnTo>
                    <a:lnTo>
                      <a:pt x="230980" y="361949"/>
                    </a:lnTo>
                    <a:lnTo>
                      <a:pt x="195261" y="428624"/>
                    </a:lnTo>
                    <a:lnTo>
                      <a:pt x="152399" y="431006"/>
                    </a:lnTo>
                    <a:lnTo>
                      <a:pt x="80961" y="497681"/>
                    </a:lnTo>
                    <a:lnTo>
                      <a:pt x="59531" y="469107"/>
                    </a:lnTo>
                    <a:lnTo>
                      <a:pt x="54769" y="369094"/>
                    </a:lnTo>
                    <a:lnTo>
                      <a:pt x="85725" y="307182"/>
                    </a:lnTo>
                    <a:lnTo>
                      <a:pt x="71437" y="280988"/>
                    </a:lnTo>
                    <a:lnTo>
                      <a:pt x="30956" y="292894"/>
                    </a:lnTo>
                    <a:lnTo>
                      <a:pt x="0" y="269082"/>
                    </a:lnTo>
                    <a:lnTo>
                      <a:pt x="21431" y="197644"/>
                    </a:lnTo>
                    <a:lnTo>
                      <a:pt x="69056" y="142875"/>
                    </a:lnTo>
                    <a:lnTo>
                      <a:pt x="98140" y="135732"/>
                    </a:lnTo>
                    <a:lnTo>
                      <a:pt x="108271" y="128769"/>
                    </a:lnTo>
                    <a:lnTo>
                      <a:pt x="138112" y="135732"/>
                    </a:lnTo>
                    <a:lnTo>
                      <a:pt x="202406" y="57150"/>
                    </a:lnTo>
                    <a:lnTo>
                      <a:pt x="207169" y="11907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008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07BF422C-D4FD-4A91-AD22-CE26E4C74D89}"/>
                  </a:ext>
                </a:extLst>
              </p:cNvPr>
              <p:cNvGrpSpPr/>
              <p:nvPr/>
            </p:nvGrpSpPr>
            <p:grpSpPr>
              <a:xfrm rot="687942">
                <a:off x="3114166" y="4068623"/>
                <a:ext cx="662463" cy="646670"/>
                <a:chOff x="485775" y="1114425"/>
                <a:chExt cx="2530475" cy="2470150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D6D0216D-7775-4224-B7FB-06A51353EB77}"/>
                    </a:ext>
                  </a:extLst>
                </p:cNvPr>
                <p:cNvSpPr/>
                <p:nvPr/>
              </p:nvSpPr>
              <p:spPr>
                <a:xfrm>
                  <a:off x="1184275" y="1114425"/>
                  <a:ext cx="762000" cy="1149350"/>
                </a:xfrm>
                <a:custGeom>
                  <a:avLst/>
                  <a:gdLst>
                    <a:gd name="connsiteX0" fmla="*/ 98425 w 762000"/>
                    <a:gd name="connsiteY0" fmla="*/ 1076325 h 1149350"/>
                    <a:gd name="connsiteX1" fmla="*/ 41275 w 762000"/>
                    <a:gd name="connsiteY1" fmla="*/ 1016000 h 1149350"/>
                    <a:gd name="connsiteX2" fmla="*/ 60325 w 762000"/>
                    <a:gd name="connsiteY2" fmla="*/ 993775 h 1149350"/>
                    <a:gd name="connsiteX3" fmla="*/ 57150 w 762000"/>
                    <a:gd name="connsiteY3" fmla="*/ 946150 h 1149350"/>
                    <a:gd name="connsiteX4" fmla="*/ 73025 w 762000"/>
                    <a:gd name="connsiteY4" fmla="*/ 923925 h 1149350"/>
                    <a:gd name="connsiteX5" fmla="*/ 28575 w 762000"/>
                    <a:gd name="connsiteY5" fmla="*/ 876300 h 1149350"/>
                    <a:gd name="connsiteX6" fmla="*/ 28575 w 762000"/>
                    <a:gd name="connsiteY6" fmla="*/ 828675 h 1149350"/>
                    <a:gd name="connsiteX7" fmla="*/ 6350 w 762000"/>
                    <a:gd name="connsiteY7" fmla="*/ 758825 h 1149350"/>
                    <a:gd name="connsiteX8" fmla="*/ 0 w 762000"/>
                    <a:gd name="connsiteY8" fmla="*/ 711200 h 1149350"/>
                    <a:gd name="connsiteX9" fmla="*/ 9525 w 762000"/>
                    <a:gd name="connsiteY9" fmla="*/ 628650 h 1149350"/>
                    <a:gd name="connsiteX10" fmla="*/ 0 w 762000"/>
                    <a:gd name="connsiteY10" fmla="*/ 587375 h 1149350"/>
                    <a:gd name="connsiteX11" fmla="*/ 0 w 762000"/>
                    <a:gd name="connsiteY11" fmla="*/ 498475 h 1149350"/>
                    <a:gd name="connsiteX12" fmla="*/ 31750 w 762000"/>
                    <a:gd name="connsiteY12" fmla="*/ 473075 h 1149350"/>
                    <a:gd name="connsiteX13" fmla="*/ 31750 w 762000"/>
                    <a:gd name="connsiteY13" fmla="*/ 387350 h 1149350"/>
                    <a:gd name="connsiteX14" fmla="*/ 95250 w 762000"/>
                    <a:gd name="connsiteY14" fmla="*/ 266700 h 1149350"/>
                    <a:gd name="connsiteX15" fmla="*/ 149225 w 762000"/>
                    <a:gd name="connsiteY15" fmla="*/ 152400 h 1149350"/>
                    <a:gd name="connsiteX16" fmla="*/ 225425 w 762000"/>
                    <a:gd name="connsiteY16" fmla="*/ 41275 h 1149350"/>
                    <a:gd name="connsiteX17" fmla="*/ 247650 w 762000"/>
                    <a:gd name="connsiteY17" fmla="*/ 57150 h 1149350"/>
                    <a:gd name="connsiteX18" fmla="*/ 231775 w 762000"/>
                    <a:gd name="connsiteY18" fmla="*/ 130175 h 1149350"/>
                    <a:gd name="connsiteX19" fmla="*/ 219075 w 762000"/>
                    <a:gd name="connsiteY19" fmla="*/ 257175 h 1149350"/>
                    <a:gd name="connsiteX20" fmla="*/ 238125 w 762000"/>
                    <a:gd name="connsiteY20" fmla="*/ 327025 h 1149350"/>
                    <a:gd name="connsiteX21" fmla="*/ 282575 w 762000"/>
                    <a:gd name="connsiteY21" fmla="*/ 177800 h 1149350"/>
                    <a:gd name="connsiteX22" fmla="*/ 339725 w 762000"/>
                    <a:gd name="connsiteY22" fmla="*/ 60325 h 1149350"/>
                    <a:gd name="connsiteX23" fmla="*/ 371475 w 762000"/>
                    <a:gd name="connsiteY23" fmla="*/ 0 h 1149350"/>
                    <a:gd name="connsiteX24" fmla="*/ 384175 w 762000"/>
                    <a:gd name="connsiteY24" fmla="*/ 28575 h 1149350"/>
                    <a:gd name="connsiteX25" fmla="*/ 384175 w 762000"/>
                    <a:gd name="connsiteY25" fmla="*/ 98425 h 1149350"/>
                    <a:gd name="connsiteX26" fmla="*/ 346075 w 762000"/>
                    <a:gd name="connsiteY26" fmla="*/ 273050 h 1149350"/>
                    <a:gd name="connsiteX27" fmla="*/ 355600 w 762000"/>
                    <a:gd name="connsiteY27" fmla="*/ 361950 h 1149350"/>
                    <a:gd name="connsiteX28" fmla="*/ 390525 w 762000"/>
                    <a:gd name="connsiteY28" fmla="*/ 346075 h 1149350"/>
                    <a:gd name="connsiteX29" fmla="*/ 454025 w 762000"/>
                    <a:gd name="connsiteY29" fmla="*/ 206375 h 1149350"/>
                    <a:gd name="connsiteX30" fmla="*/ 482600 w 762000"/>
                    <a:gd name="connsiteY30" fmla="*/ 107950 h 1149350"/>
                    <a:gd name="connsiteX31" fmla="*/ 552450 w 762000"/>
                    <a:gd name="connsiteY31" fmla="*/ 25400 h 1149350"/>
                    <a:gd name="connsiteX32" fmla="*/ 561975 w 762000"/>
                    <a:gd name="connsiteY32" fmla="*/ 57150 h 1149350"/>
                    <a:gd name="connsiteX33" fmla="*/ 530225 w 762000"/>
                    <a:gd name="connsiteY33" fmla="*/ 165100 h 1149350"/>
                    <a:gd name="connsiteX34" fmla="*/ 504825 w 762000"/>
                    <a:gd name="connsiteY34" fmla="*/ 314325 h 1149350"/>
                    <a:gd name="connsiteX35" fmla="*/ 498475 w 762000"/>
                    <a:gd name="connsiteY35" fmla="*/ 384175 h 1149350"/>
                    <a:gd name="connsiteX36" fmla="*/ 517525 w 762000"/>
                    <a:gd name="connsiteY36" fmla="*/ 374650 h 1149350"/>
                    <a:gd name="connsiteX37" fmla="*/ 584200 w 762000"/>
                    <a:gd name="connsiteY37" fmla="*/ 203200 h 1149350"/>
                    <a:gd name="connsiteX38" fmla="*/ 619125 w 762000"/>
                    <a:gd name="connsiteY38" fmla="*/ 130175 h 1149350"/>
                    <a:gd name="connsiteX39" fmla="*/ 660400 w 762000"/>
                    <a:gd name="connsiteY39" fmla="*/ 88900 h 1149350"/>
                    <a:gd name="connsiteX40" fmla="*/ 666750 w 762000"/>
                    <a:gd name="connsiteY40" fmla="*/ 127000 h 1149350"/>
                    <a:gd name="connsiteX41" fmla="*/ 584200 w 762000"/>
                    <a:gd name="connsiteY41" fmla="*/ 381000 h 1149350"/>
                    <a:gd name="connsiteX42" fmla="*/ 561975 w 762000"/>
                    <a:gd name="connsiteY42" fmla="*/ 527050 h 1149350"/>
                    <a:gd name="connsiteX43" fmla="*/ 558800 w 762000"/>
                    <a:gd name="connsiteY43" fmla="*/ 568325 h 1149350"/>
                    <a:gd name="connsiteX44" fmla="*/ 584200 w 762000"/>
                    <a:gd name="connsiteY44" fmla="*/ 657225 h 1149350"/>
                    <a:gd name="connsiteX45" fmla="*/ 581025 w 762000"/>
                    <a:gd name="connsiteY45" fmla="*/ 704850 h 1149350"/>
                    <a:gd name="connsiteX46" fmla="*/ 587375 w 762000"/>
                    <a:gd name="connsiteY46" fmla="*/ 749300 h 1149350"/>
                    <a:gd name="connsiteX47" fmla="*/ 609600 w 762000"/>
                    <a:gd name="connsiteY47" fmla="*/ 803275 h 1149350"/>
                    <a:gd name="connsiteX48" fmla="*/ 622300 w 762000"/>
                    <a:gd name="connsiteY48" fmla="*/ 844550 h 1149350"/>
                    <a:gd name="connsiteX49" fmla="*/ 669925 w 762000"/>
                    <a:gd name="connsiteY49" fmla="*/ 923925 h 1149350"/>
                    <a:gd name="connsiteX50" fmla="*/ 714375 w 762000"/>
                    <a:gd name="connsiteY50" fmla="*/ 1031875 h 1149350"/>
                    <a:gd name="connsiteX51" fmla="*/ 755650 w 762000"/>
                    <a:gd name="connsiteY51" fmla="*/ 1098550 h 1149350"/>
                    <a:gd name="connsiteX52" fmla="*/ 755650 w 762000"/>
                    <a:gd name="connsiteY52" fmla="*/ 1098550 h 1149350"/>
                    <a:gd name="connsiteX53" fmla="*/ 762000 w 762000"/>
                    <a:gd name="connsiteY53" fmla="*/ 1133475 h 1149350"/>
                    <a:gd name="connsiteX54" fmla="*/ 682625 w 762000"/>
                    <a:gd name="connsiteY54" fmla="*/ 1149350 h 1149350"/>
                    <a:gd name="connsiteX55" fmla="*/ 508000 w 762000"/>
                    <a:gd name="connsiteY55" fmla="*/ 1111250 h 1149350"/>
                    <a:gd name="connsiteX56" fmla="*/ 384175 w 762000"/>
                    <a:gd name="connsiteY56" fmla="*/ 1111250 h 1149350"/>
                    <a:gd name="connsiteX57" fmla="*/ 193675 w 762000"/>
                    <a:gd name="connsiteY57" fmla="*/ 1114425 h 1149350"/>
                    <a:gd name="connsiteX58" fmla="*/ 98425 w 762000"/>
                    <a:gd name="connsiteY58" fmla="*/ 1076325 h 1149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762000" h="1149350">
                      <a:moveTo>
                        <a:pt x="98425" y="1076325"/>
                      </a:moveTo>
                      <a:lnTo>
                        <a:pt x="41275" y="1016000"/>
                      </a:lnTo>
                      <a:lnTo>
                        <a:pt x="60325" y="993775"/>
                      </a:lnTo>
                      <a:lnTo>
                        <a:pt x="57150" y="946150"/>
                      </a:lnTo>
                      <a:lnTo>
                        <a:pt x="73025" y="923925"/>
                      </a:lnTo>
                      <a:lnTo>
                        <a:pt x="28575" y="876300"/>
                      </a:lnTo>
                      <a:lnTo>
                        <a:pt x="28575" y="828675"/>
                      </a:lnTo>
                      <a:lnTo>
                        <a:pt x="6350" y="758825"/>
                      </a:lnTo>
                      <a:lnTo>
                        <a:pt x="0" y="711200"/>
                      </a:lnTo>
                      <a:lnTo>
                        <a:pt x="9525" y="628650"/>
                      </a:lnTo>
                      <a:lnTo>
                        <a:pt x="0" y="587375"/>
                      </a:lnTo>
                      <a:lnTo>
                        <a:pt x="0" y="498475"/>
                      </a:lnTo>
                      <a:lnTo>
                        <a:pt x="31750" y="473075"/>
                      </a:lnTo>
                      <a:lnTo>
                        <a:pt x="31750" y="387350"/>
                      </a:lnTo>
                      <a:lnTo>
                        <a:pt x="95250" y="266700"/>
                      </a:lnTo>
                      <a:lnTo>
                        <a:pt x="149225" y="152400"/>
                      </a:lnTo>
                      <a:lnTo>
                        <a:pt x="225425" y="41275"/>
                      </a:lnTo>
                      <a:lnTo>
                        <a:pt x="247650" y="57150"/>
                      </a:lnTo>
                      <a:lnTo>
                        <a:pt x="231775" y="130175"/>
                      </a:lnTo>
                      <a:lnTo>
                        <a:pt x="219075" y="257175"/>
                      </a:lnTo>
                      <a:lnTo>
                        <a:pt x="238125" y="327025"/>
                      </a:lnTo>
                      <a:lnTo>
                        <a:pt x="282575" y="177800"/>
                      </a:lnTo>
                      <a:lnTo>
                        <a:pt x="339725" y="60325"/>
                      </a:lnTo>
                      <a:lnTo>
                        <a:pt x="371475" y="0"/>
                      </a:lnTo>
                      <a:lnTo>
                        <a:pt x="384175" y="28575"/>
                      </a:lnTo>
                      <a:lnTo>
                        <a:pt x="384175" y="98425"/>
                      </a:lnTo>
                      <a:lnTo>
                        <a:pt x="346075" y="273050"/>
                      </a:lnTo>
                      <a:lnTo>
                        <a:pt x="355600" y="361950"/>
                      </a:lnTo>
                      <a:lnTo>
                        <a:pt x="390525" y="346075"/>
                      </a:lnTo>
                      <a:lnTo>
                        <a:pt x="454025" y="206375"/>
                      </a:lnTo>
                      <a:lnTo>
                        <a:pt x="482600" y="107950"/>
                      </a:lnTo>
                      <a:lnTo>
                        <a:pt x="552450" y="25400"/>
                      </a:lnTo>
                      <a:lnTo>
                        <a:pt x="561975" y="57150"/>
                      </a:lnTo>
                      <a:lnTo>
                        <a:pt x="530225" y="165100"/>
                      </a:lnTo>
                      <a:lnTo>
                        <a:pt x="504825" y="314325"/>
                      </a:lnTo>
                      <a:lnTo>
                        <a:pt x="498475" y="384175"/>
                      </a:lnTo>
                      <a:lnTo>
                        <a:pt x="517525" y="374650"/>
                      </a:lnTo>
                      <a:lnTo>
                        <a:pt x="584200" y="203200"/>
                      </a:lnTo>
                      <a:lnTo>
                        <a:pt x="619125" y="130175"/>
                      </a:lnTo>
                      <a:lnTo>
                        <a:pt x="660400" y="88900"/>
                      </a:lnTo>
                      <a:lnTo>
                        <a:pt x="666750" y="127000"/>
                      </a:lnTo>
                      <a:lnTo>
                        <a:pt x="584200" y="381000"/>
                      </a:lnTo>
                      <a:lnTo>
                        <a:pt x="561975" y="527050"/>
                      </a:lnTo>
                      <a:lnTo>
                        <a:pt x="558800" y="568325"/>
                      </a:lnTo>
                      <a:lnTo>
                        <a:pt x="584200" y="657225"/>
                      </a:lnTo>
                      <a:lnTo>
                        <a:pt x="581025" y="704850"/>
                      </a:lnTo>
                      <a:lnTo>
                        <a:pt x="587375" y="749300"/>
                      </a:lnTo>
                      <a:lnTo>
                        <a:pt x="609600" y="803275"/>
                      </a:lnTo>
                      <a:lnTo>
                        <a:pt x="622300" y="844550"/>
                      </a:lnTo>
                      <a:lnTo>
                        <a:pt x="669925" y="923925"/>
                      </a:lnTo>
                      <a:lnTo>
                        <a:pt x="714375" y="1031875"/>
                      </a:lnTo>
                      <a:lnTo>
                        <a:pt x="755650" y="1098550"/>
                      </a:lnTo>
                      <a:lnTo>
                        <a:pt x="755650" y="1098550"/>
                      </a:lnTo>
                      <a:lnTo>
                        <a:pt x="762000" y="1133475"/>
                      </a:lnTo>
                      <a:lnTo>
                        <a:pt x="682625" y="1149350"/>
                      </a:lnTo>
                      <a:lnTo>
                        <a:pt x="508000" y="1111250"/>
                      </a:lnTo>
                      <a:lnTo>
                        <a:pt x="384175" y="1111250"/>
                      </a:lnTo>
                      <a:lnTo>
                        <a:pt x="193675" y="1114425"/>
                      </a:lnTo>
                      <a:lnTo>
                        <a:pt x="98425" y="1076325"/>
                      </a:lnTo>
                      <a:close/>
                    </a:path>
                  </a:pathLst>
                </a:custGeom>
                <a:gradFill flip="none" rotWithShape="1">
                  <a:gsLst>
                    <a:gs pos="38000">
                      <a:sysClr val="window" lastClr="FFFFFF"/>
                    </a:gs>
                    <a:gs pos="7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69C97909-1672-4C0D-BD32-0261C86FF346}"/>
                    </a:ext>
                  </a:extLst>
                </p:cNvPr>
                <p:cNvSpPr/>
                <p:nvPr/>
              </p:nvSpPr>
              <p:spPr>
                <a:xfrm>
                  <a:off x="1184054" y="1581151"/>
                  <a:ext cx="365347" cy="625475"/>
                </a:xfrm>
                <a:custGeom>
                  <a:avLst/>
                  <a:gdLst>
                    <a:gd name="connsiteX0" fmla="*/ 54197 w 365347"/>
                    <a:gd name="connsiteY0" fmla="*/ 0 h 625475"/>
                    <a:gd name="connsiteX1" fmla="*/ 130397 w 365347"/>
                    <a:gd name="connsiteY1" fmla="*/ 0 h 625475"/>
                    <a:gd name="connsiteX2" fmla="*/ 222472 w 365347"/>
                    <a:gd name="connsiteY2" fmla="*/ 76200 h 625475"/>
                    <a:gd name="connsiteX3" fmla="*/ 330422 w 365347"/>
                    <a:gd name="connsiteY3" fmla="*/ 130175 h 625475"/>
                    <a:gd name="connsiteX4" fmla="*/ 362172 w 365347"/>
                    <a:gd name="connsiteY4" fmla="*/ 155575 h 625475"/>
                    <a:gd name="connsiteX5" fmla="*/ 358997 w 365347"/>
                    <a:gd name="connsiteY5" fmla="*/ 212725 h 625475"/>
                    <a:gd name="connsiteX6" fmla="*/ 317722 w 365347"/>
                    <a:gd name="connsiteY6" fmla="*/ 244475 h 625475"/>
                    <a:gd name="connsiteX7" fmla="*/ 333597 w 365347"/>
                    <a:gd name="connsiteY7" fmla="*/ 301625 h 625475"/>
                    <a:gd name="connsiteX8" fmla="*/ 365347 w 365347"/>
                    <a:gd name="connsiteY8" fmla="*/ 339725 h 625475"/>
                    <a:gd name="connsiteX9" fmla="*/ 308197 w 365347"/>
                    <a:gd name="connsiteY9" fmla="*/ 393700 h 625475"/>
                    <a:gd name="connsiteX10" fmla="*/ 260572 w 365347"/>
                    <a:gd name="connsiteY10" fmla="*/ 422275 h 625475"/>
                    <a:gd name="connsiteX11" fmla="*/ 225647 w 365347"/>
                    <a:gd name="connsiteY11" fmla="*/ 469900 h 625475"/>
                    <a:gd name="connsiteX12" fmla="*/ 273272 w 365347"/>
                    <a:gd name="connsiteY12" fmla="*/ 530225 h 625475"/>
                    <a:gd name="connsiteX13" fmla="*/ 301847 w 365347"/>
                    <a:gd name="connsiteY13" fmla="*/ 549275 h 625475"/>
                    <a:gd name="connsiteX14" fmla="*/ 320897 w 365347"/>
                    <a:gd name="connsiteY14" fmla="*/ 555625 h 625475"/>
                    <a:gd name="connsiteX15" fmla="*/ 339947 w 365347"/>
                    <a:gd name="connsiteY15" fmla="*/ 574675 h 625475"/>
                    <a:gd name="connsiteX16" fmla="*/ 355822 w 365347"/>
                    <a:gd name="connsiteY16" fmla="*/ 584200 h 625475"/>
                    <a:gd name="connsiteX17" fmla="*/ 349472 w 365347"/>
                    <a:gd name="connsiteY17" fmla="*/ 625475 h 625475"/>
                    <a:gd name="connsiteX18" fmla="*/ 146272 w 365347"/>
                    <a:gd name="connsiteY18" fmla="*/ 612775 h 625475"/>
                    <a:gd name="connsiteX19" fmla="*/ 84537 w 365347"/>
                    <a:gd name="connsiteY19" fmla="*/ 594941 h 625475"/>
                    <a:gd name="connsiteX20" fmla="*/ 41275 w 365347"/>
                    <a:gd name="connsiteY20" fmla="*/ 549275 h 625475"/>
                    <a:gd name="connsiteX21" fmla="*/ 60325 w 365347"/>
                    <a:gd name="connsiteY21" fmla="*/ 527050 h 625475"/>
                    <a:gd name="connsiteX22" fmla="*/ 57150 w 365347"/>
                    <a:gd name="connsiteY22" fmla="*/ 479425 h 625475"/>
                    <a:gd name="connsiteX23" fmla="*/ 73025 w 365347"/>
                    <a:gd name="connsiteY23" fmla="*/ 457200 h 625475"/>
                    <a:gd name="connsiteX24" fmla="*/ 28575 w 365347"/>
                    <a:gd name="connsiteY24" fmla="*/ 409575 h 625475"/>
                    <a:gd name="connsiteX25" fmla="*/ 28575 w 365347"/>
                    <a:gd name="connsiteY25" fmla="*/ 361950 h 625475"/>
                    <a:gd name="connsiteX26" fmla="*/ 6350 w 365347"/>
                    <a:gd name="connsiteY26" fmla="*/ 292100 h 625475"/>
                    <a:gd name="connsiteX27" fmla="*/ 0 w 365347"/>
                    <a:gd name="connsiteY27" fmla="*/ 244475 h 625475"/>
                    <a:gd name="connsiteX28" fmla="*/ 9525 w 365347"/>
                    <a:gd name="connsiteY28" fmla="*/ 161925 h 625475"/>
                    <a:gd name="connsiteX29" fmla="*/ 0 w 365347"/>
                    <a:gd name="connsiteY29" fmla="*/ 120650 h 625475"/>
                    <a:gd name="connsiteX30" fmla="*/ 0 w 365347"/>
                    <a:gd name="connsiteY30" fmla="*/ 31750 h 625475"/>
                    <a:gd name="connsiteX31" fmla="*/ 31750 w 365347"/>
                    <a:gd name="connsiteY31" fmla="*/ 6350 h 625475"/>
                    <a:gd name="connsiteX32" fmla="*/ 31750 w 365347"/>
                    <a:gd name="connsiteY32" fmla="*/ 863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5347" h="625475">
                      <a:moveTo>
                        <a:pt x="54197" y="0"/>
                      </a:moveTo>
                      <a:lnTo>
                        <a:pt x="130397" y="0"/>
                      </a:lnTo>
                      <a:lnTo>
                        <a:pt x="222472" y="76200"/>
                      </a:lnTo>
                      <a:lnTo>
                        <a:pt x="330422" y="130175"/>
                      </a:lnTo>
                      <a:lnTo>
                        <a:pt x="362172" y="155575"/>
                      </a:lnTo>
                      <a:lnTo>
                        <a:pt x="358997" y="212725"/>
                      </a:lnTo>
                      <a:lnTo>
                        <a:pt x="317722" y="244475"/>
                      </a:lnTo>
                      <a:lnTo>
                        <a:pt x="333597" y="301625"/>
                      </a:lnTo>
                      <a:lnTo>
                        <a:pt x="365347" y="339725"/>
                      </a:lnTo>
                      <a:lnTo>
                        <a:pt x="308197" y="393700"/>
                      </a:lnTo>
                      <a:lnTo>
                        <a:pt x="260572" y="422275"/>
                      </a:lnTo>
                      <a:lnTo>
                        <a:pt x="225647" y="469900"/>
                      </a:lnTo>
                      <a:lnTo>
                        <a:pt x="273272" y="530225"/>
                      </a:lnTo>
                      <a:cubicBezTo>
                        <a:pt x="282797" y="536575"/>
                        <a:pt x="291746" y="543888"/>
                        <a:pt x="301847" y="549275"/>
                      </a:cubicBezTo>
                      <a:cubicBezTo>
                        <a:pt x="307753" y="552425"/>
                        <a:pt x="320897" y="555625"/>
                        <a:pt x="320897" y="555625"/>
                      </a:cubicBezTo>
                      <a:lnTo>
                        <a:pt x="339947" y="574675"/>
                      </a:lnTo>
                      <a:lnTo>
                        <a:pt x="355822" y="584200"/>
                      </a:lnTo>
                      <a:lnTo>
                        <a:pt x="349472" y="625475"/>
                      </a:lnTo>
                      <a:lnTo>
                        <a:pt x="146272" y="612775"/>
                      </a:lnTo>
                      <a:lnTo>
                        <a:pt x="84537" y="594941"/>
                      </a:lnTo>
                      <a:lnTo>
                        <a:pt x="41275" y="549275"/>
                      </a:lnTo>
                      <a:lnTo>
                        <a:pt x="60325" y="527050"/>
                      </a:lnTo>
                      <a:lnTo>
                        <a:pt x="57150" y="479425"/>
                      </a:lnTo>
                      <a:lnTo>
                        <a:pt x="73025" y="457200"/>
                      </a:lnTo>
                      <a:lnTo>
                        <a:pt x="28575" y="409575"/>
                      </a:lnTo>
                      <a:lnTo>
                        <a:pt x="28575" y="361950"/>
                      </a:lnTo>
                      <a:lnTo>
                        <a:pt x="6350" y="292100"/>
                      </a:lnTo>
                      <a:lnTo>
                        <a:pt x="0" y="244475"/>
                      </a:lnTo>
                      <a:lnTo>
                        <a:pt x="9525" y="161925"/>
                      </a:lnTo>
                      <a:lnTo>
                        <a:pt x="0" y="120650"/>
                      </a:lnTo>
                      <a:lnTo>
                        <a:pt x="0" y="31750"/>
                      </a:lnTo>
                      <a:lnTo>
                        <a:pt x="31750" y="6350"/>
                      </a:lnTo>
                      <a:lnTo>
                        <a:pt x="31750" y="86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204B4590-284B-44FA-8254-147E984D31C3}"/>
                    </a:ext>
                  </a:extLst>
                </p:cNvPr>
                <p:cNvSpPr/>
                <p:nvPr/>
              </p:nvSpPr>
              <p:spPr>
                <a:xfrm>
                  <a:off x="1482725" y="2486025"/>
                  <a:ext cx="939800" cy="1098550"/>
                </a:xfrm>
                <a:custGeom>
                  <a:avLst/>
                  <a:gdLst>
                    <a:gd name="connsiteX0" fmla="*/ 0 w 939800"/>
                    <a:gd name="connsiteY0" fmla="*/ 0 h 1098550"/>
                    <a:gd name="connsiteX1" fmla="*/ 47625 w 939800"/>
                    <a:gd name="connsiteY1" fmla="*/ 95250 h 1098550"/>
                    <a:gd name="connsiteX2" fmla="*/ 133350 w 939800"/>
                    <a:gd name="connsiteY2" fmla="*/ 174625 h 1098550"/>
                    <a:gd name="connsiteX3" fmla="*/ 206375 w 939800"/>
                    <a:gd name="connsiteY3" fmla="*/ 263525 h 1098550"/>
                    <a:gd name="connsiteX4" fmla="*/ 222250 w 939800"/>
                    <a:gd name="connsiteY4" fmla="*/ 330200 h 1098550"/>
                    <a:gd name="connsiteX5" fmla="*/ 254000 w 939800"/>
                    <a:gd name="connsiteY5" fmla="*/ 393700 h 1098550"/>
                    <a:gd name="connsiteX6" fmla="*/ 279400 w 939800"/>
                    <a:gd name="connsiteY6" fmla="*/ 425450 h 1098550"/>
                    <a:gd name="connsiteX7" fmla="*/ 320675 w 939800"/>
                    <a:gd name="connsiteY7" fmla="*/ 466725 h 1098550"/>
                    <a:gd name="connsiteX8" fmla="*/ 361950 w 939800"/>
                    <a:gd name="connsiteY8" fmla="*/ 533400 h 1098550"/>
                    <a:gd name="connsiteX9" fmla="*/ 384175 w 939800"/>
                    <a:gd name="connsiteY9" fmla="*/ 549275 h 1098550"/>
                    <a:gd name="connsiteX10" fmla="*/ 415925 w 939800"/>
                    <a:gd name="connsiteY10" fmla="*/ 571500 h 1098550"/>
                    <a:gd name="connsiteX11" fmla="*/ 444500 w 939800"/>
                    <a:gd name="connsiteY11" fmla="*/ 581025 h 1098550"/>
                    <a:gd name="connsiteX12" fmla="*/ 457200 w 939800"/>
                    <a:gd name="connsiteY12" fmla="*/ 584200 h 1098550"/>
                    <a:gd name="connsiteX13" fmla="*/ 466725 w 939800"/>
                    <a:gd name="connsiteY13" fmla="*/ 593725 h 1098550"/>
                    <a:gd name="connsiteX14" fmla="*/ 508000 w 939800"/>
                    <a:gd name="connsiteY14" fmla="*/ 612775 h 1098550"/>
                    <a:gd name="connsiteX15" fmla="*/ 533400 w 939800"/>
                    <a:gd name="connsiteY15" fmla="*/ 635000 h 1098550"/>
                    <a:gd name="connsiteX16" fmla="*/ 533400 w 939800"/>
                    <a:gd name="connsiteY16" fmla="*/ 635000 h 1098550"/>
                    <a:gd name="connsiteX17" fmla="*/ 542925 w 939800"/>
                    <a:gd name="connsiteY17" fmla="*/ 663575 h 1098550"/>
                    <a:gd name="connsiteX18" fmla="*/ 552450 w 939800"/>
                    <a:gd name="connsiteY18" fmla="*/ 720725 h 1098550"/>
                    <a:gd name="connsiteX19" fmla="*/ 549275 w 939800"/>
                    <a:gd name="connsiteY19" fmla="*/ 765175 h 1098550"/>
                    <a:gd name="connsiteX20" fmla="*/ 542925 w 939800"/>
                    <a:gd name="connsiteY20" fmla="*/ 812800 h 1098550"/>
                    <a:gd name="connsiteX21" fmla="*/ 549275 w 939800"/>
                    <a:gd name="connsiteY21" fmla="*/ 857250 h 1098550"/>
                    <a:gd name="connsiteX22" fmla="*/ 590550 w 939800"/>
                    <a:gd name="connsiteY22" fmla="*/ 781050 h 1098550"/>
                    <a:gd name="connsiteX23" fmla="*/ 615950 w 939800"/>
                    <a:gd name="connsiteY23" fmla="*/ 762000 h 1098550"/>
                    <a:gd name="connsiteX24" fmla="*/ 619125 w 939800"/>
                    <a:gd name="connsiteY24" fmla="*/ 793750 h 1098550"/>
                    <a:gd name="connsiteX25" fmla="*/ 593725 w 939800"/>
                    <a:gd name="connsiteY25" fmla="*/ 904875 h 1098550"/>
                    <a:gd name="connsiteX26" fmla="*/ 615950 w 939800"/>
                    <a:gd name="connsiteY26" fmla="*/ 917575 h 1098550"/>
                    <a:gd name="connsiteX27" fmla="*/ 657225 w 939800"/>
                    <a:gd name="connsiteY27" fmla="*/ 835025 h 1098550"/>
                    <a:gd name="connsiteX28" fmla="*/ 657225 w 939800"/>
                    <a:gd name="connsiteY28" fmla="*/ 917575 h 1098550"/>
                    <a:gd name="connsiteX29" fmla="*/ 660400 w 939800"/>
                    <a:gd name="connsiteY29" fmla="*/ 1003300 h 1098550"/>
                    <a:gd name="connsiteX30" fmla="*/ 692150 w 939800"/>
                    <a:gd name="connsiteY30" fmla="*/ 1006475 h 1098550"/>
                    <a:gd name="connsiteX31" fmla="*/ 727075 w 939800"/>
                    <a:gd name="connsiteY31" fmla="*/ 866775 h 1098550"/>
                    <a:gd name="connsiteX32" fmla="*/ 749300 w 939800"/>
                    <a:gd name="connsiteY32" fmla="*/ 901700 h 1098550"/>
                    <a:gd name="connsiteX33" fmla="*/ 752475 w 939800"/>
                    <a:gd name="connsiteY33" fmla="*/ 955675 h 1098550"/>
                    <a:gd name="connsiteX34" fmla="*/ 755650 w 939800"/>
                    <a:gd name="connsiteY34" fmla="*/ 1079500 h 1098550"/>
                    <a:gd name="connsiteX35" fmla="*/ 781050 w 939800"/>
                    <a:gd name="connsiteY35" fmla="*/ 1073150 h 1098550"/>
                    <a:gd name="connsiteX36" fmla="*/ 806450 w 939800"/>
                    <a:gd name="connsiteY36" fmla="*/ 993775 h 1098550"/>
                    <a:gd name="connsiteX37" fmla="*/ 838200 w 939800"/>
                    <a:gd name="connsiteY37" fmla="*/ 889000 h 1098550"/>
                    <a:gd name="connsiteX38" fmla="*/ 866775 w 939800"/>
                    <a:gd name="connsiteY38" fmla="*/ 974725 h 1098550"/>
                    <a:gd name="connsiteX39" fmla="*/ 876300 w 939800"/>
                    <a:gd name="connsiteY39" fmla="*/ 1035050 h 1098550"/>
                    <a:gd name="connsiteX40" fmla="*/ 873125 w 939800"/>
                    <a:gd name="connsiteY40" fmla="*/ 1098550 h 1098550"/>
                    <a:gd name="connsiteX41" fmla="*/ 901700 w 939800"/>
                    <a:gd name="connsiteY41" fmla="*/ 1098550 h 1098550"/>
                    <a:gd name="connsiteX42" fmla="*/ 939800 w 939800"/>
                    <a:gd name="connsiteY42" fmla="*/ 1028700 h 1098550"/>
                    <a:gd name="connsiteX43" fmla="*/ 920750 w 939800"/>
                    <a:gd name="connsiteY43" fmla="*/ 854075 h 1098550"/>
                    <a:gd name="connsiteX44" fmla="*/ 927100 w 939800"/>
                    <a:gd name="connsiteY44" fmla="*/ 765175 h 1098550"/>
                    <a:gd name="connsiteX45" fmla="*/ 825500 w 939800"/>
                    <a:gd name="connsiteY45" fmla="*/ 577850 h 1098550"/>
                    <a:gd name="connsiteX46" fmla="*/ 771525 w 939800"/>
                    <a:gd name="connsiteY46" fmla="*/ 482600 h 1098550"/>
                    <a:gd name="connsiteX47" fmla="*/ 762000 w 939800"/>
                    <a:gd name="connsiteY47" fmla="*/ 450850 h 1098550"/>
                    <a:gd name="connsiteX48" fmla="*/ 758825 w 939800"/>
                    <a:gd name="connsiteY48" fmla="*/ 428625 h 1098550"/>
                    <a:gd name="connsiteX49" fmla="*/ 742950 w 939800"/>
                    <a:gd name="connsiteY49" fmla="*/ 330200 h 1098550"/>
                    <a:gd name="connsiteX50" fmla="*/ 704850 w 939800"/>
                    <a:gd name="connsiteY50" fmla="*/ 234950 h 1098550"/>
                    <a:gd name="connsiteX51" fmla="*/ 647700 w 939800"/>
                    <a:gd name="connsiteY51" fmla="*/ 107950 h 1098550"/>
                    <a:gd name="connsiteX52" fmla="*/ 368300 w 939800"/>
                    <a:gd name="connsiteY52" fmla="*/ 60325 h 1098550"/>
                    <a:gd name="connsiteX53" fmla="*/ 0 w 939800"/>
                    <a:gd name="connsiteY53" fmla="*/ 0 h 1098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939800" h="1098550">
                      <a:moveTo>
                        <a:pt x="0" y="0"/>
                      </a:moveTo>
                      <a:lnTo>
                        <a:pt x="47625" y="95250"/>
                      </a:lnTo>
                      <a:lnTo>
                        <a:pt x="133350" y="174625"/>
                      </a:lnTo>
                      <a:lnTo>
                        <a:pt x="206375" y="263525"/>
                      </a:lnTo>
                      <a:lnTo>
                        <a:pt x="222250" y="330200"/>
                      </a:lnTo>
                      <a:lnTo>
                        <a:pt x="254000" y="393700"/>
                      </a:lnTo>
                      <a:cubicBezTo>
                        <a:pt x="274846" y="421495"/>
                        <a:pt x="265566" y="411616"/>
                        <a:pt x="279400" y="425450"/>
                      </a:cubicBezTo>
                      <a:lnTo>
                        <a:pt x="320675" y="466725"/>
                      </a:lnTo>
                      <a:lnTo>
                        <a:pt x="361950" y="533400"/>
                      </a:lnTo>
                      <a:lnTo>
                        <a:pt x="384175" y="549275"/>
                      </a:lnTo>
                      <a:lnTo>
                        <a:pt x="415925" y="571500"/>
                      </a:lnTo>
                      <a:cubicBezTo>
                        <a:pt x="425450" y="574675"/>
                        <a:pt x="434904" y="578072"/>
                        <a:pt x="444500" y="581025"/>
                      </a:cubicBezTo>
                      <a:cubicBezTo>
                        <a:pt x="448671" y="582308"/>
                        <a:pt x="453411" y="582035"/>
                        <a:pt x="457200" y="584200"/>
                      </a:cubicBezTo>
                      <a:cubicBezTo>
                        <a:pt x="461099" y="586428"/>
                        <a:pt x="466725" y="593725"/>
                        <a:pt x="466725" y="593725"/>
                      </a:cubicBezTo>
                      <a:lnTo>
                        <a:pt x="508000" y="612775"/>
                      </a:lnTo>
                      <a:cubicBezTo>
                        <a:pt x="528428" y="636607"/>
                        <a:pt x="517293" y="635000"/>
                        <a:pt x="533400" y="635000"/>
                      </a:cubicBezTo>
                      <a:lnTo>
                        <a:pt x="533400" y="635000"/>
                      </a:lnTo>
                      <a:lnTo>
                        <a:pt x="542925" y="663575"/>
                      </a:lnTo>
                      <a:lnTo>
                        <a:pt x="552450" y="720725"/>
                      </a:lnTo>
                      <a:lnTo>
                        <a:pt x="549275" y="765175"/>
                      </a:lnTo>
                      <a:lnTo>
                        <a:pt x="542925" y="812800"/>
                      </a:lnTo>
                      <a:lnTo>
                        <a:pt x="549275" y="857250"/>
                      </a:lnTo>
                      <a:lnTo>
                        <a:pt x="590550" y="781050"/>
                      </a:lnTo>
                      <a:lnTo>
                        <a:pt x="615950" y="762000"/>
                      </a:lnTo>
                      <a:lnTo>
                        <a:pt x="619125" y="793750"/>
                      </a:lnTo>
                      <a:lnTo>
                        <a:pt x="593725" y="904875"/>
                      </a:lnTo>
                      <a:lnTo>
                        <a:pt x="615950" y="917575"/>
                      </a:lnTo>
                      <a:lnTo>
                        <a:pt x="657225" y="835025"/>
                      </a:lnTo>
                      <a:lnTo>
                        <a:pt x="657225" y="917575"/>
                      </a:lnTo>
                      <a:lnTo>
                        <a:pt x="660400" y="1003300"/>
                      </a:lnTo>
                      <a:lnTo>
                        <a:pt x="692150" y="1006475"/>
                      </a:lnTo>
                      <a:lnTo>
                        <a:pt x="727075" y="866775"/>
                      </a:lnTo>
                      <a:lnTo>
                        <a:pt x="749300" y="901700"/>
                      </a:lnTo>
                      <a:lnTo>
                        <a:pt x="752475" y="955675"/>
                      </a:lnTo>
                      <a:cubicBezTo>
                        <a:pt x="753533" y="996950"/>
                        <a:pt x="754592" y="1038225"/>
                        <a:pt x="755650" y="1079500"/>
                      </a:cubicBezTo>
                      <a:lnTo>
                        <a:pt x="781050" y="1073150"/>
                      </a:lnTo>
                      <a:lnTo>
                        <a:pt x="806450" y="993775"/>
                      </a:lnTo>
                      <a:lnTo>
                        <a:pt x="838200" y="889000"/>
                      </a:lnTo>
                      <a:lnTo>
                        <a:pt x="866775" y="974725"/>
                      </a:lnTo>
                      <a:lnTo>
                        <a:pt x="876300" y="1035050"/>
                      </a:lnTo>
                      <a:lnTo>
                        <a:pt x="873125" y="1098550"/>
                      </a:lnTo>
                      <a:lnTo>
                        <a:pt x="901700" y="1098550"/>
                      </a:lnTo>
                      <a:lnTo>
                        <a:pt x="939800" y="1028700"/>
                      </a:lnTo>
                      <a:lnTo>
                        <a:pt x="920750" y="854075"/>
                      </a:lnTo>
                      <a:lnTo>
                        <a:pt x="927100" y="765175"/>
                      </a:lnTo>
                      <a:lnTo>
                        <a:pt x="825500" y="577850"/>
                      </a:lnTo>
                      <a:lnTo>
                        <a:pt x="771525" y="482600"/>
                      </a:lnTo>
                      <a:cubicBezTo>
                        <a:pt x="768350" y="472017"/>
                        <a:pt x="764531" y="461606"/>
                        <a:pt x="762000" y="450850"/>
                      </a:cubicBezTo>
                      <a:cubicBezTo>
                        <a:pt x="760286" y="443565"/>
                        <a:pt x="758825" y="428625"/>
                        <a:pt x="758825" y="428625"/>
                      </a:cubicBezTo>
                      <a:lnTo>
                        <a:pt x="742950" y="330200"/>
                      </a:lnTo>
                      <a:lnTo>
                        <a:pt x="704850" y="234950"/>
                      </a:lnTo>
                      <a:lnTo>
                        <a:pt x="647700" y="107950"/>
                      </a:lnTo>
                      <a:lnTo>
                        <a:pt x="368300" y="603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38000">
                      <a:sysClr val="window" lastClr="FFFFFF"/>
                    </a:gs>
                    <a:gs pos="7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82E2305A-3301-4220-9A5C-367D88B613F4}"/>
                    </a:ext>
                  </a:extLst>
                </p:cNvPr>
                <p:cNvSpPr/>
                <p:nvPr/>
              </p:nvSpPr>
              <p:spPr>
                <a:xfrm>
                  <a:off x="1482725" y="2486026"/>
                  <a:ext cx="692150" cy="594195"/>
                </a:xfrm>
                <a:custGeom>
                  <a:avLst/>
                  <a:gdLst>
                    <a:gd name="connsiteX0" fmla="*/ 0 w 692150"/>
                    <a:gd name="connsiteY0" fmla="*/ 0 h 594195"/>
                    <a:gd name="connsiteX1" fmla="*/ 261074 w 692150"/>
                    <a:gd name="connsiteY1" fmla="*/ 42762 h 594195"/>
                    <a:gd name="connsiteX2" fmla="*/ 358775 w 692150"/>
                    <a:gd name="connsiteY2" fmla="*/ 117475 h 594195"/>
                    <a:gd name="connsiteX3" fmla="*/ 381000 w 692150"/>
                    <a:gd name="connsiteY3" fmla="*/ 231775 h 594195"/>
                    <a:gd name="connsiteX4" fmla="*/ 473075 w 692150"/>
                    <a:gd name="connsiteY4" fmla="*/ 288925 h 594195"/>
                    <a:gd name="connsiteX5" fmla="*/ 460375 w 692150"/>
                    <a:gd name="connsiteY5" fmla="*/ 333375 h 594195"/>
                    <a:gd name="connsiteX6" fmla="*/ 504825 w 692150"/>
                    <a:gd name="connsiteY6" fmla="*/ 368300 h 594195"/>
                    <a:gd name="connsiteX7" fmla="*/ 504825 w 692150"/>
                    <a:gd name="connsiteY7" fmla="*/ 396875 h 594195"/>
                    <a:gd name="connsiteX8" fmla="*/ 561975 w 692150"/>
                    <a:gd name="connsiteY8" fmla="*/ 434975 h 594195"/>
                    <a:gd name="connsiteX9" fmla="*/ 555625 w 692150"/>
                    <a:gd name="connsiteY9" fmla="*/ 457200 h 594195"/>
                    <a:gd name="connsiteX10" fmla="*/ 622300 w 692150"/>
                    <a:gd name="connsiteY10" fmla="*/ 520700 h 594195"/>
                    <a:gd name="connsiteX11" fmla="*/ 692150 w 692150"/>
                    <a:gd name="connsiteY11" fmla="*/ 568325 h 594195"/>
                    <a:gd name="connsiteX12" fmla="*/ 596900 w 692150"/>
                    <a:gd name="connsiteY12" fmla="*/ 571500 h 594195"/>
                    <a:gd name="connsiteX13" fmla="*/ 520700 w 692150"/>
                    <a:gd name="connsiteY13" fmla="*/ 571500 h 594195"/>
                    <a:gd name="connsiteX14" fmla="*/ 467744 w 692150"/>
                    <a:gd name="connsiteY14" fmla="*/ 594195 h 594195"/>
                    <a:gd name="connsiteX15" fmla="*/ 466725 w 692150"/>
                    <a:gd name="connsiteY15" fmla="*/ 593725 h 594195"/>
                    <a:gd name="connsiteX16" fmla="*/ 457200 w 692150"/>
                    <a:gd name="connsiteY16" fmla="*/ 584200 h 594195"/>
                    <a:gd name="connsiteX17" fmla="*/ 444500 w 692150"/>
                    <a:gd name="connsiteY17" fmla="*/ 581025 h 594195"/>
                    <a:gd name="connsiteX18" fmla="*/ 415925 w 692150"/>
                    <a:gd name="connsiteY18" fmla="*/ 571500 h 594195"/>
                    <a:gd name="connsiteX19" fmla="*/ 384175 w 692150"/>
                    <a:gd name="connsiteY19" fmla="*/ 549275 h 594195"/>
                    <a:gd name="connsiteX20" fmla="*/ 361950 w 692150"/>
                    <a:gd name="connsiteY20" fmla="*/ 533400 h 594195"/>
                    <a:gd name="connsiteX21" fmla="*/ 320675 w 692150"/>
                    <a:gd name="connsiteY21" fmla="*/ 466725 h 594195"/>
                    <a:gd name="connsiteX22" fmla="*/ 279400 w 692150"/>
                    <a:gd name="connsiteY22" fmla="*/ 425450 h 594195"/>
                    <a:gd name="connsiteX23" fmla="*/ 254000 w 692150"/>
                    <a:gd name="connsiteY23" fmla="*/ 393700 h 594195"/>
                    <a:gd name="connsiteX24" fmla="*/ 222250 w 692150"/>
                    <a:gd name="connsiteY24" fmla="*/ 330200 h 594195"/>
                    <a:gd name="connsiteX25" fmla="*/ 206375 w 692150"/>
                    <a:gd name="connsiteY25" fmla="*/ 263525 h 594195"/>
                    <a:gd name="connsiteX26" fmla="*/ 133350 w 692150"/>
                    <a:gd name="connsiteY26" fmla="*/ 174625 h 594195"/>
                    <a:gd name="connsiteX27" fmla="*/ 47625 w 692150"/>
                    <a:gd name="connsiteY27" fmla="*/ 95250 h 594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92150" h="594195">
                      <a:moveTo>
                        <a:pt x="0" y="0"/>
                      </a:moveTo>
                      <a:lnTo>
                        <a:pt x="261074" y="42762"/>
                      </a:lnTo>
                      <a:lnTo>
                        <a:pt x="358775" y="117475"/>
                      </a:lnTo>
                      <a:lnTo>
                        <a:pt x="381000" y="231775"/>
                      </a:lnTo>
                      <a:lnTo>
                        <a:pt x="473075" y="288925"/>
                      </a:lnTo>
                      <a:lnTo>
                        <a:pt x="460375" y="333375"/>
                      </a:lnTo>
                      <a:lnTo>
                        <a:pt x="504825" y="368300"/>
                      </a:lnTo>
                      <a:lnTo>
                        <a:pt x="504825" y="396875"/>
                      </a:lnTo>
                      <a:lnTo>
                        <a:pt x="561975" y="434975"/>
                      </a:lnTo>
                      <a:lnTo>
                        <a:pt x="555625" y="457200"/>
                      </a:lnTo>
                      <a:lnTo>
                        <a:pt x="622300" y="520700"/>
                      </a:lnTo>
                      <a:lnTo>
                        <a:pt x="692150" y="568325"/>
                      </a:lnTo>
                      <a:lnTo>
                        <a:pt x="596900" y="571500"/>
                      </a:lnTo>
                      <a:lnTo>
                        <a:pt x="520700" y="571500"/>
                      </a:lnTo>
                      <a:lnTo>
                        <a:pt x="467744" y="594195"/>
                      </a:lnTo>
                      <a:lnTo>
                        <a:pt x="466725" y="593725"/>
                      </a:lnTo>
                      <a:cubicBezTo>
                        <a:pt x="466725" y="593725"/>
                        <a:pt x="461099" y="586428"/>
                        <a:pt x="457200" y="584200"/>
                      </a:cubicBezTo>
                      <a:cubicBezTo>
                        <a:pt x="453411" y="582035"/>
                        <a:pt x="448671" y="582308"/>
                        <a:pt x="444500" y="581025"/>
                      </a:cubicBezTo>
                      <a:cubicBezTo>
                        <a:pt x="434904" y="578072"/>
                        <a:pt x="425450" y="574675"/>
                        <a:pt x="415925" y="571500"/>
                      </a:cubicBezTo>
                      <a:lnTo>
                        <a:pt x="384175" y="549275"/>
                      </a:lnTo>
                      <a:lnTo>
                        <a:pt x="361950" y="533400"/>
                      </a:lnTo>
                      <a:lnTo>
                        <a:pt x="320675" y="466725"/>
                      </a:lnTo>
                      <a:lnTo>
                        <a:pt x="279400" y="425450"/>
                      </a:lnTo>
                      <a:cubicBezTo>
                        <a:pt x="265566" y="411616"/>
                        <a:pt x="274846" y="421495"/>
                        <a:pt x="254000" y="393700"/>
                      </a:cubicBezTo>
                      <a:lnTo>
                        <a:pt x="222250" y="330200"/>
                      </a:lnTo>
                      <a:lnTo>
                        <a:pt x="206375" y="263525"/>
                      </a:lnTo>
                      <a:lnTo>
                        <a:pt x="133350" y="174625"/>
                      </a:lnTo>
                      <a:lnTo>
                        <a:pt x="47625" y="9525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28C6D31B-2708-4A29-B9E6-D5B1E857304A}"/>
                    </a:ext>
                  </a:extLst>
                </p:cNvPr>
                <p:cNvSpPr/>
                <p:nvPr/>
              </p:nvSpPr>
              <p:spPr>
                <a:xfrm>
                  <a:off x="2286000" y="2632075"/>
                  <a:ext cx="565150" cy="342900"/>
                </a:xfrm>
                <a:custGeom>
                  <a:avLst/>
                  <a:gdLst>
                    <a:gd name="connsiteX0" fmla="*/ 57150 w 565150"/>
                    <a:gd name="connsiteY0" fmla="*/ 123825 h 342900"/>
                    <a:gd name="connsiteX1" fmla="*/ 241300 w 565150"/>
                    <a:gd name="connsiteY1" fmla="*/ 203200 h 342900"/>
                    <a:gd name="connsiteX2" fmla="*/ 317500 w 565150"/>
                    <a:gd name="connsiteY2" fmla="*/ 250825 h 342900"/>
                    <a:gd name="connsiteX3" fmla="*/ 396875 w 565150"/>
                    <a:gd name="connsiteY3" fmla="*/ 295275 h 342900"/>
                    <a:gd name="connsiteX4" fmla="*/ 473075 w 565150"/>
                    <a:gd name="connsiteY4" fmla="*/ 330200 h 342900"/>
                    <a:gd name="connsiteX5" fmla="*/ 501650 w 565150"/>
                    <a:gd name="connsiteY5" fmla="*/ 342900 h 342900"/>
                    <a:gd name="connsiteX6" fmla="*/ 565150 w 565150"/>
                    <a:gd name="connsiteY6" fmla="*/ 339725 h 342900"/>
                    <a:gd name="connsiteX7" fmla="*/ 565150 w 565150"/>
                    <a:gd name="connsiteY7" fmla="*/ 307975 h 342900"/>
                    <a:gd name="connsiteX8" fmla="*/ 555625 w 565150"/>
                    <a:gd name="connsiteY8" fmla="*/ 238125 h 342900"/>
                    <a:gd name="connsiteX9" fmla="*/ 533400 w 565150"/>
                    <a:gd name="connsiteY9" fmla="*/ 190500 h 342900"/>
                    <a:gd name="connsiteX10" fmla="*/ 479425 w 565150"/>
                    <a:gd name="connsiteY10" fmla="*/ 152400 h 342900"/>
                    <a:gd name="connsiteX11" fmla="*/ 409575 w 565150"/>
                    <a:gd name="connsiteY11" fmla="*/ 136525 h 342900"/>
                    <a:gd name="connsiteX12" fmla="*/ 352425 w 565150"/>
                    <a:gd name="connsiteY12" fmla="*/ 142875 h 342900"/>
                    <a:gd name="connsiteX13" fmla="*/ 307975 w 565150"/>
                    <a:gd name="connsiteY13" fmla="*/ 142875 h 342900"/>
                    <a:gd name="connsiteX14" fmla="*/ 209550 w 565150"/>
                    <a:gd name="connsiteY14" fmla="*/ 117475 h 342900"/>
                    <a:gd name="connsiteX15" fmla="*/ 88900 w 565150"/>
                    <a:gd name="connsiteY15" fmla="*/ 38100 h 342900"/>
                    <a:gd name="connsiteX16" fmla="*/ 0 w 565150"/>
                    <a:gd name="connsiteY16" fmla="*/ 0 h 342900"/>
                    <a:gd name="connsiteX17" fmla="*/ 57150 w 565150"/>
                    <a:gd name="connsiteY17" fmla="*/ 123825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65150" h="342900">
                      <a:moveTo>
                        <a:pt x="57150" y="123825"/>
                      </a:moveTo>
                      <a:lnTo>
                        <a:pt x="241300" y="203200"/>
                      </a:lnTo>
                      <a:lnTo>
                        <a:pt x="317500" y="250825"/>
                      </a:lnTo>
                      <a:lnTo>
                        <a:pt x="396875" y="295275"/>
                      </a:lnTo>
                      <a:lnTo>
                        <a:pt x="473075" y="330200"/>
                      </a:lnTo>
                      <a:lnTo>
                        <a:pt x="501650" y="342900"/>
                      </a:lnTo>
                      <a:lnTo>
                        <a:pt x="565150" y="339725"/>
                      </a:lnTo>
                      <a:lnTo>
                        <a:pt x="565150" y="307975"/>
                      </a:lnTo>
                      <a:lnTo>
                        <a:pt x="555625" y="238125"/>
                      </a:lnTo>
                      <a:lnTo>
                        <a:pt x="533400" y="190500"/>
                      </a:lnTo>
                      <a:lnTo>
                        <a:pt x="479425" y="152400"/>
                      </a:lnTo>
                      <a:lnTo>
                        <a:pt x="409575" y="136525"/>
                      </a:lnTo>
                      <a:lnTo>
                        <a:pt x="352425" y="142875"/>
                      </a:lnTo>
                      <a:lnTo>
                        <a:pt x="307975" y="142875"/>
                      </a:lnTo>
                      <a:lnTo>
                        <a:pt x="209550" y="117475"/>
                      </a:lnTo>
                      <a:lnTo>
                        <a:pt x="88900" y="38100"/>
                      </a:lnTo>
                      <a:lnTo>
                        <a:pt x="0" y="0"/>
                      </a:lnTo>
                      <a:lnTo>
                        <a:pt x="57150" y="12382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B4E5392C-BC12-4C62-9092-F75F27E9161D}"/>
                    </a:ext>
                  </a:extLst>
                </p:cNvPr>
                <p:cNvSpPr/>
                <p:nvPr/>
              </p:nvSpPr>
              <p:spPr>
                <a:xfrm>
                  <a:off x="2641779" y="2768600"/>
                  <a:ext cx="117296" cy="88900"/>
                </a:xfrm>
                <a:custGeom>
                  <a:avLst/>
                  <a:gdLst>
                    <a:gd name="connsiteX0" fmla="*/ 53796 w 117296"/>
                    <a:gd name="connsiteY0" fmla="*/ 0 h 88900"/>
                    <a:gd name="connsiteX1" fmla="*/ 107199 w 117296"/>
                    <a:gd name="connsiteY1" fmla="*/ 12137 h 88900"/>
                    <a:gd name="connsiteX2" fmla="*/ 117296 w 117296"/>
                    <a:gd name="connsiteY2" fmla="*/ 38100 h 88900"/>
                    <a:gd name="connsiteX3" fmla="*/ 104596 w 117296"/>
                    <a:gd name="connsiteY3" fmla="*/ 88900 h 88900"/>
                    <a:gd name="connsiteX4" fmla="*/ 60146 w 117296"/>
                    <a:gd name="connsiteY4" fmla="*/ 76200 h 88900"/>
                    <a:gd name="connsiteX5" fmla="*/ 28396 w 117296"/>
                    <a:gd name="connsiteY5" fmla="*/ 47625 h 88900"/>
                    <a:gd name="connsiteX6" fmla="*/ 0 w 117296"/>
                    <a:gd name="connsiteY6" fmla="*/ 5977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296" h="88900">
                      <a:moveTo>
                        <a:pt x="53796" y="0"/>
                      </a:moveTo>
                      <a:lnTo>
                        <a:pt x="107199" y="12137"/>
                      </a:lnTo>
                      <a:lnTo>
                        <a:pt x="117296" y="38100"/>
                      </a:lnTo>
                      <a:lnTo>
                        <a:pt x="104596" y="88900"/>
                      </a:lnTo>
                      <a:lnTo>
                        <a:pt x="60146" y="76200"/>
                      </a:lnTo>
                      <a:lnTo>
                        <a:pt x="28396" y="47625"/>
                      </a:lnTo>
                      <a:lnTo>
                        <a:pt x="0" y="5977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9F1F9C9E-C5E3-4B01-983F-EF57899C681C}"/>
                    </a:ext>
                  </a:extLst>
                </p:cNvPr>
                <p:cNvSpPr/>
                <p:nvPr/>
              </p:nvSpPr>
              <p:spPr>
                <a:xfrm>
                  <a:off x="2759076" y="2783123"/>
                  <a:ext cx="86645" cy="116857"/>
                </a:xfrm>
                <a:custGeom>
                  <a:avLst/>
                  <a:gdLst>
                    <a:gd name="connsiteX0" fmla="*/ 1498 w 86645"/>
                    <a:gd name="connsiteY0" fmla="*/ 0 h 116857"/>
                    <a:gd name="connsiteX1" fmla="*/ 6350 w 86645"/>
                    <a:gd name="connsiteY1" fmla="*/ 1103 h 116857"/>
                    <a:gd name="connsiteX2" fmla="*/ 60325 w 86645"/>
                    <a:gd name="connsiteY2" fmla="*/ 39203 h 116857"/>
                    <a:gd name="connsiteX3" fmla="*/ 82550 w 86645"/>
                    <a:gd name="connsiteY3" fmla="*/ 86828 h 116857"/>
                    <a:gd name="connsiteX4" fmla="*/ 86645 w 86645"/>
                    <a:gd name="connsiteY4" fmla="*/ 116857 h 116857"/>
                    <a:gd name="connsiteX5" fmla="*/ 45593 w 86645"/>
                    <a:gd name="connsiteY5" fmla="*/ 94577 h 116857"/>
                    <a:gd name="connsiteX6" fmla="*/ 0 w 86645"/>
                    <a:gd name="connsiteY6" fmla="*/ 5972 h 116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645" h="116857">
                      <a:moveTo>
                        <a:pt x="1498" y="0"/>
                      </a:moveTo>
                      <a:lnTo>
                        <a:pt x="6350" y="1103"/>
                      </a:lnTo>
                      <a:lnTo>
                        <a:pt x="60325" y="39203"/>
                      </a:lnTo>
                      <a:lnTo>
                        <a:pt x="82550" y="86828"/>
                      </a:lnTo>
                      <a:lnTo>
                        <a:pt x="86645" y="116857"/>
                      </a:lnTo>
                      <a:lnTo>
                        <a:pt x="45593" y="94577"/>
                      </a:lnTo>
                      <a:cubicBezTo>
                        <a:pt x="17424" y="71901"/>
                        <a:pt x="0" y="40575"/>
                        <a:pt x="0" y="59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C83B22BA-8032-45E7-97EF-F0948FF4B4E3}"/>
                    </a:ext>
                  </a:extLst>
                </p:cNvPr>
                <p:cNvSpPr/>
                <p:nvPr/>
              </p:nvSpPr>
              <p:spPr>
                <a:xfrm>
                  <a:off x="2803525" y="2898775"/>
                  <a:ext cx="212725" cy="203200"/>
                </a:xfrm>
                <a:custGeom>
                  <a:avLst/>
                  <a:gdLst>
                    <a:gd name="connsiteX0" fmla="*/ 31750 w 212725"/>
                    <a:gd name="connsiteY0" fmla="*/ 0 h 203200"/>
                    <a:gd name="connsiteX1" fmla="*/ 0 w 212725"/>
                    <a:gd name="connsiteY1" fmla="*/ 41275 h 203200"/>
                    <a:gd name="connsiteX2" fmla="*/ 9525 w 212725"/>
                    <a:gd name="connsiteY2" fmla="*/ 69850 h 203200"/>
                    <a:gd name="connsiteX3" fmla="*/ 88900 w 212725"/>
                    <a:gd name="connsiteY3" fmla="*/ 123825 h 203200"/>
                    <a:gd name="connsiteX4" fmla="*/ 177800 w 212725"/>
                    <a:gd name="connsiteY4" fmla="*/ 180975 h 203200"/>
                    <a:gd name="connsiteX5" fmla="*/ 212725 w 212725"/>
                    <a:gd name="connsiteY5" fmla="*/ 203200 h 203200"/>
                    <a:gd name="connsiteX6" fmla="*/ 206375 w 212725"/>
                    <a:gd name="connsiteY6" fmla="*/ 171450 h 203200"/>
                    <a:gd name="connsiteX7" fmla="*/ 142875 w 212725"/>
                    <a:gd name="connsiteY7" fmla="*/ 88900 h 203200"/>
                    <a:gd name="connsiteX8" fmla="*/ 104775 w 212725"/>
                    <a:gd name="connsiteY8" fmla="*/ 44450 h 203200"/>
                    <a:gd name="connsiteX9" fmla="*/ 31750 w 212725"/>
                    <a:gd name="connsiteY9" fmla="*/ 0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725" h="203200">
                      <a:moveTo>
                        <a:pt x="31750" y="0"/>
                      </a:moveTo>
                      <a:lnTo>
                        <a:pt x="0" y="41275"/>
                      </a:lnTo>
                      <a:lnTo>
                        <a:pt x="9525" y="69850"/>
                      </a:lnTo>
                      <a:lnTo>
                        <a:pt x="88900" y="123825"/>
                      </a:lnTo>
                      <a:lnTo>
                        <a:pt x="177800" y="180975"/>
                      </a:lnTo>
                      <a:lnTo>
                        <a:pt x="212725" y="203200"/>
                      </a:lnTo>
                      <a:lnTo>
                        <a:pt x="206375" y="171450"/>
                      </a:lnTo>
                      <a:lnTo>
                        <a:pt x="142875" y="88900"/>
                      </a:lnTo>
                      <a:lnTo>
                        <a:pt x="104775" y="44450"/>
                      </a:lnTo>
                      <a:lnTo>
                        <a:pt x="3175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42D25A07-FC48-4DAB-8A15-736623C07C19}"/>
                    </a:ext>
                  </a:extLst>
                </p:cNvPr>
                <p:cNvSpPr/>
                <p:nvPr/>
              </p:nvSpPr>
              <p:spPr>
                <a:xfrm>
                  <a:off x="1009650" y="2108200"/>
                  <a:ext cx="1343025" cy="654050"/>
                </a:xfrm>
                <a:custGeom>
                  <a:avLst/>
                  <a:gdLst>
                    <a:gd name="connsiteX0" fmla="*/ 231775 w 1343025"/>
                    <a:gd name="connsiteY0" fmla="*/ 0 h 679450"/>
                    <a:gd name="connsiteX1" fmla="*/ 209550 w 1343025"/>
                    <a:gd name="connsiteY1" fmla="*/ 50800 h 679450"/>
                    <a:gd name="connsiteX2" fmla="*/ 120650 w 1343025"/>
                    <a:gd name="connsiteY2" fmla="*/ 50800 h 679450"/>
                    <a:gd name="connsiteX3" fmla="*/ 41275 w 1343025"/>
                    <a:gd name="connsiteY3" fmla="*/ 25400 h 679450"/>
                    <a:gd name="connsiteX4" fmla="*/ 0 w 1343025"/>
                    <a:gd name="connsiteY4" fmla="*/ 25400 h 679450"/>
                    <a:gd name="connsiteX5" fmla="*/ 31750 w 1343025"/>
                    <a:gd name="connsiteY5" fmla="*/ 82550 h 679450"/>
                    <a:gd name="connsiteX6" fmla="*/ 12700 w 1343025"/>
                    <a:gd name="connsiteY6" fmla="*/ 104775 h 679450"/>
                    <a:gd name="connsiteX7" fmla="*/ 25400 w 1343025"/>
                    <a:gd name="connsiteY7" fmla="*/ 139700 h 679450"/>
                    <a:gd name="connsiteX8" fmla="*/ 60325 w 1343025"/>
                    <a:gd name="connsiteY8" fmla="*/ 168275 h 679450"/>
                    <a:gd name="connsiteX9" fmla="*/ 79375 w 1343025"/>
                    <a:gd name="connsiteY9" fmla="*/ 206375 h 679450"/>
                    <a:gd name="connsiteX10" fmla="*/ 95250 w 1343025"/>
                    <a:gd name="connsiteY10" fmla="*/ 231775 h 679450"/>
                    <a:gd name="connsiteX11" fmla="*/ 114300 w 1343025"/>
                    <a:gd name="connsiteY11" fmla="*/ 257175 h 679450"/>
                    <a:gd name="connsiteX12" fmla="*/ 130175 w 1343025"/>
                    <a:gd name="connsiteY12" fmla="*/ 266700 h 679450"/>
                    <a:gd name="connsiteX13" fmla="*/ 269875 w 1343025"/>
                    <a:gd name="connsiteY13" fmla="*/ 314325 h 679450"/>
                    <a:gd name="connsiteX14" fmla="*/ 352425 w 1343025"/>
                    <a:gd name="connsiteY14" fmla="*/ 333375 h 679450"/>
                    <a:gd name="connsiteX15" fmla="*/ 425450 w 1343025"/>
                    <a:gd name="connsiteY15" fmla="*/ 374650 h 679450"/>
                    <a:gd name="connsiteX16" fmla="*/ 444500 w 1343025"/>
                    <a:gd name="connsiteY16" fmla="*/ 409575 h 679450"/>
                    <a:gd name="connsiteX17" fmla="*/ 587375 w 1343025"/>
                    <a:gd name="connsiteY17" fmla="*/ 466725 h 679450"/>
                    <a:gd name="connsiteX18" fmla="*/ 755650 w 1343025"/>
                    <a:gd name="connsiteY18" fmla="*/ 549275 h 679450"/>
                    <a:gd name="connsiteX19" fmla="*/ 825500 w 1343025"/>
                    <a:gd name="connsiteY19" fmla="*/ 568325 h 679450"/>
                    <a:gd name="connsiteX20" fmla="*/ 930275 w 1343025"/>
                    <a:gd name="connsiteY20" fmla="*/ 577850 h 679450"/>
                    <a:gd name="connsiteX21" fmla="*/ 974725 w 1343025"/>
                    <a:gd name="connsiteY21" fmla="*/ 568325 h 679450"/>
                    <a:gd name="connsiteX22" fmla="*/ 1047750 w 1343025"/>
                    <a:gd name="connsiteY22" fmla="*/ 565150 h 679450"/>
                    <a:gd name="connsiteX23" fmla="*/ 1117600 w 1343025"/>
                    <a:gd name="connsiteY23" fmla="*/ 565150 h 679450"/>
                    <a:gd name="connsiteX24" fmla="*/ 1181100 w 1343025"/>
                    <a:gd name="connsiteY24" fmla="*/ 596900 h 679450"/>
                    <a:gd name="connsiteX25" fmla="*/ 1343025 w 1343025"/>
                    <a:gd name="connsiteY25" fmla="*/ 679450 h 679450"/>
                    <a:gd name="connsiteX26" fmla="*/ 1279525 w 1343025"/>
                    <a:gd name="connsiteY26" fmla="*/ 533400 h 679450"/>
                    <a:gd name="connsiteX27" fmla="*/ 1212850 w 1343025"/>
                    <a:gd name="connsiteY27" fmla="*/ 406400 h 679450"/>
                    <a:gd name="connsiteX28" fmla="*/ 1200150 w 1343025"/>
                    <a:gd name="connsiteY28" fmla="*/ 327025 h 679450"/>
                    <a:gd name="connsiteX29" fmla="*/ 1120775 w 1343025"/>
                    <a:gd name="connsiteY29" fmla="*/ 241300 h 679450"/>
                    <a:gd name="connsiteX30" fmla="*/ 933450 w 1343025"/>
                    <a:gd name="connsiteY30" fmla="*/ 149225 h 679450"/>
                    <a:gd name="connsiteX31" fmla="*/ 692150 w 1343025"/>
                    <a:gd name="connsiteY31" fmla="*/ 117475 h 679450"/>
                    <a:gd name="connsiteX32" fmla="*/ 552450 w 1343025"/>
                    <a:gd name="connsiteY32" fmla="*/ 117475 h 679450"/>
                    <a:gd name="connsiteX33" fmla="*/ 422275 w 1343025"/>
                    <a:gd name="connsiteY33" fmla="*/ 101600 h 679450"/>
                    <a:gd name="connsiteX34" fmla="*/ 377825 w 1343025"/>
                    <a:gd name="connsiteY34" fmla="*/ 101600 h 679450"/>
                    <a:gd name="connsiteX35" fmla="*/ 292100 w 1343025"/>
                    <a:gd name="connsiteY35" fmla="*/ 76200 h 679450"/>
                    <a:gd name="connsiteX36" fmla="*/ 219075 w 1343025"/>
                    <a:gd name="connsiteY36" fmla="*/ 60325 h 679450"/>
                    <a:gd name="connsiteX37" fmla="*/ 231775 w 1343025"/>
                    <a:gd name="connsiteY37" fmla="*/ 0 h 679450"/>
                    <a:gd name="connsiteX0" fmla="*/ 219075 w 1343025"/>
                    <a:gd name="connsiteY0" fmla="*/ 34925 h 654050"/>
                    <a:gd name="connsiteX1" fmla="*/ 209550 w 1343025"/>
                    <a:gd name="connsiteY1" fmla="*/ 25400 h 654050"/>
                    <a:gd name="connsiteX2" fmla="*/ 120650 w 1343025"/>
                    <a:gd name="connsiteY2" fmla="*/ 25400 h 654050"/>
                    <a:gd name="connsiteX3" fmla="*/ 41275 w 1343025"/>
                    <a:gd name="connsiteY3" fmla="*/ 0 h 654050"/>
                    <a:gd name="connsiteX4" fmla="*/ 0 w 1343025"/>
                    <a:gd name="connsiteY4" fmla="*/ 0 h 654050"/>
                    <a:gd name="connsiteX5" fmla="*/ 31750 w 1343025"/>
                    <a:gd name="connsiteY5" fmla="*/ 57150 h 654050"/>
                    <a:gd name="connsiteX6" fmla="*/ 12700 w 1343025"/>
                    <a:gd name="connsiteY6" fmla="*/ 79375 h 654050"/>
                    <a:gd name="connsiteX7" fmla="*/ 25400 w 1343025"/>
                    <a:gd name="connsiteY7" fmla="*/ 114300 h 654050"/>
                    <a:gd name="connsiteX8" fmla="*/ 60325 w 1343025"/>
                    <a:gd name="connsiteY8" fmla="*/ 142875 h 654050"/>
                    <a:gd name="connsiteX9" fmla="*/ 79375 w 1343025"/>
                    <a:gd name="connsiteY9" fmla="*/ 180975 h 654050"/>
                    <a:gd name="connsiteX10" fmla="*/ 95250 w 1343025"/>
                    <a:gd name="connsiteY10" fmla="*/ 206375 h 654050"/>
                    <a:gd name="connsiteX11" fmla="*/ 114300 w 1343025"/>
                    <a:gd name="connsiteY11" fmla="*/ 231775 h 654050"/>
                    <a:gd name="connsiteX12" fmla="*/ 130175 w 1343025"/>
                    <a:gd name="connsiteY12" fmla="*/ 241300 h 654050"/>
                    <a:gd name="connsiteX13" fmla="*/ 269875 w 1343025"/>
                    <a:gd name="connsiteY13" fmla="*/ 288925 h 654050"/>
                    <a:gd name="connsiteX14" fmla="*/ 352425 w 1343025"/>
                    <a:gd name="connsiteY14" fmla="*/ 307975 h 654050"/>
                    <a:gd name="connsiteX15" fmla="*/ 425450 w 1343025"/>
                    <a:gd name="connsiteY15" fmla="*/ 349250 h 654050"/>
                    <a:gd name="connsiteX16" fmla="*/ 444500 w 1343025"/>
                    <a:gd name="connsiteY16" fmla="*/ 384175 h 654050"/>
                    <a:gd name="connsiteX17" fmla="*/ 587375 w 1343025"/>
                    <a:gd name="connsiteY17" fmla="*/ 441325 h 654050"/>
                    <a:gd name="connsiteX18" fmla="*/ 755650 w 1343025"/>
                    <a:gd name="connsiteY18" fmla="*/ 523875 h 654050"/>
                    <a:gd name="connsiteX19" fmla="*/ 825500 w 1343025"/>
                    <a:gd name="connsiteY19" fmla="*/ 542925 h 654050"/>
                    <a:gd name="connsiteX20" fmla="*/ 930275 w 1343025"/>
                    <a:gd name="connsiteY20" fmla="*/ 552450 h 654050"/>
                    <a:gd name="connsiteX21" fmla="*/ 974725 w 1343025"/>
                    <a:gd name="connsiteY21" fmla="*/ 542925 h 654050"/>
                    <a:gd name="connsiteX22" fmla="*/ 1047750 w 1343025"/>
                    <a:gd name="connsiteY22" fmla="*/ 539750 h 654050"/>
                    <a:gd name="connsiteX23" fmla="*/ 1117600 w 1343025"/>
                    <a:gd name="connsiteY23" fmla="*/ 539750 h 654050"/>
                    <a:gd name="connsiteX24" fmla="*/ 1181100 w 1343025"/>
                    <a:gd name="connsiteY24" fmla="*/ 571500 h 654050"/>
                    <a:gd name="connsiteX25" fmla="*/ 1343025 w 1343025"/>
                    <a:gd name="connsiteY25" fmla="*/ 654050 h 654050"/>
                    <a:gd name="connsiteX26" fmla="*/ 1279525 w 1343025"/>
                    <a:gd name="connsiteY26" fmla="*/ 508000 h 654050"/>
                    <a:gd name="connsiteX27" fmla="*/ 1212850 w 1343025"/>
                    <a:gd name="connsiteY27" fmla="*/ 381000 h 654050"/>
                    <a:gd name="connsiteX28" fmla="*/ 1200150 w 1343025"/>
                    <a:gd name="connsiteY28" fmla="*/ 301625 h 654050"/>
                    <a:gd name="connsiteX29" fmla="*/ 1120775 w 1343025"/>
                    <a:gd name="connsiteY29" fmla="*/ 215900 h 654050"/>
                    <a:gd name="connsiteX30" fmla="*/ 933450 w 1343025"/>
                    <a:gd name="connsiteY30" fmla="*/ 123825 h 654050"/>
                    <a:gd name="connsiteX31" fmla="*/ 692150 w 1343025"/>
                    <a:gd name="connsiteY31" fmla="*/ 92075 h 654050"/>
                    <a:gd name="connsiteX32" fmla="*/ 552450 w 1343025"/>
                    <a:gd name="connsiteY32" fmla="*/ 92075 h 654050"/>
                    <a:gd name="connsiteX33" fmla="*/ 422275 w 1343025"/>
                    <a:gd name="connsiteY33" fmla="*/ 76200 h 654050"/>
                    <a:gd name="connsiteX34" fmla="*/ 377825 w 1343025"/>
                    <a:gd name="connsiteY34" fmla="*/ 76200 h 654050"/>
                    <a:gd name="connsiteX35" fmla="*/ 292100 w 1343025"/>
                    <a:gd name="connsiteY35" fmla="*/ 50800 h 654050"/>
                    <a:gd name="connsiteX36" fmla="*/ 219075 w 1343025"/>
                    <a:gd name="connsiteY36" fmla="*/ 34925 h 654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343025" h="654050">
                      <a:moveTo>
                        <a:pt x="219075" y="34925"/>
                      </a:moveTo>
                      <a:lnTo>
                        <a:pt x="209550" y="25400"/>
                      </a:lnTo>
                      <a:lnTo>
                        <a:pt x="120650" y="25400"/>
                      </a:lnTo>
                      <a:lnTo>
                        <a:pt x="41275" y="0"/>
                      </a:lnTo>
                      <a:lnTo>
                        <a:pt x="0" y="0"/>
                      </a:lnTo>
                      <a:lnTo>
                        <a:pt x="31750" y="57150"/>
                      </a:lnTo>
                      <a:lnTo>
                        <a:pt x="12700" y="79375"/>
                      </a:lnTo>
                      <a:lnTo>
                        <a:pt x="25400" y="114300"/>
                      </a:lnTo>
                      <a:lnTo>
                        <a:pt x="60325" y="142875"/>
                      </a:lnTo>
                      <a:lnTo>
                        <a:pt x="79375" y="180975"/>
                      </a:lnTo>
                      <a:lnTo>
                        <a:pt x="95250" y="206375"/>
                      </a:lnTo>
                      <a:cubicBezTo>
                        <a:pt x="114989" y="229404"/>
                        <a:pt x="114300" y="218843"/>
                        <a:pt x="114300" y="231775"/>
                      </a:cubicBezTo>
                      <a:lnTo>
                        <a:pt x="130175" y="241300"/>
                      </a:lnTo>
                      <a:lnTo>
                        <a:pt x="269875" y="288925"/>
                      </a:lnTo>
                      <a:lnTo>
                        <a:pt x="352425" y="307975"/>
                      </a:lnTo>
                      <a:lnTo>
                        <a:pt x="425450" y="349250"/>
                      </a:lnTo>
                      <a:lnTo>
                        <a:pt x="444500" y="384175"/>
                      </a:lnTo>
                      <a:lnTo>
                        <a:pt x="587375" y="441325"/>
                      </a:lnTo>
                      <a:lnTo>
                        <a:pt x="755650" y="523875"/>
                      </a:lnTo>
                      <a:lnTo>
                        <a:pt x="825500" y="542925"/>
                      </a:lnTo>
                      <a:lnTo>
                        <a:pt x="930275" y="552450"/>
                      </a:lnTo>
                      <a:lnTo>
                        <a:pt x="974725" y="542925"/>
                      </a:lnTo>
                      <a:lnTo>
                        <a:pt x="1047750" y="539750"/>
                      </a:lnTo>
                      <a:lnTo>
                        <a:pt x="1117600" y="539750"/>
                      </a:lnTo>
                      <a:lnTo>
                        <a:pt x="1181100" y="571500"/>
                      </a:lnTo>
                      <a:lnTo>
                        <a:pt x="1343025" y="654050"/>
                      </a:lnTo>
                      <a:lnTo>
                        <a:pt x="1279525" y="508000"/>
                      </a:lnTo>
                      <a:lnTo>
                        <a:pt x="1212850" y="381000"/>
                      </a:lnTo>
                      <a:lnTo>
                        <a:pt x="1200150" y="301625"/>
                      </a:lnTo>
                      <a:lnTo>
                        <a:pt x="1120775" y="215900"/>
                      </a:lnTo>
                      <a:lnTo>
                        <a:pt x="933450" y="123825"/>
                      </a:lnTo>
                      <a:lnTo>
                        <a:pt x="692150" y="92075"/>
                      </a:lnTo>
                      <a:lnTo>
                        <a:pt x="552450" y="92075"/>
                      </a:lnTo>
                      <a:lnTo>
                        <a:pt x="422275" y="76200"/>
                      </a:lnTo>
                      <a:lnTo>
                        <a:pt x="377825" y="76200"/>
                      </a:lnTo>
                      <a:lnTo>
                        <a:pt x="292100" y="50800"/>
                      </a:lnTo>
                      <a:lnTo>
                        <a:pt x="219075" y="34925"/>
                      </a:lnTo>
                      <a:close/>
                    </a:path>
                  </a:pathLst>
                </a:custGeom>
                <a:gradFill>
                  <a:gsLst>
                    <a:gs pos="3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68B34326-E4FF-4EFF-947F-7B6CB284F982}"/>
                    </a:ext>
                  </a:extLst>
                </p:cNvPr>
                <p:cNvSpPr/>
                <p:nvPr/>
              </p:nvSpPr>
              <p:spPr>
                <a:xfrm>
                  <a:off x="485775" y="2165350"/>
                  <a:ext cx="781050" cy="225425"/>
                </a:xfrm>
                <a:custGeom>
                  <a:avLst/>
                  <a:gdLst>
                    <a:gd name="connsiteX0" fmla="*/ 711200 w 781050"/>
                    <a:gd name="connsiteY0" fmla="*/ 69850 h 225425"/>
                    <a:gd name="connsiteX1" fmla="*/ 736600 w 781050"/>
                    <a:gd name="connsiteY1" fmla="*/ 117475 h 225425"/>
                    <a:gd name="connsiteX2" fmla="*/ 736600 w 781050"/>
                    <a:gd name="connsiteY2" fmla="*/ 133350 h 225425"/>
                    <a:gd name="connsiteX3" fmla="*/ 692150 w 781050"/>
                    <a:gd name="connsiteY3" fmla="*/ 133350 h 225425"/>
                    <a:gd name="connsiteX4" fmla="*/ 657225 w 781050"/>
                    <a:gd name="connsiteY4" fmla="*/ 127000 h 225425"/>
                    <a:gd name="connsiteX5" fmla="*/ 638175 w 781050"/>
                    <a:gd name="connsiteY5" fmla="*/ 117475 h 225425"/>
                    <a:gd name="connsiteX6" fmla="*/ 327025 w 781050"/>
                    <a:gd name="connsiteY6" fmla="*/ 79375 h 225425"/>
                    <a:gd name="connsiteX7" fmla="*/ 301625 w 781050"/>
                    <a:gd name="connsiteY7" fmla="*/ 92075 h 225425"/>
                    <a:gd name="connsiteX8" fmla="*/ 330200 w 781050"/>
                    <a:gd name="connsiteY8" fmla="*/ 117475 h 225425"/>
                    <a:gd name="connsiteX9" fmla="*/ 644525 w 781050"/>
                    <a:gd name="connsiteY9" fmla="*/ 158750 h 225425"/>
                    <a:gd name="connsiteX10" fmla="*/ 714375 w 781050"/>
                    <a:gd name="connsiteY10" fmla="*/ 158750 h 225425"/>
                    <a:gd name="connsiteX11" fmla="*/ 768350 w 781050"/>
                    <a:gd name="connsiteY11" fmla="*/ 200025 h 225425"/>
                    <a:gd name="connsiteX12" fmla="*/ 781050 w 781050"/>
                    <a:gd name="connsiteY12" fmla="*/ 219075 h 225425"/>
                    <a:gd name="connsiteX13" fmla="*/ 733425 w 781050"/>
                    <a:gd name="connsiteY13" fmla="*/ 225425 h 225425"/>
                    <a:gd name="connsiteX14" fmla="*/ 682625 w 781050"/>
                    <a:gd name="connsiteY14" fmla="*/ 209550 h 225425"/>
                    <a:gd name="connsiteX15" fmla="*/ 612775 w 781050"/>
                    <a:gd name="connsiteY15" fmla="*/ 187325 h 225425"/>
                    <a:gd name="connsiteX16" fmla="*/ 301625 w 781050"/>
                    <a:gd name="connsiteY16" fmla="*/ 133350 h 225425"/>
                    <a:gd name="connsiteX17" fmla="*/ 234950 w 781050"/>
                    <a:gd name="connsiteY17" fmla="*/ 142875 h 225425"/>
                    <a:gd name="connsiteX18" fmla="*/ 190500 w 781050"/>
                    <a:gd name="connsiteY18" fmla="*/ 123825 h 225425"/>
                    <a:gd name="connsiteX19" fmla="*/ 158750 w 781050"/>
                    <a:gd name="connsiteY19" fmla="*/ 111125 h 225425"/>
                    <a:gd name="connsiteX20" fmla="*/ 79375 w 781050"/>
                    <a:gd name="connsiteY20" fmla="*/ 88900 h 225425"/>
                    <a:gd name="connsiteX21" fmla="*/ 0 w 781050"/>
                    <a:gd name="connsiteY21" fmla="*/ 66675 h 225425"/>
                    <a:gd name="connsiteX22" fmla="*/ 0 w 781050"/>
                    <a:gd name="connsiteY22" fmla="*/ 66675 h 225425"/>
                    <a:gd name="connsiteX23" fmla="*/ 47625 w 781050"/>
                    <a:gd name="connsiteY23" fmla="*/ 57150 h 225425"/>
                    <a:gd name="connsiteX24" fmla="*/ 22225 w 781050"/>
                    <a:gd name="connsiteY24" fmla="*/ 38100 h 225425"/>
                    <a:gd name="connsiteX25" fmla="*/ 53975 w 781050"/>
                    <a:gd name="connsiteY25" fmla="*/ 34925 h 225425"/>
                    <a:gd name="connsiteX26" fmla="*/ 47625 w 781050"/>
                    <a:gd name="connsiteY26" fmla="*/ 22225 h 225425"/>
                    <a:gd name="connsiteX27" fmla="*/ 82550 w 781050"/>
                    <a:gd name="connsiteY27" fmla="*/ 22225 h 225425"/>
                    <a:gd name="connsiteX28" fmla="*/ 76200 w 781050"/>
                    <a:gd name="connsiteY28" fmla="*/ 0 h 225425"/>
                    <a:gd name="connsiteX29" fmla="*/ 231775 w 781050"/>
                    <a:gd name="connsiteY29" fmla="*/ 12700 h 225425"/>
                    <a:gd name="connsiteX30" fmla="*/ 295275 w 781050"/>
                    <a:gd name="connsiteY30" fmla="*/ 41275 h 225425"/>
                    <a:gd name="connsiteX31" fmla="*/ 317500 w 781050"/>
                    <a:gd name="connsiteY31" fmla="*/ 57150 h 225425"/>
                    <a:gd name="connsiteX32" fmla="*/ 587375 w 781050"/>
                    <a:gd name="connsiteY32" fmla="*/ 85725 h 225425"/>
                    <a:gd name="connsiteX33" fmla="*/ 644525 w 781050"/>
                    <a:gd name="connsiteY33" fmla="*/ 82550 h 225425"/>
                    <a:gd name="connsiteX34" fmla="*/ 711200 w 781050"/>
                    <a:gd name="connsiteY34" fmla="*/ 6985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781050" h="225425">
                      <a:moveTo>
                        <a:pt x="711200" y="69850"/>
                      </a:moveTo>
                      <a:lnTo>
                        <a:pt x="736600" y="117475"/>
                      </a:lnTo>
                      <a:lnTo>
                        <a:pt x="736600" y="133350"/>
                      </a:lnTo>
                      <a:lnTo>
                        <a:pt x="692150" y="133350"/>
                      </a:lnTo>
                      <a:lnTo>
                        <a:pt x="657225" y="127000"/>
                      </a:lnTo>
                      <a:lnTo>
                        <a:pt x="638175" y="117475"/>
                      </a:lnTo>
                      <a:lnTo>
                        <a:pt x="327025" y="79375"/>
                      </a:lnTo>
                      <a:lnTo>
                        <a:pt x="301625" y="92075"/>
                      </a:lnTo>
                      <a:lnTo>
                        <a:pt x="330200" y="117475"/>
                      </a:lnTo>
                      <a:lnTo>
                        <a:pt x="644525" y="158750"/>
                      </a:lnTo>
                      <a:lnTo>
                        <a:pt x="714375" y="158750"/>
                      </a:lnTo>
                      <a:lnTo>
                        <a:pt x="768350" y="200025"/>
                      </a:lnTo>
                      <a:lnTo>
                        <a:pt x="781050" y="219075"/>
                      </a:lnTo>
                      <a:lnTo>
                        <a:pt x="733425" y="225425"/>
                      </a:lnTo>
                      <a:lnTo>
                        <a:pt x="682625" y="209550"/>
                      </a:lnTo>
                      <a:lnTo>
                        <a:pt x="612775" y="187325"/>
                      </a:lnTo>
                      <a:lnTo>
                        <a:pt x="301625" y="133350"/>
                      </a:lnTo>
                      <a:lnTo>
                        <a:pt x="234950" y="142875"/>
                      </a:lnTo>
                      <a:lnTo>
                        <a:pt x="190500" y="123825"/>
                      </a:lnTo>
                      <a:lnTo>
                        <a:pt x="158750" y="111125"/>
                      </a:lnTo>
                      <a:lnTo>
                        <a:pt x="79375" y="88900"/>
                      </a:ln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47625" y="57150"/>
                      </a:lnTo>
                      <a:lnTo>
                        <a:pt x="22225" y="38100"/>
                      </a:lnTo>
                      <a:lnTo>
                        <a:pt x="53975" y="34925"/>
                      </a:lnTo>
                      <a:lnTo>
                        <a:pt x="47625" y="22225"/>
                      </a:lnTo>
                      <a:lnTo>
                        <a:pt x="82550" y="22225"/>
                      </a:lnTo>
                      <a:lnTo>
                        <a:pt x="76200" y="0"/>
                      </a:lnTo>
                      <a:lnTo>
                        <a:pt x="231775" y="12700"/>
                      </a:lnTo>
                      <a:lnTo>
                        <a:pt x="295275" y="41275"/>
                      </a:lnTo>
                      <a:lnTo>
                        <a:pt x="317500" y="57150"/>
                      </a:lnTo>
                      <a:lnTo>
                        <a:pt x="587375" y="85725"/>
                      </a:lnTo>
                      <a:lnTo>
                        <a:pt x="644525" y="82550"/>
                      </a:lnTo>
                      <a:lnTo>
                        <a:pt x="711200" y="6985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01A13370-8AE7-4580-9DD5-0A49B7BEC17B}"/>
                  </a:ext>
                </a:extLst>
              </p:cNvPr>
              <p:cNvGrpSpPr/>
              <p:nvPr/>
            </p:nvGrpSpPr>
            <p:grpSpPr>
              <a:xfrm>
                <a:off x="3626645" y="4079173"/>
                <a:ext cx="213486" cy="213488"/>
                <a:chOff x="3626645" y="4079173"/>
                <a:chExt cx="213486" cy="213488"/>
              </a:xfrm>
            </p:grpSpPr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CE649273-FA02-4EDC-9D47-557D581FC713}"/>
                    </a:ext>
                  </a:extLst>
                </p:cNvPr>
                <p:cNvSpPr/>
                <p:nvPr/>
              </p:nvSpPr>
              <p:spPr>
                <a:xfrm>
                  <a:off x="3626645" y="4079173"/>
                  <a:ext cx="213486" cy="213488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テキスト ボックス 465">
                  <a:extLst>
                    <a:ext uri="{FF2B5EF4-FFF2-40B4-BE49-F238E27FC236}">
                      <a16:creationId xmlns:a16="http://schemas.microsoft.com/office/drawing/2014/main" id="{F0B26A00-B6EB-4418-95AC-040E28FD4458}"/>
                    </a:ext>
                  </a:extLst>
                </p:cNvPr>
                <p:cNvSpPr txBox="1"/>
                <p:nvPr/>
              </p:nvSpPr>
              <p:spPr>
                <a:xfrm>
                  <a:off x="3663228" y="4119563"/>
                  <a:ext cx="149154" cy="1407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つ</a:t>
                  </a:r>
                </a:p>
              </p:txBody>
            </p:sp>
          </p:grp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A1F492CB-239E-4C9B-8B4A-8E54E050AA38}"/>
                </a:ext>
              </a:extLst>
            </p:cNvPr>
            <p:cNvGrpSpPr/>
            <p:nvPr/>
          </p:nvGrpSpPr>
          <p:grpSpPr>
            <a:xfrm rot="900000">
              <a:off x="3977847" y="4170988"/>
              <a:ext cx="806450" cy="1085850"/>
              <a:chOff x="4022725" y="4025900"/>
              <a:chExt cx="806450" cy="1085850"/>
            </a:xfrm>
          </p:grpSpPr>
          <p:sp>
            <p:nvSpPr>
              <p:cNvPr id="454" name="正方形/長方形 453">
                <a:extLst>
                  <a:ext uri="{FF2B5EF4-FFF2-40B4-BE49-F238E27FC236}">
                    <a16:creationId xmlns:a16="http://schemas.microsoft.com/office/drawing/2014/main" id="{2099D3C2-DF38-4185-B1EE-84701956C908}"/>
                  </a:ext>
                </a:extLst>
              </p:cNvPr>
              <p:cNvSpPr/>
              <p:nvPr/>
            </p:nvSpPr>
            <p:spPr>
              <a:xfrm>
                <a:off x="4022725" y="4025900"/>
                <a:ext cx="806450" cy="1085850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正方形/長方形 454">
                <a:extLst>
                  <a:ext uri="{FF2B5EF4-FFF2-40B4-BE49-F238E27FC236}">
                    <a16:creationId xmlns:a16="http://schemas.microsoft.com/office/drawing/2014/main" id="{E0011C0F-1CD2-4E19-8878-581446695A7C}"/>
                  </a:ext>
                </a:extLst>
              </p:cNvPr>
              <p:cNvSpPr/>
              <p:nvPr/>
            </p:nvSpPr>
            <p:spPr>
              <a:xfrm>
                <a:off x="4065587" y="4071938"/>
                <a:ext cx="720726" cy="993774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テキスト ボックス 455">
                <a:extLst>
                  <a:ext uri="{FF2B5EF4-FFF2-40B4-BE49-F238E27FC236}">
                    <a16:creationId xmlns:a16="http://schemas.microsoft.com/office/drawing/2014/main" id="{B3F61C4B-69B1-4387-B395-79A412BF9B93}"/>
                  </a:ext>
                </a:extLst>
              </p:cNvPr>
              <p:cNvSpPr txBox="1"/>
              <p:nvPr/>
            </p:nvSpPr>
            <p:spPr>
              <a:xfrm rot="5400000">
                <a:off x="4021565" y="4338188"/>
                <a:ext cx="734646" cy="50433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る舞う</a:t>
                </a:r>
                <a:endPara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形の</a:t>
                </a:r>
                <a:endPara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群馬県</a:t>
                </a:r>
              </a:p>
            </p:txBody>
          </p: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E42AE86F-48FD-49F1-B363-3F3829D0DBE0}"/>
                  </a:ext>
                </a:extLst>
              </p:cNvPr>
              <p:cNvGrpSpPr/>
              <p:nvPr/>
            </p:nvGrpSpPr>
            <p:grpSpPr>
              <a:xfrm>
                <a:off x="4503155" y="4135741"/>
                <a:ext cx="249097" cy="249099"/>
                <a:chOff x="3626645" y="4079173"/>
                <a:chExt cx="213486" cy="213488"/>
              </a:xfrm>
            </p:grpSpPr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7EE30CAE-3DA6-4FF4-ACEF-BD3312309583}"/>
                    </a:ext>
                  </a:extLst>
                </p:cNvPr>
                <p:cNvSpPr/>
                <p:nvPr/>
              </p:nvSpPr>
              <p:spPr>
                <a:xfrm>
                  <a:off x="3626645" y="4079173"/>
                  <a:ext cx="213486" cy="213488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テキスト ボックス 459">
                  <a:extLst>
                    <a:ext uri="{FF2B5EF4-FFF2-40B4-BE49-F238E27FC236}">
                      <a16:creationId xmlns:a16="http://schemas.microsoft.com/office/drawing/2014/main" id="{19227C77-C0D3-4506-97C1-B56E9EDC158A}"/>
                    </a:ext>
                  </a:extLst>
                </p:cNvPr>
                <p:cNvSpPr txBox="1"/>
                <p:nvPr/>
              </p:nvSpPr>
              <p:spPr>
                <a:xfrm>
                  <a:off x="3663228" y="4119563"/>
                  <a:ext cx="149154" cy="1407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つ</a:t>
                  </a:r>
                </a:p>
              </p:txBody>
            </p:sp>
          </p:grpSp>
        </p:grpSp>
      </p:grpSp>
      <p:sp>
        <p:nvSpPr>
          <p:cNvPr id="642" name="テキスト ボックス 641">
            <a:extLst>
              <a:ext uri="{FF2B5EF4-FFF2-40B4-BE49-F238E27FC236}">
                <a16:creationId xmlns:a16="http://schemas.microsoft.com/office/drawing/2014/main" id="{CDD03E4E-E151-4E55-811C-C680C6DA0FD6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富岡製糸場</a:t>
            </a:r>
          </a:p>
        </p:txBody>
      </p: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9F9C671C-56FE-4882-90AA-36D18195093B}"/>
              </a:ext>
            </a:extLst>
          </p:cNvPr>
          <p:cNvGrpSpPr/>
          <p:nvPr/>
        </p:nvGrpSpPr>
        <p:grpSpPr>
          <a:xfrm>
            <a:off x="6658552" y="4343330"/>
            <a:ext cx="2560657" cy="1605818"/>
            <a:chOff x="3358410" y="2686051"/>
            <a:chExt cx="3435243" cy="2154281"/>
          </a:xfrm>
        </p:grpSpPr>
        <p:sp>
          <p:nvSpPr>
            <p:cNvPr id="644" name="正方形/長方形 643">
              <a:extLst>
                <a:ext uri="{FF2B5EF4-FFF2-40B4-BE49-F238E27FC236}">
                  <a16:creationId xmlns:a16="http://schemas.microsoft.com/office/drawing/2014/main" id="{06ABE72C-45FF-47F7-A52B-7F608460270C}"/>
                </a:ext>
              </a:extLst>
            </p:cNvPr>
            <p:cNvSpPr/>
            <p:nvPr/>
          </p:nvSpPr>
          <p:spPr>
            <a:xfrm>
              <a:off x="3358411" y="2883308"/>
              <a:ext cx="3430588" cy="1474876"/>
            </a:xfrm>
            <a:prstGeom prst="rect">
              <a:avLst/>
            </a:prstGeom>
            <a:pattFill prst="horzBrick">
              <a:fgClr>
                <a:srgbClr val="ED7D31">
                  <a:lumMod val="40000"/>
                  <a:lumOff val="6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C01203CF-6407-486B-9028-48352793E62C}"/>
                </a:ext>
              </a:extLst>
            </p:cNvPr>
            <p:cNvSpPr/>
            <p:nvPr/>
          </p:nvSpPr>
          <p:spPr>
            <a:xfrm>
              <a:off x="4809137" y="3829050"/>
              <a:ext cx="534388" cy="507508"/>
            </a:xfrm>
            <a:custGeom>
              <a:avLst/>
              <a:gdLst>
                <a:gd name="connsiteX0" fmla="*/ 245270 w 490539"/>
                <a:gd name="connsiteY0" fmla="*/ 0 h 544555"/>
                <a:gd name="connsiteX1" fmla="*/ 490539 w 490539"/>
                <a:gd name="connsiteY1" fmla="*/ 116681 h 544555"/>
                <a:gd name="connsiteX2" fmla="*/ 490537 w 490539"/>
                <a:gd name="connsiteY2" fmla="*/ 116691 h 544555"/>
                <a:gd name="connsiteX3" fmla="*/ 490537 w 490539"/>
                <a:gd name="connsiteY3" fmla="*/ 544555 h 544555"/>
                <a:gd name="connsiteX4" fmla="*/ 0 w 490539"/>
                <a:gd name="connsiteY4" fmla="*/ 544555 h 544555"/>
                <a:gd name="connsiteX5" fmla="*/ 0 w 490539"/>
                <a:gd name="connsiteY5" fmla="*/ 116680 h 544555"/>
                <a:gd name="connsiteX6" fmla="*/ 1 w 490539"/>
                <a:gd name="connsiteY6" fmla="*/ 116680 h 544555"/>
                <a:gd name="connsiteX7" fmla="*/ 4984 w 490539"/>
                <a:gd name="connsiteY7" fmla="*/ 93166 h 544555"/>
                <a:gd name="connsiteX8" fmla="*/ 245270 w 490539"/>
                <a:gd name="connsiteY8" fmla="*/ 0 h 544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539" h="544555">
                  <a:moveTo>
                    <a:pt x="245270" y="0"/>
                  </a:moveTo>
                  <a:cubicBezTo>
                    <a:pt x="380728" y="0"/>
                    <a:pt x="490539" y="52240"/>
                    <a:pt x="490539" y="116681"/>
                  </a:cubicBezTo>
                  <a:lnTo>
                    <a:pt x="490537" y="116691"/>
                  </a:lnTo>
                  <a:lnTo>
                    <a:pt x="490537" y="544555"/>
                  </a:lnTo>
                  <a:lnTo>
                    <a:pt x="0" y="544555"/>
                  </a:lnTo>
                  <a:lnTo>
                    <a:pt x="0" y="116680"/>
                  </a:lnTo>
                  <a:lnTo>
                    <a:pt x="1" y="116680"/>
                  </a:lnTo>
                  <a:lnTo>
                    <a:pt x="4984" y="93166"/>
                  </a:lnTo>
                  <a:cubicBezTo>
                    <a:pt x="27855" y="39996"/>
                    <a:pt x="126745" y="0"/>
                    <a:pt x="245270" y="0"/>
                  </a:cubicBezTo>
                  <a:close/>
                </a:path>
              </a:pathLst>
            </a:custGeom>
            <a:pattFill prst="horzBrick">
              <a:fgClr>
                <a:srgbClr val="ED7D31">
                  <a:lumMod val="40000"/>
                  <a:lumOff val="6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6" name="正方形/長方形 645">
              <a:extLst>
                <a:ext uri="{FF2B5EF4-FFF2-40B4-BE49-F238E27FC236}">
                  <a16:creationId xmlns:a16="http://schemas.microsoft.com/office/drawing/2014/main" id="{B2434FC1-2DDF-46BF-888A-A2B8BE80A0D0}"/>
                </a:ext>
              </a:extLst>
            </p:cNvPr>
            <p:cNvSpPr/>
            <p:nvPr/>
          </p:nvSpPr>
          <p:spPr>
            <a:xfrm>
              <a:off x="3358411" y="4300300"/>
              <a:ext cx="3430588" cy="7783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7" name="正方形/長方形 646">
              <a:extLst>
                <a:ext uri="{FF2B5EF4-FFF2-40B4-BE49-F238E27FC236}">
                  <a16:creationId xmlns:a16="http://schemas.microsoft.com/office/drawing/2014/main" id="{06B67592-8C64-4D8B-BB8E-4423C5E1D966}"/>
                </a:ext>
              </a:extLst>
            </p:cNvPr>
            <p:cNvSpPr/>
            <p:nvPr/>
          </p:nvSpPr>
          <p:spPr>
            <a:xfrm>
              <a:off x="3359150" y="4368844"/>
              <a:ext cx="3430588" cy="471488"/>
            </a:xfrm>
            <a:prstGeom prst="rect">
              <a:avLst/>
            </a:prstGeom>
            <a:gradFill>
              <a:gsLst>
                <a:gs pos="0">
                  <a:srgbClr val="70AD47">
                    <a:lumMod val="75000"/>
                  </a:srgbClr>
                </a:gs>
                <a:gs pos="100000">
                  <a:srgbClr val="70AD47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8" name="台形 647">
              <a:extLst>
                <a:ext uri="{FF2B5EF4-FFF2-40B4-BE49-F238E27FC236}">
                  <a16:creationId xmlns:a16="http://schemas.microsoft.com/office/drawing/2014/main" id="{E17B8F95-A37B-4CE8-8727-885259304206}"/>
                </a:ext>
              </a:extLst>
            </p:cNvPr>
            <p:cNvSpPr/>
            <p:nvPr/>
          </p:nvSpPr>
          <p:spPr>
            <a:xfrm>
              <a:off x="3829050" y="4368844"/>
              <a:ext cx="2490788" cy="471488"/>
            </a:xfrm>
            <a:prstGeom prst="trapezoid">
              <a:avLst>
                <a:gd name="adj" fmla="val 160353"/>
              </a:avLst>
            </a:prstGeom>
            <a:gradFill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BF0AFBD3-CF36-4AA6-97B7-9B1BAB738682}"/>
                </a:ext>
              </a:extLst>
            </p:cNvPr>
            <p:cNvSpPr/>
            <p:nvPr/>
          </p:nvSpPr>
          <p:spPr>
            <a:xfrm>
              <a:off x="4818662" y="3857624"/>
              <a:ext cx="515338" cy="509845"/>
            </a:xfrm>
            <a:custGeom>
              <a:avLst/>
              <a:gdLst>
                <a:gd name="connsiteX0" fmla="*/ 245270 w 490539"/>
                <a:gd name="connsiteY0" fmla="*/ 0 h 544555"/>
                <a:gd name="connsiteX1" fmla="*/ 490539 w 490539"/>
                <a:gd name="connsiteY1" fmla="*/ 116681 h 544555"/>
                <a:gd name="connsiteX2" fmla="*/ 490537 w 490539"/>
                <a:gd name="connsiteY2" fmla="*/ 116691 h 544555"/>
                <a:gd name="connsiteX3" fmla="*/ 490537 w 490539"/>
                <a:gd name="connsiteY3" fmla="*/ 544555 h 544555"/>
                <a:gd name="connsiteX4" fmla="*/ 0 w 490539"/>
                <a:gd name="connsiteY4" fmla="*/ 544555 h 544555"/>
                <a:gd name="connsiteX5" fmla="*/ 0 w 490539"/>
                <a:gd name="connsiteY5" fmla="*/ 116680 h 544555"/>
                <a:gd name="connsiteX6" fmla="*/ 1 w 490539"/>
                <a:gd name="connsiteY6" fmla="*/ 116680 h 544555"/>
                <a:gd name="connsiteX7" fmla="*/ 4984 w 490539"/>
                <a:gd name="connsiteY7" fmla="*/ 93166 h 544555"/>
                <a:gd name="connsiteX8" fmla="*/ 245270 w 490539"/>
                <a:gd name="connsiteY8" fmla="*/ 0 h 544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539" h="544555">
                  <a:moveTo>
                    <a:pt x="245270" y="0"/>
                  </a:moveTo>
                  <a:cubicBezTo>
                    <a:pt x="380728" y="0"/>
                    <a:pt x="490539" y="52240"/>
                    <a:pt x="490539" y="116681"/>
                  </a:cubicBezTo>
                  <a:lnTo>
                    <a:pt x="490537" y="116691"/>
                  </a:lnTo>
                  <a:lnTo>
                    <a:pt x="490537" y="544555"/>
                  </a:lnTo>
                  <a:lnTo>
                    <a:pt x="0" y="544555"/>
                  </a:lnTo>
                  <a:lnTo>
                    <a:pt x="0" y="116680"/>
                  </a:lnTo>
                  <a:lnTo>
                    <a:pt x="1" y="116680"/>
                  </a:lnTo>
                  <a:lnTo>
                    <a:pt x="4984" y="93166"/>
                  </a:lnTo>
                  <a:cubicBezTo>
                    <a:pt x="27855" y="39996"/>
                    <a:pt x="126745" y="0"/>
                    <a:pt x="2452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65AF0913-921B-4099-8DBD-AAD8DC2F9659}"/>
                </a:ext>
              </a:extLst>
            </p:cNvPr>
            <p:cNvSpPr/>
            <p:nvPr/>
          </p:nvSpPr>
          <p:spPr>
            <a:xfrm>
              <a:off x="4366618" y="3858401"/>
              <a:ext cx="321468" cy="101084"/>
            </a:xfrm>
            <a:custGeom>
              <a:avLst/>
              <a:gdLst>
                <a:gd name="connsiteX0" fmla="*/ 128738 w 257477"/>
                <a:gd name="connsiteY0" fmla="*/ 0 h 80963"/>
                <a:gd name="connsiteX1" fmla="*/ 250511 w 257477"/>
                <a:gd name="connsiteY1" fmla="*/ 56720 h 80963"/>
                <a:gd name="connsiteX2" fmla="*/ 257477 w 257477"/>
                <a:gd name="connsiteY2" fmla="*/ 80963 h 80963"/>
                <a:gd name="connsiteX3" fmla="*/ 0 w 257477"/>
                <a:gd name="connsiteY3" fmla="*/ 80963 h 80963"/>
                <a:gd name="connsiteX4" fmla="*/ 6965 w 257477"/>
                <a:gd name="connsiteY4" fmla="*/ 56720 h 80963"/>
                <a:gd name="connsiteX5" fmla="*/ 128738 w 257477"/>
                <a:gd name="connsiteY5" fmla="*/ 0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477" h="80963">
                  <a:moveTo>
                    <a:pt x="128738" y="0"/>
                  </a:moveTo>
                  <a:cubicBezTo>
                    <a:pt x="183480" y="0"/>
                    <a:pt x="230449" y="23388"/>
                    <a:pt x="250511" y="56720"/>
                  </a:cubicBezTo>
                  <a:lnTo>
                    <a:pt x="257477" y="80963"/>
                  </a:lnTo>
                  <a:lnTo>
                    <a:pt x="0" y="80963"/>
                  </a:lnTo>
                  <a:lnTo>
                    <a:pt x="6965" y="56720"/>
                  </a:lnTo>
                  <a:cubicBezTo>
                    <a:pt x="27028" y="23388"/>
                    <a:pt x="73997" y="0"/>
                    <a:pt x="128738" y="0"/>
                  </a:cubicBezTo>
                  <a:close/>
                </a:path>
              </a:pathLst>
            </a:custGeom>
            <a:pattFill prst="horzBrick">
              <a:fgClr>
                <a:srgbClr val="ED7D31">
                  <a:lumMod val="40000"/>
                  <a:lumOff val="6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D98F8EEE-A761-4D88-B169-809EE86971ED}"/>
                </a:ext>
              </a:extLst>
            </p:cNvPr>
            <p:cNvSpPr/>
            <p:nvPr/>
          </p:nvSpPr>
          <p:spPr>
            <a:xfrm>
              <a:off x="4398614" y="3879057"/>
              <a:ext cx="257477" cy="80963"/>
            </a:xfrm>
            <a:custGeom>
              <a:avLst/>
              <a:gdLst>
                <a:gd name="connsiteX0" fmla="*/ 128738 w 257477"/>
                <a:gd name="connsiteY0" fmla="*/ 0 h 80963"/>
                <a:gd name="connsiteX1" fmla="*/ 250511 w 257477"/>
                <a:gd name="connsiteY1" fmla="*/ 56720 h 80963"/>
                <a:gd name="connsiteX2" fmla="*/ 257477 w 257477"/>
                <a:gd name="connsiteY2" fmla="*/ 80963 h 80963"/>
                <a:gd name="connsiteX3" fmla="*/ 0 w 257477"/>
                <a:gd name="connsiteY3" fmla="*/ 80963 h 80963"/>
                <a:gd name="connsiteX4" fmla="*/ 6965 w 257477"/>
                <a:gd name="connsiteY4" fmla="*/ 56720 h 80963"/>
                <a:gd name="connsiteX5" fmla="*/ 128738 w 257477"/>
                <a:gd name="connsiteY5" fmla="*/ 0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477" h="80963">
                  <a:moveTo>
                    <a:pt x="128738" y="0"/>
                  </a:moveTo>
                  <a:cubicBezTo>
                    <a:pt x="183480" y="0"/>
                    <a:pt x="230449" y="23388"/>
                    <a:pt x="250511" y="56720"/>
                  </a:cubicBezTo>
                  <a:lnTo>
                    <a:pt x="257477" y="80963"/>
                  </a:lnTo>
                  <a:lnTo>
                    <a:pt x="0" y="80963"/>
                  </a:lnTo>
                  <a:lnTo>
                    <a:pt x="6965" y="56720"/>
                  </a:lnTo>
                  <a:cubicBezTo>
                    <a:pt x="27028" y="23388"/>
                    <a:pt x="73997" y="0"/>
                    <a:pt x="1287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2" name="四角形: 上の 2 つの角を丸める 651">
              <a:extLst>
                <a:ext uri="{FF2B5EF4-FFF2-40B4-BE49-F238E27FC236}">
                  <a16:creationId xmlns:a16="http://schemas.microsoft.com/office/drawing/2014/main" id="{28732CED-5DB3-4664-9D1E-8FDB53FBF3FB}"/>
                </a:ext>
              </a:extLst>
            </p:cNvPr>
            <p:cNvSpPr/>
            <p:nvPr/>
          </p:nvSpPr>
          <p:spPr>
            <a:xfrm>
              <a:off x="4772820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3" name="四角形: 上の 2 つの角を丸める 652">
              <a:extLst>
                <a:ext uri="{FF2B5EF4-FFF2-40B4-BE49-F238E27FC236}">
                  <a16:creationId xmlns:a16="http://schemas.microsoft.com/office/drawing/2014/main" id="{5CCC1AFF-E193-4E15-9018-84BCA3F2EE6A}"/>
                </a:ext>
              </a:extLst>
            </p:cNvPr>
            <p:cNvSpPr/>
            <p:nvPr/>
          </p:nvSpPr>
          <p:spPr>
            <a:xfrm>
              <a:off x="4758532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4" name="正方形/長方形 653">
              <a:extLst>
                <a:ext uri="{FF2B5EF4-FFF2-40B4-BE49-F238E27FC236}">
                  <a16:creationId xmlns:a16="http://schemas.microsoft.com/office/drawing/2014/main" id="{9F35C650-3750-4DE5-AA44-0DE8CDF91B58}"/>
                </a:ext>
              </a:extLst>
            </p:cNvPr>
            <p:cNvSpPr/>
            <p:nvPr/>
          </p:nvSpPr>
          <p:spPr>
            <a:xfrm>
              <a:off x="4332686" y="3991790"/>
              <a:ext cx="389333" cy="37651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5" name="正方形/長方形 654">
              <a:extLst>
                <a:ext uri="{FF2B5EF4-FFF2-40B4-BE49-F238E27FC236}">
                  <a16:creationId xmlns:a16="http://schemas.microsoft.com/office/drawing/2014/main" id="{C132897D-39E1-4CDA-A8FA-4EF2CB8FE708}"/>
                </a:ext>
              </a:extLst>
            </p:cNvPr>
            <p:cNvSpPr/>
            <p:nvPr/>
          </p:nvSpPr>
          <p:spPr>
            <a:xfrm>
              <a:off x="4356499" y="4014455"/>
              <a:ext cx="68517" cy="20988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6" name="正方形/長方形 655">
              <a:extLst>
                <a:ext uri="{FF2B5EF4-FFF2-40B4-BE49-F238E27FC236}">
                  <a16:creationId xmlns:a16="http://schemas.microsoft.com/office/drawing/2014/main" id="{CA6BADFC-C0BD-48E5-9843-3F06D76903D8}"/>
                </a:ext>
              </a:extLst>
            </p:cNvPr>
            <p:cNvSpPr/>
            <p:nvPr/>
          </p:nvSpPr>
          <p:spPr>
            <a:xfrm>
              <a:off x="4446769" y="4014455"/>
              <a:ext cx="68517" cy="20988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7" name="正方形/長方形 656">
              <a:extLst>
                <a:ext uri="{FF2B5EF4-FFF2-40B4-BE49-F238E27FC236}">
                  <a16:creationId xmlns:a16="http://schemas.microsoft.com/office/drawing/2014/main" id="{20B34ED5-00FC-4C74-A691-86D3F7C324C6}"/>
                </a:ext>
              </a:extLst>
            </p:cNvPr>
            <p:cNvSpPr/>
            <p:nvPr/>
          </p:nvSpPr>
          <p:spPr>
            <a:xfrm>
              <a:off x="4537039" y="4014455"/>
              <a:ext cx="68517" cy="20988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8" name="正方形/長方形 657">
              <a:extLst>
                <a:ext uri="{FF2B5EF4-FFF2-40B4-BE49-F238E27FC236}">
                  <a16:creationId xmlns:a16="http://schemas.microsoft.com/office/drawing/2014/main" id="{BD3BC082-2613-4FB3-BDEF-67139D43ACA1}"/>
                </a:ext>
              </a:extLst>
            </p:cNvPr>
            <p:cNvSpPr/>
            <p:nvPr/>
          </p:nvSpPr>
          <p:spPr>
            <a:xfrm>
              <a:off x="4627308" y="4014455"/>
              <a:ext cx="68517" cy="20988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9" name="正方形/長方形 658">
              <a:extLst>
                <a:ext uri="{FF2B5EF4-FFF2-40B4-BE49-F238E27FC236}">
                  <a16:creationId xmlns:a16="http://schemas.microsoft.com/office/drawing/2014/main" id="{99A47856-8972-4265-851C-287C82A3B82A}"/>
                </a:ext>
              </a:extLst>
            </p:cNvPr>
            <p:cNvSpPr/>
            <p:nvPr/>
          </p:nvSpPr>
          <p:spPr>
            <a:xfrm>
              <a:off x="3358411" y="3795713"/>
              <a:ext cx="1414410" cy="4571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0" name="正方形/長方形 659">
              <a:extLst>
                <a:ext uri="{FF2B5EF4-FFF2-40B4-BE49-F238E27FC236}">
                  <a16:creationId xmlns:a16="http://schemas.microsoft.com/office/drawing/2014/main" id="{F24AD9C9-8A23-4AF3-8D77-0346F94AB723}"/>
                </a:ext>
              </a:extLst>
            </p:cNvPr>
            <p:cNvSpPr/>
            <p:nvPr/>
          </p:nvSpPr>
          <p:spPr>
            <a:xfrm>
              <a:off x="4412510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01154680-8BEF-4DF4-8867-F3B8D76CDA97}"/>
                </a:ext>
              </a:extLst>
            </p:cNvPr>
            <p:cNvGrpSpPr/>
            <p:nvPr/>
          </p:nvGrpSpPr>
          <p:grpSpPr>
            <a:xfrm>
              <a:off x="4434861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53" name="正方形/長方形 752">
                <a:extLst>
                  <a:ext uri="{FF2B5EF4-FFF2-40B4-BE49-F238E27FC236}">
                    <a16:creationId xmlns:a16="http://schemas.microsoft.com/office/drawing/2014/main" id="{88F91482-FF26-4585-97D7-13EE068B4062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正方形/長方形 753">
                <a:extLst>
                  <a:ext uri="{FF2B5EF4-FFF2-40B4-BE49-F238E27FC236}">
                    <a16:creationId xmlns:a16="http://schemas.microsoft.com/office/drawing/2014/main" id="{63C9B73A-9F2F-4915-BF69-3E98DFABA45E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2" name="正方形/長方形 661">
              <a:extLst>
                <a:ext uri="{FF2B5EF4-FFF2-40B4-BE49-F238E27FC236}">
                  <a16:creationId xmlns:a16="http://schemas.microsoft.com/office/drawing/2014/main" id="{9F7128D3-0E11-4535-AF91-00FB481A11CC}"/>
                </a:ext>
              </a:extLst>
            </p:cNvPr>
            <p:cNvSpPr/>
            <p:nvPr/>
          </p:nvSpPr>
          <p:spPr>
            <a:xfrm>
              <a:off x="4412510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FE4BDCF2-B1D6-46DC-BCA2-6DDA7CC859D1}"/>
                </a:ext>
              </a:extLst>
            </p:cNvPr>
            <p:cNvGrpSpPr/>
            <p:nvPr/>
          </p:nvGrpSpPr>
          <p:grpSpPr>
            <a:xfrm>
              <a:off x="4434861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51" name="正方形/長方形 750">
                <a:extLst>
                  <a:ext uri="{FF2B5EF4-FFF2-40B4-BE49-F238E27FC236}">
                    <a16:creationId xmlns:a16="http://schemas.microsoft.com/office/drawing/2014/main" id="{022804F0-BAB0-463B-B060-6E3BB0645B47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正方形/長方形 751">
                <a:extLst>
                  <a:ext uri="{FF2B5EF4-FFF2-40B4-BE49-F238E27FC236}">
                    <a16:creationId xmlns:a16="http://schemas.microsoft.com/office/drawing/2014/main" id="{3E0F1CD3-F57E-4D2B-AADF-53378CADB345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4" name="正方形/長方形 663">
              <a:extLst>
                <a:ext uri="{FF2B5EF4-FFF2-40B4-BE49-F238E27FC236}">
                  <a16:creationId xmlns:a16="http://schemas.microsoft.com/office/drawing/2014/main" id="{C6552EF8-8A02-4A2F-8B60-DC75285D2035}"/>
                </a:ext>
              </a:extLst>
            </p:cNvPr>
            <p:cNvSpPr/>
            <p:nvPr/>
          </p:nvSpPr>
          <p:spPr>
            <a:xfrm>
              <a:off x="3866410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9897CD7A-2D59-4024-B424-C9F4C6881F2C}"/>
                </a:ext>
              </a:extLst>
            </p:cNvPr>
            <p:cNvGrpSpPr/>
            <p:nvPr/>
          </p:nvGrpSpPr>
          <p:grpSpPr>
            <a:xfrm>
              <a:off x="3888761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49" name="正方形/長方形 748">
                <a:extLst>
                  <a:ext uri="{FF2B5EF4-FFF2-40B4-BE49-F238E27FC236}">
                    <a16:creationId xmlns:a16="http://schemas.microsoft.com/office/drawing/2014/main" id="{C693B69B-D6B5-4193-BC39-A2B412524E9C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正方形/長方形 749">
                <a:extLst>
                  <a:ext uri="{FF2B5EF4-FFF2-40B4-BE49-F238E27FC236}">
                    <a16:creationId xmlns:a16="http://schemas.microsoft.com/office/drawing/2014/main" id="{0D6E3D09-8F05-4F59-8B9B-E25D6E2A0F01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6" name="正方形/長方形 665">
              <a:extLst>
                <a:ext uri="{FF2B5EF4-FFF2-40B4-BE49-F238E27FC236}">
                  <a16:creationId xmlns:a16="http://schemas.microsoft.com/office/drawing/2014/main" id="{1BB6772E-F1BD-44CA-A8C7-0C29F5EC3BFF}"/>
                </a:ext>
              </a:extLst>
            </p:cNvPr>
            <p:cNvSpPr/>
            <p:nvPr/>
          </p:nvSpPr>
          <p:spPr>
            <a:xfrm>
              <a:off x="3866410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4679E39C-9A5D-41DC-86B2-B80DDA8060B2}"/>
                </a:ext>
              </a:extLst>
            </p:cNvPr>
            <p:cNvGrpSpPr/>
            <p:nvPr/>
          </p:nvGrpSpPr>
          <p:grpSpPr>
            <a:xfrm>
              <a:off x="3888761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47" name="正方形/長方形 746">
                <a:extLst>
                  <a:ext uri="{FF2B5EF4-FFF2-40B4-BE49-F238E27FC236}">
                    <a16:creationId xmlns:a16="http://schemas.microsoft.com/office/drawing/2014/main" id="{AA75F20E-6A52-4A16-A705-9537816A964A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正方形/長方形 747">
                <a:extLst>
                  <a:ext uri="{FF2B5EF4-FFF2-40B4-BE49-F238E27FC236}">
                    <a16:creationId xmlns:a16="http://schemas.microsoft.com/office/drawing/2014/main" id="{7AC5414B-C0ED-4FDA-BEF5-CB1FCC56407B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8" name="正方形/長方形 667">
              <a:extLst>
                <a:ext uri="{FF2B5EF4-FFF2-40B4-BE49-F238E27FC236}">
                  <a16:creationId xmlns:a16="http://schemas.microsoft.com/office/drawing/2014/main" id="{495BDABC-8358-4D39-904F-4668FB96EAD5}"/>
                </a:ext>
              </a:extLst>
            </p:cNvPr>
            <p:cNvSpPr/>
            <p:nvPr/>
          </p:nvSpPr>
          <p:spPr>
            <a:xfrm>
              <a:off x="3358410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37875002-C976-4E14-A369-4E2B1A9C3949}"/>
                </a:ext>
              </a:extLst>
            </p:cNvPr>
            <p:cNvGrpSpPr/>
            <p:nvPr/>
          </p:nvGrpSpPr>
          <p:grpSpPr>
            <a:xfrm>
              <a:off x="3380761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45" name="正方形/長方形 744">
                <a:extLst>
                  <a:ext uri="{FF2B5EF4-FFF2-40B4-BE49-F238E27FC236}">
                    <a16:creationId xmlns:a16="http://schemas.microsoft.com/office/drawing/2014/main" id="{6B41F49B-506B-4AC1-826F-AC3F49D89D26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正方形/長方形 745">
                <a:extLst>
                  <a:ext uri="{FF2B5EF4-FFF2-40B4-BE49-F238E27FC236}">
                    <a16:creationId xmlns:a16="http://schemas.microsoft.com/office/drawing/2014/main" id="{E6B09BB6-4EBF-4971-893D-B82878884FFA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0" name="正方形/長方形 669">
              <a:extLst>
                <a:ext uri="{FF2B5EF4-FFF2-40B4-BE49-F238E27FC236}">
                  <a16:creationId xmlns:a16="http://schemas.microsoft.com/office/drawing/2014/main" id="{DBD398C7-4BAF-4E0B-975D-805EB837C225}"/>
                </a:ext>
              </a:extLst>
            </p:cNvPr>
            <p:cNvSpPr/>
            <p:nvPr/>
          </p:nvSpPr>
          <p:spPr>
            <a:xfrm>
              <a:off x="3358410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89D10ABF-D508-4606-B558-18C6469001E4}"/>
                </a:ext>
              </a:extLst>
            </p:cNvPr>
            <p:cNvGrpSpPr/>
            <p:nvPr/>
          </p:nvGrpSpPr>
          <p:grpSpPr>
            <a:xfrm>
              <a:off x="3380761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43" name="正方形/長方形 742">
                <a:extLst>
                  <a:ext uri="{FF2B5EF4-FFF2-40B4-BE49-F238E27FC236}">
                    <a16:creationId xmlns:a16="http://schemas.microsoft.com/office/drawing/2014/main" id="{178C0825-A32C-46ED-A849-8DE29500295F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正方形/長方形 743">
                <a:extLst>
                  <a:ext uri="{FF2B5EF4-FFF2-40B4-BE49-F238E27FC236}">
                    <a16:creationId xmlns:a16="http://schemas.microsoft.com/office/drawing/2014/main" id="{2CC25B8B-9E21-4D21-9847-17471A794120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2" name="正方形/長方形 671">
              <a:extLst>
                <a:ext uri="{FF2B5EF4-FFF2-40B4-BE49-F238E27FC236}">
                  <a16:creationId xmlns:a16="http://schemas.microsoft.com/office/drawing/2014/main" id="{F006B2E3-D4E1-4525-A091-210515776B5D}"/>
                </a:ext>
              </a:extLst>
            </p:cNvPr>
            <p:cNvSpPr/>
            <p:nvPr/>
          </p:nvSpPr>
          <p:spPr>
            <a:xfrm>
              <a:off x="3866410" y="3924776"/>
              <a:ext cx="249057" cy="27193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44F361ED-97B4-4095-9144-08C1B09FD039}"/>
                </a:ext>
              </a:extLst>
            </p:cNvPr>
            <p:cNvGrpSpPr/>
            <p:nvPr/>
          </p:nvGrpSpPr>
          <p:grpSpPr>
            <a:xfrm>
              <a:off x="3888761" y="3943351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41" name="正方形/長方形 740">
                <a:extLst>
                  <a:ext uri="{FF2B5EF4-FFF2-40B4-BE49-F238E27FC236}">
                    <a16:creationId xmlns:a16="http://schemas.microsoft.com/office/drawing/2014/main" id="{A64E983E-AFCD-418D-A535-8B9DE3F26F5A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正方形/長方形 741">
                <a:extLst>
                  <a:ext uri="{FF2B5EF4-FFF2-40B4-BE49-F238E27FC236}">
                    <a16:creationId xmlns:a16="http://schemas.microsoft.com/office/drawing/2014/main" id="{4A9AF3EA-984F-46EB-B091-49122C527CB0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4" name="正方形/長方形 673">
              <a:extLst>
                <a:ext uri="{FF2B5EF4-FFF2-40B4-BE49-F238E27FC236}">
                  <a16:creationId xmlns:a16="http://schemas.microsoft.com/office/drawing/2014/main" id="{7BE779F2-AAD7-45F0-B062-045E531B5AEF}"/>
                </a:ext>
              </a:extLst>
            </p:cNvPr>
            <p:cNvSpPr/>
            <p:nvPr/>
          </p:nvSpPr>
          <p:spPr>
            <a:xfrm>
              <a:off x="3358410" y="3924776"/>
              <a:ext cx="249057" cy="27193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A39BFEB2-1486-4714-88D5-1CA2A8E0B127}"/>
                </a:ext>
              </a:extLst>
            </p:cNvPr>
            <p:cNvGrpSpPr/>
            <p:nvPr/>
          </p:nvGrpSpPr>
          <p:grpSpPr>
            <a:xfrm>
              <a:off x="3380761" y="3943351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39" name="正方形/長方形 738">
                <a:extLst>
                  <a:ext uri="{FF2B5EF4-FFF2-40B4-BE49-F238E27FC236}">
                    <a16:creationId xmlns:a16="http://schemas.microsoft.com/office/drawing/2014/main" id="{C982EDEB-302C-41F9-96B8-CB173A71D94D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正方形/長方形 739">
                <a:extLst>
                  <a:ext uri="{FF2B5EF4-FFF2-40B4-BE49-F238E27FC236}">
                    <a16:creationId xmlns:a16="http://schemas.microsoft.com/office/drawing/2014/main" id="{3897AD12-879F-4793-9A39-0171F4E5C39C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6" name="四角形: 上の 2 つの角を丸める 675">
              <a:extLst>
                <a:ext uri="{FF2B5EF4-FFF2-40B4-BE49-F238E27FC236}">
                  <a16:creationId xmlns:a16="http://schemas.microsoft.com/office/drawing/2014/main" id="{27FFA366-3C3F-4BAC-96D2-AA9A9475A7C2}"/>
                </a:ext>
              </a:extLst>
            </p:cNvPr>
            <p:cNvSpPr/>
            <p:nvPr/>
          </p:nvSpPr>
          <p:spPr>
            <a:xfrm>
              <a:off x="4234658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7" name="四角形: 上の 2 つの角を丸める 676">
              <a:extLst>
                <a:ext uri="{FF2B5EF4-FFF2-40B4-BE49-F238E27FC236}">
                  <a16:creationId xmlns:a16="http://schemas.microsoft.com/office/drawing/2014/main" id="{87F15B57-4F2F-4649-907D-E324836A437C}"/>
                </a:ext>
              </a:extLst>
            </p:cNvPr>
            <p:cNvSpPr/>
            <p:nvPr/>
          </p:nvSpPr>
          <p:spPr>
            <a:xfrm>
              <a:off x="4220370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8" name="四角形: 上の 2 つの角を丸める 677">
              <a:extLst>
                <a:ext uri="{FF2B5EF4-FFF2-40B4-BE49-F238E27FC236}">
                  <a16:creationId xmlns:a16="http://schemas.microsoft.com/office/drawing/2014/main" id="{DFCE1A3B-D548-4C44-B441-F3598C733E07}"/>
                </a:ext>
              </a:extLst>
            </p:cNvPr>
            <p:cNvSpPr/>
            <p:nvPr/>
          </p:nvSpPr>
          <p:spPr>
            <a:xfrm>
              <a:off x="3696496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9" name="四角形: 上の 2 つの角を丸める 678">
              <a:extLst>
                <a:ext uri="{FF2B5EF4-FFF2-40B4-BE49-F238E27FC236}">
                  <a16:creationId xmlns:a16="http://schemas.microsoft.com/office/drawing/2014/main" id="{6EC228B3-F3EC-4FAE-9B64-B52C8215B3F4}"/>
                </a:ext>
              </a:extLst>
            </p:cNvPr>
            <p:cNvSpPr/>
            <p:nvPr/>
          </p:nvSpPr>
          <p:spPr>
            <a:xfrm>
              <a:off x="3682208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20310595-71FA-48CE-B268-E6D9602765DA}"/>
                </a:ext>
              </a:extLst>
            </p:cNvPr>
            <p:cNvSpPr/>
            <p:nvPr/>
          </p:nvSpPr>
          <p:spPr>
            <a:xfrm flipH="1">
              <a:off x="5463977" y="3858401"/>
              <a:ext cx="321468" cy="101084"/>
            </a:xfrm>
            <a:custGeom>
              <a:avLst/>
              <a:gdLst>
                <a:gd name="connsiteX0" fmla="*/ 128738 w 257477"/>
                <a:gd name="connsiteY0" fmla="*/ 0 h 80963"/>
                <a:gd name="connsiteX1" fmla="*/ 250511 w 257477"/>
                <a:gd name="connsiteY1" fmla="*/ 56720 h 80963"/>
                <a:gd name="connsiteX2" fmla="*/ 257477 w 257477"/>
                <a:gd name="connsiteY2" fmla="*/ 80963 h 80963"/>
                <a:gd name="connsiteX3" fmla="*/ 0 w 257477"/>
                <a:gd name="connsiteY3" fmla="*/ 80963 h 80963"/>
                <a:gd name="connsiteX4" fmla="*/ 6965 w 257477"/>
                <a:gd name="connsiteY4" fmla="*/ 56720 h 80963"/>
                <a:gd name="connsiteX5" fmla="*/ 128738 w 257477"/>
                <a:gd name="connsiteY5" fmla="*/ 0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477" h="80963">
                  <a:moveTo>
                    <a:pt x="128738" y="0"/>
                  </a:moveTo>
                  <a:cubicBezTo>
                    <a:pt x="183480" y="0"/>
                    <a:pt x="230449" y="23388"/>
                    <a:pt x="250511" y="56720"/>
                  </a:cubicBezTo>
                  <a:lnTo>
                    <a:pt x="257477" y="80963"/>
                  </a:lnTo>
                  <a:lnTo>
                    <a:pt x="0" y="80963"/>
                  </a:lnTo>
                  <a:lnTo>
                    <a:pt x="6965" y="56720"/>
                  </a:lnTo>
                  <a:cubicBezTo>
                    <a:pt x="27028" y="23388"/>
                    <a:pt x="73997" y="0"/>
                    <a:pt x="128738" y="0"/>
                  </a:cubicBezTo>
                  <a:close/>
                </a:path>
              </a:pathLst>
            </a:custGeom>
            <a:pattFill prst="horzBrick">
              <a:fgClr>
                <a:srgbClr val="ED7D31">
                  <a:lumMod val="40000"/>
                  <a:lumOff val="6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1C70C5E9-A388-4B95-9E82-45EFBEC54E1D}"/>
                </a:ext>
              </a:extLst>
            </p:cNvPr>
            <p:cNvSpPr/>
            <p:nvPr/>
          </p:nvSpPr>
          <p:spPr>
            <a:xfrm flipH="1">
              <a:off x="5495972" y="3879057"/>
              <a:ext cx="257477" cy="80963"/>
            </a:xfrm>
            <a:custGeom>
              <a:avLst/>
              <a:gdLst>
                <a:gd name="connsiteX0" fmla="*/ 128738 w 257477"/>
                <a:gd name="connsiteY0" fmla="*/ 0 h 80963"/>
                <a:gd name="connsiteX1" fmla="*/ 250511 w 257477"/>
                <a:gd name="connsiteY1" fmla="*/ 56720 h 80963"/>
                <a:gd name="connsiteX2" fmla="*/ 257477 w 257477"/>
                <a:gd name="connsiteY2" fmla="*/ 80963 h 80963"/>
                <a:gd name="connsiteX3" fmla="*/ 0 w 257477"/>
                <a:gd name="connsiteY3" fmla="*/ 80963 h 80963"/>
                <a:gd name="connsiteX4" fmla="*/ 6965 w 257477"/>
                <a:gd name="connsiteY4" fmla="*/ 56720 h 80963"/>
                <a:gd name="connsiteX5" fmla="*/ 128738 w 257477"/>
                <a:gd name="connsiteY5" fmla="*/ 0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477" h="80963">
                  <a:moveTo>
                    <a:pt x="128738" y="0"/>
                  </a:moveTo>
                  <a:cubicBezTo>
                    <a:pt x="183480" y="0"/>
                    <a:pt x="230449" y="23388"/>
                    <a:pt x="250511" y="56720"/>
                  </a:cubicBezTo>
                  <a:lnTo>
                    <a:pt x="257477" y="80963"/>
                  </a:lnTo>
                  <a:lnTo>
                    <a:pt x="0" y="80963"/>
                  </a:lnTo>
                  <a:lnTo>
                    <a:pt x="6965" y="56720"/>
                  </a:lnTo>
                  <a:cubicBezTo>
                    <a:pt x="27028" y="23388"/>
                    <a:pt x="73997" y="0"/>
                    <a:pt x="1287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2" name="四角形: 上の 2 つの角を丸める 681">
              <a:extLst>
                <a:ext uri="{FF2B5EF4-FFF2-40B4-BE49-F238E27FC236}">
                  <a16:creationId xmlns:a16="http://schemas.microsoft.com/office/drawing/2014/main" id="{2597AED7-FA50-4384-9B3E-A8361F23CE15}"/>
                </a:ext>
              </a:extLst>
            </p:cNvPr>
            <p:cNvSpPr/>
            <p:nvPr/>
          </p:nvSpPr>
          <p:spPr>
            <a:xfrm flipH="1">
              <a:off x="5325269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3" name="四角形: 上の 2 つの角を丸める 682">
              <a:extLst>
                <a:ext uri="{FF2B5EF4-FFF2-40B4-BE49-F238E27FC236}">
                  <a16:creationId xmlns:a16="http://schemas.microsoft.com/office/drawing/2014/main" id="{2EEE4E11-2CFF-4F0F-A949-298D3C6B006B}"/>
                </a:ext>
              </a:extLst>
            </p:cNvPr>
            <p:cNvSpPr/>
            <p:nvPr/>
          </p:nvSpPr>
          <p:spPr>
            <a:xfrm flipH="1">
              <a:off x="5310982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4" name="正方形/長方形 683">
              <a:extLst>
                <a:ext uri="{FF2B5EF4-FFF2-40B4-BE49-F238E27FC236}">
                  <a16:creationId xmlns:a16="http://schemas.microsoft.com/office/drawing/2014/main" id="{4E83AAC9-BDDD-432E-8D40-C8E8F0A6E7C8}"/>
                </a:ext>
              </a:extLst>
            </p:cNvPr>
            <p:cNvSpPr/>
            <p:nvPr/>
          </p:nvSpPr>
          <p:spPr>
            <a:xfrm flipH="1">
              <a:off x="5430044" y="3991790"/>
              <a:ext cx="389333" cy="37651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CF16D2C4-BFE6-4DA2-ABD4-4E14C9860C9B}"/>
                </a:ext>
              </a:extLst>
            </p:cNvPr>
            <p:cNvGrpSpPr/>
            <p:nvPr/>
          </p:nvGrpSpPr>
          <p:grpSpPr>
            <a:xfrm flipH="1">
              <a:off x="5456238" y="4014455"/>
              <a:ext cx="339326" cy="209883"/>
              <a:chOff x="4356499" y="4014455"/>
              <a:chExt cx="371470" cy="209883"/>
            </a:xfrm>
            <a:solidFill>
              <a:sysClr val="windowText" lastClr="000000"/>
            </a:solidFill>
          </p:grpSpPr>
          <p:sp>
            <p:nvSpPr>
              <p:cNvPr id="735" name="正方形/長方形 734">
                <a:extLst>
                  <a:ext uri="{FF2B5EF4-FFF2-40B4-BE49-F238E27FC236}">
                    <a16:creationId xmlns:a16="http://schemas.microsoft.com/office/drawing/2014/main" id="{28C487B3-F917-4F97-BA87-57B9E8D142F2}"/>
                  </a:ext>
                </a:extLst>
              </p:cNvPr>
              <p:cNvSpPr/>
              <p:nvPr/>
            </p:nvSpPr>
            <p:spPr>
              <a:xfrm>
                <a:off x="4356499" y="4014455"/>
                <a:ext cx="75007" cy="209883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6" name="正方形/長方形 735">
                <a:extLst>
                  <a:ext uri="{FF2B5EF4-FFF2-40B4-BE49-F238E27FC236}">
                    <a16:creationId xmlns:a16="http://schemas.microsoft.com/office/drawing/2014/main" id="{1A7F4CCE-92F0-4FB3-9DE8-2E987F168EA6}"/>
                  </a:ext>
                </a:extLst>
              </p:cNvPr>
              <p:cNvSpPr/>
              <p:nvPr/>
            </p:nvSpPr>
            <p:spPr>
              <a:xfrm>
                <a:off x="4455320" y="4014455"/>
                <a:ext cx="75007" cy="209883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正方形/長方形 736">
                <a:extLst>
                  <a:ext uri="{FF2B5EF4-FFF2-40B4-BE49-F238E27FC236}">
                    <a16:creationId xmlns:a16="http://schemas.microsoft.com/office/drawing/2014/main" id="{C51E78B9-E55E-4181-896E-D12F4D6CCAFB}"/>
                  </a:ext>
                </a:extLst>
              </p:cNvPr>
              <p:cNvSpPr/>
              <p:nvPr/>
            </p:nvSpPr>
            <p:spPr>
              <a:xfrm>
                <a:off x="4554141" y="4014455"/>
                <a:ext cx="75007" cy="209883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正方形/長方形 737">
                <a:extLst>
                  <a:ext uri="{FF2B5EF4-FFF2-40B4-BE49-F238E27FC236}">
                    <a16:creationId xmlns:a16="http://schemas.microsoft.com/office/drawing/2014/main" id="{0A1480C5-9DD9-4EAF-AF02-B9473F06C1AD}"/>
                  </a:ext>
                </a:extLst>
              </p:cNvPr>
              <p:cNvSpPr/>
              <p:nvPr/>
            </p:nvSpPr>
            <p:spPr>
              <a:xfrm>
                <a:off x="4652962" y="4014455"/>
                <a:ext cx="75007" cy="209883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86" name="正方形/長方形 685">
              <a:extLst>
                <a:ext uri="{FF2B5EF4-FFF2-40B4-BE49-F238E27FC236}">
                  <a16:creationId xmlns:a16="http://schemas.microsoft.com/office/drawing/2014/main" id="{58B4D0A8-84AC-4CB5-A7CA-A6C1540A8237}"/>
                </a:ext>
              </a:extLst>
            </p:cNvPr>
            <p:cNvSpPr/>
            <p:nvPr/>
          </p:nvSpPr>
          <p:spPr>
            <a:xfrm flipH="1">
              <a:off x="5379242" y="3795713"/>
              <a:ext cx="1414410" cy="4571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7" name="正方形/長方形 686">
              <a:extLst>
                <a:ext uri="{FF2B5EF4-FFF2-40B4-BE49-F238E27FC236}">
                  <a16:creationId xmlns:a16="http://schemas.microsoft.com/office/drawing/2014/main" id="{46D36900-48DF-4A26-B322-72CE68B6B7E8}"/>
                </a:ext>
              </a:extLst>
            </p:cNvPr>
            <p:cNvSpPr/>
            <p:nvPr/>
          </p:nvSpPr>
          <p:spPr>
            <a:xfrm flipH="1">
              <a:off x="5490496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ADDB5C5E-C75C-4C11-89F0-36393B835CFF}"/>
                </a:ext>
              </a:extLst>
            </p:cNvPr>
            <p:cNvGrpSpPr/>
            <p:nvPr/>
          </p:nvGrpSpPr>
          <p:grpSpPr>
            <a:xfrm flipH="1">
              <a:off x="5508085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33" name="正方形/長方形 732">
                <a:extLst>
                  <a:ext uri="{FF2B5EF4-FFF2-40B4-BE49-F238E27FC236}">
                    <a16:creationId xmlns:a16="http://schemas.microsoft.com/office/drawing/2014/main" id="{7B68254F-0222-4B7F-9BD3-93C4D5DFE8C6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4" name="正方形/長方形 733">
                <a:extLst>
                  <a:ext uri="{FF2B5EF4-FFF2-40B4-BE49-F238E27FC236}">
                    <a16:creationId xmlns:a16="http://schemas.microsoft.com/office/drawing/2014/main" id="{DBC505E4-22B1-4582-830B-61FFAEF528B1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89" name="正方形/長方形 688">
              <a:extLst>
                <a:ext uri="{FF2B5EF4-FFF2-40B4-BE49-F238E27FC236}">
                  <a16:creationId xmlns:a16="http://schemas.microsoft.com/office/drawing/2014/main" id="{968890B7-B545-4C26-88FB-CB5CA97C6E88}"/>
                </a:ext>
              </a:extLst>
            </p:cNvPr>
            <p:cNvSpPr/>
            <p:nvPr/>
          </p:nvSpPr>
          <p:spPr>
            <a:xfrm flipH="1">
              <a:off x="5490496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BFBE7ABC-4476-401E-A480-6CA6679D93DE}"/>
                </a:ext>
              </a:extLst>
            </p:cNvPr>
            <p:cNvGrpSpPr/>
            <p:nvPr/>
          </p:nvGrpSpPr>
          <p:grpSpPr>
            <a:xfrm flipH="1">
              <a:off x="5508085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31" name="正方形/長方形 730">
                <a:extLst>
                  <a:ext uri="{FF2B5EF4-FFF2-40B4-BE49-F238E27FC236}">
                    <a16:creationId xmlns:a16="http://schemas.microsoft.com/office/drawing/2014/main" id="{614E59D9-F315-434B-AC91-9D15ED0761D6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2" name="正方形/長方形 731">
                <a:extLst>
                  <a:ext uri="{FF2B5EF4-FFF2-40B4-BE49-F238E27FC236}">
                    <a16:creationId xmlns:a16="http://schemas.microsoft.com/office/drawing/2014/main" id="{11CF0E41-4294-45ED-8E9B-E34435B5CE0B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1" name="正方形/長方形 690">
              <a:extLst>
                <a:ext uri="{FF2B5EF4-FFF2-40B4-BE49-F238E27FC236}">
                  <a16:creationId xmlns:a16="http://schemas.microsoft.com/office/drawing/2014/main" id="{D16EC42F-0525-44FC-AE04-AAC339752A35}"/>
                </a:ext>
              </a:extLst>
            </p:cNvPr>
            <p:cNvSpPr/>
            <p:nvPr/>
          </p:nvSpPr>
          <p:spPr>
            <a:xfrm flipH="1">
              <a:off x="6036596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760B7606-8D32-4E2D-BE1E-08265FEA4427}"/>
                </a:ext>
              </a:extLst>
            </p:cNvPr>
            <p:cNvGrpSpPr/>
            <p:nvPr/>
          </p:nvGrpSpPr>
          <p:grpSpPr>
            <a:xfrm flipH="1">
              <a:off x="6054185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29" name="正方形/長方形 728">
                <a:extLst>
                  <a:ext uri="{FF2B5EF4-FFF2-40B4-BE49-F238E27FC236}">
                    <a16:creationId xmlns:a16="http://schemas.microsoft.com/office/drawing/2014/main" id="{B16C8BE7-2E4F-443B-A9D6-01DD24A62690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0" name="正方形/長方形 729">
                <a:extLst>
                  <a:ext uri="{FF2B5EF4-FFF2-40B4-BE49-F238E27FC236}">
                    <a16:creationId xmlns:a16="http://schemas.microsoft.com/office/drawing/2014/main" id="{0A1005C0-867F-476E-8801-F2D2A5676E22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3" name="正方形/長方形 692">
              <a:extLst>
                <a:ext uri="{FF2B5EF4-FFF2-40B4-BE49-F238E27FC236}">
                  <a16:creationId xmlns:a16="http://schemas.microsoft.com/office/drawing/2014/main" id="{D689D366-5DB0-4D51-B25A-DFAD4C2C6048}"/>
                </a:ext>
              </a:extLst>
            </p:cNvPr>
            <p:cNvSpPr/>
            <p:nvPr/>
          </p:nvSpPr>
          <p:spPr>
            <a:xfrm flipH="1">
              <a:off x="6036596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6BF126F8-3252-41F1-81BE-2E725E903227}"/>
                </a:ext>
              </a:extLst>
            </p:cNvPr>
            <p:cNvGrpSpPr/>
            <p:nvPr/>
          </p:nvGrpSpPr>
          <p:grpSpPr>
            <a:xfrm flipH="1">
              <a:off x="6054185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27" name="正方形/長方形 726">
                <a:extLst>
                  <a:ext uri="{FF2B5EF4-FFF2-40B4-BE49-F238E27FC236}">
                    <a16:creationId xmlns:a16="http://schemas.microsoft.com/office/drawing/2014/main" id="{C282941D-4B16-40FB-A0FA-7E7741679D1A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8" name="正方形/長方形 727">
                <a:extLst>
                  <a:ext uri="{FF2B5EF4-FFF2-40B4-BE49-F238E27FC236}">
                    <a16:creationId xmlns:a16="http://schemas.microsoft.com/office/drawing/2014/main" id="{C8A00CAF-43AA-48D7-90F1-CEA98C0CAA4C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5" name="正方形/長方形 694">
              <a:extLst>
                <a:ext uri="{FF2B5EF4-FFF2-40B4-BE49-F238E27FC236}">
                  <a16:creationId xmlns:a16="http://schemas.microsoft.com/office/drawing/2014/main" id="{359FCCEA-AF36-4DB9-ACF6-46926E7A6542}"/>
                </a:ext>
              </a:extLst>
            </p:cNvPr>
            <p:cNvSpPr/>
            <p:nvPr/>
          </p:nvSpPr>
          <p:spPr>
            <a:xfrm flipH="1">
              <a:off x="6544596" y="3362801"/>
              <a:ext cx="249057" cy="27193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8AAC247E-449C-4C2E-98D0-B9545750F218}"/>
                </a:ext>
              </a:extLst>
            </p:cNvPr>
            <p:cNvGrpSpPr/>
            <p:nvPr/>
          </p:nvGrpSpPr>
          <p:grpSpPr>
            <a:xfrm flipH="1">
              <a:off x="6562185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25" name="正方形/長方形 724">
                <a:extLst>
                  <a:ext uri="{FF2B5EF4-FFF2-40B4-BE49-F238E27FC236}">
                    <a16:creationId xmlns:a16="http://schemas.microsoft.com/office/drawing/2014/main" id="{0FA247E8-8A31-4578-B42B-C9422C8608F6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6" name="正方形/長方形 725">
                <a:extLst>
                  <a:ext uri="{FF2B5EF4-FFF2-40B4-BE49-F238E27FC236}">
                    <a16:creationId xmlns:a16="http://schemas.microsoft.com/office/drawing/2014/main" id="{2304BF44-1CA6-4412-9FF3-B02825E7C0AB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7" name="正方形/長方形 696">
              <a:extLst>
                <a:ext uri="{FF2B5EF4-FFF2-40B4-BE49-F238E27FC236}">
                  <a16:creationId xmlns:a16="http://schemas.microsoft.com/office/drawing/2014/main" id="{49D7CB61-27A0-4E45-BB45-84E2CAF82ED2}"/>
                </a:ext>
              </a:extLst>
            </p:cNvPr>
            <p:cNvSpPr/>
            <p:nvPr/>
          </p:nvSpPr>
          <p:spPr>
            <a:xfrm flipH="1">
              <a:off x="6544596" y="3108007"/>
              <a:ext cx="249057" cy="182881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A760A2EC-F5EA-4A69-80B4-C0A697A6F55A}"/>
                </a:ext>
              </a:extLst>
            </p:cNvPr>
            <p:cNvGrpSpPr/>
            <p:nvPr/>
          </p:nvGrpSpPr>
          <p:grpSpPr>
            <a:xfrm flipH="1">
              <a:off x="6562185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23" name="正方形/長方形 722">
                <a:extLst>
                  <a:ext uri="{FF2B5EF4-FFF2-40B4-BE49-F238E27FC236}">
                    <a16:creationId xmlns:a16="http://schemas.microsoft.com/office/drawing/2014/main" id="{813E2059-F67B-4F36-BAF8-C06023725410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4" name="正方形/長方形 723">
                <a:extLst>
                  <a:ext uri="{FF2B5EF4-FFF2-40B4-BE49-F238E27FC236}">
                    <a16:creationId xmlns:a16="http://schemas.microsoft.com/office/drawing/2014/main" id="{0E4F7609-43B5-4B15-90AB-E2703918511D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9" name="正方形/長方形 698">
              <a:extLst>
                <a:ext uri="{FF2B5EF4-FFF2-40B4-BE49-F238E27FC236}">
                  <a16:creationId xmlns:a16="http://schemas.microsoft.com/office/drawing/2014/main" id="{FA112A4E-2499-488D-962C-8D60098E2771}"/>
                </a:ext>
              </a:extLst>
            </p:cNvPr>
            <p:cNvSpPr/>
            <p:nvPr/>
          </p:nvSpPr>
          <p:spPr>
            <a:xfrm flipH="1">
              <a:off x="6036596" y="3924776"/>
              <a:ext cx="249057" cy="27193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7A60E2C9-AFB0-460F-AD21-7BBA641CF361}"/>
                </a:ext>
              </a:extLst>
            </p:cNvPr>
            <p:cNvGrpSpPr/>
            <p:nvPr/>
          </p:nvGrpSpPr>
          <p:grpSpPr>
            <a:xfrm flipH="1">
              <a:off x="6054185" y="3943351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21" name="正方形/長方形 720">
                <a:extLst>
                  <a:ext uri="{FF2B5EF4-FFF2-40B4-BE49-F238E27FC236}">
                    <a16:creationId xmlns:a16="http://schemas.microsoft.com/office/drawing/2014/main" id="{9BE68C98-A2E3-4A74-9B05-1376E62832EE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2" name="正方形/長方形 721">
                <a:extLst>
                  <a:ext uri="{FF2B5EF4-FFF2-40B4-BE49-F238E27FC236}">
                    <a16:creationId xmlns:a16="http://schemas.microsoft.com/office/drawing/2014/main" id="{CB1EE83B-0BE6-4F04-8D4B-7DC144DBA4EC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01" name="正方形/長方形 700">
              <a:extLst>
                <a:ext uri="{FF2B5EF4-FFF2-40B4-BE49-F238E27FC236}">
                  <a16:creationId xmlns:a16="http://schemas.microsoft.com/office/drawing/2014/main" id="{1C03E2B9-CEDC-4B1C-9835-3B4DF10DE8D7}"/>
                </a:ext>
              </a:extLst>
            </p:cNvPr>
            <p:cNvSpPr/>
            <p:nvPr/>
          </p:nvSpPr>
          <p:spPr>
            <a:xfrm flipH="1">
              <a:off x="6544596" y="3924776"/>
              <a:ext cx="249057" cy="27193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9F1BCE70-644F-430E-93C8-0936497EF325}"/>
                </a:ext>
              </a:extLst>
            </p:cNvPr>
            <p:cNvGrpSpPr/>
            <p:nvPr/>
          </p:nvGrpSpPr>
          <p:grpSpPr>
            <a:xfrm flipH="1">
              <a:off x="6562185" y="3943351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19" name="正方形/長方形 718">
                <a:extLst>
                  <a:ext uri="{FF2B5EF4-FFF2-40B4-BE49-F238E27FC236}">
                    <a16:creationId xmlns:a16="http://schemas.microsoft.com/office/drawing/2014/main" id="{6E2B65BA-6C03-4C21-A0D8-7A968888C0B1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正方形/長方形 719">
                <a:extLst>
                  <a:ext uri="{FF2B5EF4-FFF2-40B4-BE49-F238E27FC236}">
                    <a16:creationId xmlns:a16="http://schemas.microsoft.com/office/drawing/2014/main" id="{2A3C58B4-7A1F-499F-8EF6-CF638D856071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03" name="四角形: 上の 2 つの角を丸める 702">
              <a:extLst>
                <a:ext uri="{FF2B5EF4-FFF2-40B4-BE49-F238E27FC236}">
                  <a16:creationId xmlns:a16="http://schemas.microsoft.com/office/drawing/2014/main" id="{7DC94750-4EFA-4F9D-818A-BEE7E3A82DFA}"/>
                </a:ext>
              </a:extLst>
            </p:cNvPr>
            <p:cNvSpPr/>
            <p:nvPr/>
          </p:nvSpPr>
          <p:spPr>
            <a:xfrm flipH="1">
              <a:off x="5863431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4" name="四角形: 上の 2 つの角を丸める 703">
              <a:extLst>
                <a:ext uri="{FF2B5EF4-FFF2-40B4-BE49-F238E27FC236}">
                  <a16:creationId xmlns:a16="http://schemas.microsoft.com/office/drawing/2014/main" id="{FDBE6BEE-4D66-40F0-9DCA-146C5C3A1A40}"/>
                </a:ext>
              </a:extLst>
            </p:cNvPr>
            <p:cNvSpPr/>
            <p:nvPr/>
          </p:nvSpPr>
          <p:spPr>
            <a:xfrm flipH="1">
              <a:off x="5849144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5" name="四角形: 上の 2 つの角を丸める 704">
              <a:extLst>
                <a:ext uri="{FF2B5EF4-FFF2-40B4-BE49-F238E27FC236}">
                  <a16:creationId xmlns:a16="http://schemas.microsoft.com/office/drawing/2014/main" id="{46030E04-AF01-439D-8B1D-472E2FD23F1C}"/>
                </a:ext>
              </a:extLst>
            </p:cNvPr>
            <p:cNvSpPr/>
            <p:nvPr/>
          </p:nvSpPr>
          <p:spPr>
            <a:xfrm flipH="1">
              <a:off x="6401593" y="3033712"/>
              <a:ext cx="53974" cy="12851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6" name="四角形: 上の 2 つの角を丸める 705">
              <a:extLst>
                <a:ext uri="{FF2B5EF4-FFF2-40B4-BE49-F238E27FC236}">
                  <a16:creationId xmlns:a16="http://schemas.microsoft.com/office/drawing/2014/main" id="{F5CEF8A3-99DB-426E-9CB8-0B98E8431CC8}"/>
                </a:ext>
              </a:extLst>
            </p:cNvPr>
            <p:cNvSpPr/>
            <p:nvPr/>
          </p:nvSpPr>
          <p:spPr>
            <a:xfrm flipH="1">
              <a:off x="6387306" y="4291014"/>
              <a:ext cx="82549" cy="77830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A7A0E185-81A6-4619-915B-399E031DFAC1}"/>
                </a:ext>
              </a:extLst>
            </p:cNvPr>
            <p:cNvGrpSpPr/>
            <p:nvPr/>
          </p:nvGrpSpPr>
          <p:grpSpPr>
            <a:xfrm>
              <a:off x="4971473" y="3381376"/>
              <a:ext cx="209117" cy="234790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17" name="正方形/長方形 716">
                <a:extLst>
                  <a:ext uri="{FF2B5EF4-FFF2-40B4-BE49-F238E27FC236}">
                    <a16:creationId xmlns:a16="http://schemas.microsoft.com/office/drawing/2014/main" id="{7E0CC06C-3174-45C7-B4BF-B41F2250704E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正方形/長方形 717">
                <a:extLst>
                  <a:ext uri="{FF2B5EF4-FFF2-40B4-BE49-F238E27FC236}">
                    <a16:creationId xmlns:a16="http://schemas.microsoft.com/office/drawing/2014/main" id="{F7DBC6D6-4D30-40E0-908D-A1402371C0BF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643DA225-5017-4490-B618-ECB0FC2AE991}"/>
                </a:ext>
              </a:extLst>
            </p:cNvPr>
            <p:cNvGrpSpPr/>
            <p:nvPr/>
          </p:nvGrpSpPr>
          <p:grpSpPr>
            <a:xfrm>
              <a:off x="4971473" y="3126582"/>
              <a:ext cx="209117" cy="141719"/>
              <a:chOff x="4432480" y="3381376"/>
              <a:chExt cx="209117" cy="234790"/>
            </a:xfrm>
            <a:solidFill>
              <a:srgbClr val="5B9BD5">
                <a:lumMod val="20000"/>
                <a:lumOff val="80000"/>
              </a:srgbClr>
            </a:solidFill>
          </p:grpSpPr>
          <p:sp>
            <p:nvSpPr>
              <p:cNvPr id="715" name="正方形/長方形 714">
                <a:extLst>
                  <a:ext uri="{FF2B5EF4-FFF2-40B4-BE49-F238E27FC236}">
                    <a16:creationId xmlns:a16="http://schemas.microsoft.com/office/drawing/2014/main" id="{4918EA74-388E-4529-9B1F-86D742D0F389}"/>
                  </a:ext>
                </a:extLst>
              </p:cNvPr>
              <p:cNvSpPr/>
              <p:nvPr/>
            </p:nvSpPr>
            <p:spPr>
              <a:xfrm>
                <a:off x="4432480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正方形/長方形 715">
                <a:extLst>
                  <a:ext uri="{FF2B5EF4-FFF2-40B4-BE49-F238E27FC236}">
                    <a16:creationId xmlns:a16="http://schemas.microsoft.com/office/drawing/2014/main" id="{61D0942B-7902-469E-8CF5-B817C3DCA84C}"/>
                  </a:ext>
                </a:extLst>
              </p:cNvPr>
              <p:cNvSpPr/>
              <p:nvPr/>
            </p:nvSpPr>
            <p:spPr>
              <a:xfrm>
                <a:off x="4537038" y="3381376"/>
                <a:ext cx="104559" cy="23479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09" name="正方形/長方形 708">
              <a:extLst>
                <a:ext uri="{FF2B5EF4-FFF2-40B4-BE49-F238E27FC236}">
                  <a16:creationId xmlns:a16="http://schemas.microsoft.com/office/drawing/2014/main" id="{2559AC9D-C020-4549-ABBB-EC42BF573A07}"/>
                </a:ext>
              </a:extLst>
            </p:cNvPr>
            <p:cNvSpPr/>
            <p:nvPr/>
          </p:nvSpPr>
          <p:spPr>
            <a:xfrm>
              <a:off x="3358411" y="3043064"/>
              <a:ext cx="3430588" cy="95504"/>
            </a:xfrm>
            <a:prstGeom prst="rect">
              <a:avLst/>
            </a:pr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0" name="正方形/長方形 709">
              <a:extLst>
                <a:ext uri="{FF2B5EF4-FFF2-40B4-BE49-F238E27FC236}">
                  <a16:creationId xmlns:a16="http://schemas.microsoft.com/office/drawing/2014/main" id="{69B83179-2702-4A53-847F-8755A8E96564}"/>
                </a:ext>
              </a:extLst>
            </p:cNvPr>
            <p:cNvSpPr/>
            <p:nvPr/>
          </p:nvSpPr>
          <p:spPr>
            <a:xfrm>
              <a:off x="3358411" y="2995613"/>
              <a:ext cx="3430588" cy="4571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1" name="正方形/長方形 710">
              <a:extLst>
                <a:ext uri="{FF2B5EF4-FFF2-40B4-BE49-F238E27FC236}">
                  <a16:creationId xmlns:a16="http://schemas.microsoft.com/office/drawing/2014/main" id="{0BE8609C-21FD-4C33-B6A8-C44E449C9014}"/>
                </a:ext>
              </a:extLst>
            </p:cNvPr>
            <p:cNvSpPr/>
            <p:nvPr/>
          </p:nvSpPr>
          <p:spPr>
            <a:xfrm>
              <a:off x="3358411" y="2967038"/>
              <a:ext cx="3430588" cy="4571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2" name="正方形/長方形 711">
              <a:extLst>
                <a:ext uri="{FF2B5EF4-FFF2-40B4-BE49-F238E27FC236}">
                  <a16:creationId xmlns:a16="http://schemas.microsoft.com/office/drawing/2014/main" id="{35DA6280-FEBD-4808-A133-4D2314C63A64}"/>
                </a:ext>
              </a:extLst>
            </p:cNvPr>
            <p:cNvSpPr/>
            <p:nvPr/>
          </p:nvSpPr>
          <p:spPr>
            <a:xfrm>
              <a:off x="3358411" y="2746376"/>
              <a:ext cx="3430588" cy="247332"/>
            </a:xfrm>
            <a:prstGeom prst="rect">
              <a:avLst/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3" name="正方形/長方形 712">
              <a:extLst>
                <a:ext uri="{FF2B5EF4-FFF2-40B4-BE49-F238E27FC236}">
                  <a16:creationId xmlns:a16="http://schemas.microsoft.com/office/drawing/2014/main" id="{69F4197D-B828-469E-90DF-890ABFCB3CD8}"/>
                </a:ext>
              </a:extLst>
            </p:cNvPr>
            <p:cNvSpPr/>
            <p:nvPr/>
          </p:nvSpPr>
          <p:spPr>
            <a:xfrm>
              <a:off x="3358411" y="2686051"/>
              <a:ext cx="3430588" cy="59790"/>
            </a:xfrm>
            <a:prstGeom prst="rect">
              <a:avLst/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4" name="正方形/長方形 713">
              <a:extLst>
                <a:ext uri="{FF2B5EF4-FFF2-40B4-BE49-F238E27FC236}">
                  <a16:creationId xmlns:a16="http://schemas.microsoft.com/office/drawing/2014/main" id="{E366D89E-9F13-4EE0-8550-D674A32EBB36}"/>
                </a:ext>
              </a:extLst>
            </p:cNvPr>
            <p:cNvSpPr/>
            <p:nvPr/>
          </p:nvSpPr>
          <p:spPr>
            <a:xfrm>
              <a:off x="3358411" y="2749823"/>
              <a:ext cx="3430588" cy="235130"/>
            </a:xfrm>
            <a:prstGeom prst="rect">
              <a:avLst/>
            </a:prstGeom>
            <a:gradFill>
              <a:gsLst>
                <a:gs pos="0">
                  <a:sysClr val="window" lastClr="FFFFFF">
                    <a:alpha val="3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群馬県と言えば・・・</a:t>
            </a:r>
          </a:p>
        </p:txBody>
      </p:sp>
      <p:sp>
        <p:nvSpPr>
          <p:cNvPr id="512" name="テキスト ボックス 511">
            <a:extLst>
              <a:ext uri="{FF2B5EF4-FFF2-40B4-BE49-F238E27FC236}">
                <a16:creationId xmlns:a16="http://schemas.microsoft.com/office/drawing/2014/main" id="{F220DF73-32A9-446B-9D50-3F17D59600EE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モロヘイヤ</a:t>
            </a:r>
          </a:p>
        </p:txBody>
      </p:sp>
      <p:sp>
        <p:nvSpPr>
          <p:cNvPr id="513" name="テキスト ボックス 512">
            <a:extLst>
              <a:ext uri="{FF2B5EF4-FFF2-40B4-BE49-F238E27FC236}">
                <a16:creationId xmlns:a16="http://schemas.microsoft.com/office/drawing/2014/main" id="{D6919C23-506E-4712-B37E-0FB312AC7CE3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エダマメ</a:t>
            </a:r>
          </a:p>
        </p:txBody>
      </p:sp>
      <p:sp>
        <p:nvSpPr>
          <p:cNvPr id="514" name="テキスト ボックス 513">
            <a:extLst>
              <a:ext uri="{FF2B5EF4-FFF2-40B4-BE49-F238E27FC236}">
                <a16:creationId xmlns:a16="http://schemas.microsoft.com/office/drawing/2014/main" id="{637E1E3B-0A7F-4C65-82F5-8A38461C11A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キュウリ</a:t>
            </a:r>
          </a:p>
        </p:txBody>
      </p:sp>
      <p:sp>
        <p:nvSpPr>
          <p:cNvPr id="515" name="テキスト ボックス 514">
            <a:extLst>
              <a:ext uri="{FF2B5EF4-FFF2-40B4-BE49-F238E27FC236}">
                <a16:creationId xmlns:a16="http://schemas.microsoft.com/office/drawing/2014/main" id="{7E2B0B28-E28A-4E8F-B4FD-B97D6DE0E690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キャベツ</a:t>
            </a:r>
          </a:p>
        </p:txBody>
      </p:sp>
      <p:sp>
        <p:nvSpPr>
          <p:cNvPr id="516" name="テキスト ボックス 515">
            <a:extLst>
              <a:ext uri="{FF2B5EF4-FFF2-40B4-BE49-F238E27FC236}">
                <a16:creationId xmlns:a16="http://schemas.microsoft.com/office/drawing/2014/main" id="{53AD9D7A-F608-425B-945D-BCB5CFF6079E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下仁田ねぎ</a:t>
            </a:r>
          </a:p>
        </p:txBody>
      </p:sp>
      <p:sp>
        <p:nvSpPr>
          <p:cNvPr id="517" name="テキスト ボックス 516">
            <a:extLst>
              <a:ext uri="{FF2B5EF4-FFF2-40B4-BE49-F238E27FC236}">
                <a16:creationId xmlns:a16="http://schemas.microsoft.com/office/drawing/2014/main" id="{CE8FA523-A295-4006-AF89-651D103EE78B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ウド</a:t>
            </a:r>
          </a:p>
        </p:txBody>
      </p:sp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598385F6-CFAC-486C-AAF4-8586B0BE8B9C}"/>
              </a:ext>
            </a:extLst>
          </p:cNvPr>
          <p:cNvGrpSpPr/>
          <p:nvPr/>
        </p:nvGrpSpPr>
        <p:grpSpPr>
          <a:xfrm>
            <a:off x="758000" y="4314414"/>
            <a:ext cx="2562286" cy="1536699"/>
            <a:chOff x="4894229" y="4966925"/>
            <a:chExt cx="2562286" cy="1536699"/>
          </a:xfrm>
        </p:grpSpPr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D732FD28-C1A9-479E-83F7-3F42E1CC9CE2}"/>
                </a:ext>
              </a:extLst>
            </p:cNvPr>
            <p:cNvGrpSpPr/>
            <p:nvPr/>
          </p:nvGrpSpPr>
          <p:grpSpPr>
            <a:xfrm>
              <a:off x="4894229" y="4966925"/>
              <a:ext cx="2562286" cy="1536699"/>
              <a:chOff x="746064" y="1894185"/>
              <a:chExt cx="2562286" cy="1536699"/>
            </a:xfrm>
          </p:grpSpPr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E7820C5E-0452-456E-B4D4-0194FE75ABB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07854851-A92E-4FF3-AC58-A2BA1CE7586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6" name="楕円 775">
                  <a:extLst>
                    <a:ext uri="{FF2B5EF4-FFF2-40B4-BE49-F238E27FC236}">
                      <a16:creationId xmlns:a16="http://schemas.microsoft.com/office/drawing/2014/main" id="{503DA7FE-39B1-4F59-893C-687E5D9B4AC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8BE2E97B-274D-4CF1-8B16-3FCE10E1C97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DAF4955F-4436-49E8-80E8-70272322334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38FB5CF9-E609-41C8-9B5D-BC6C55EA0B82}"/>
                </a:ext>
              </a:extLst>
            </p:cNvPr>
            <p:cNvGrpSpPr/>
            <p:nvPr/>
          </p:nvGrpSpPr>
          <p:grpSpPr>
            <a:xfrm>
              <a:off x="5130802" y="5309355"/>
              <a:ext cx="1044570" cy="707324"/>
              <a:chOff x="2418091" y="5169077"/>
              <a:chExt cx="1382104" cy="935883"/>
            </a:xfrm>
          </p:grpSpPr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CC895580-8678-47C3-9424-9BC481598434}"/>
                  </a:ext>
                </a:extLst>
              </p:cNvPr>
              <p:cNvGrpSpPr/>
              <p:nvPr/>
            </p:nvGrpSpPr>
            <p:grpSpPr>
              <a:xfrm>
                <a:off x="2811574" y="5169077"/>
                <a:ext cx="988621" cy="851122"/>
                <a:chOff x="2462017" y="2981200"/>
                <a:chExt cx="1338881" cy="1152667"/>
              </a:xfrm>
            </p:grpSpPr>
            <p:grpSp>
              <p:nvGrpSpPr>
                <p:cNvPr id="742" name="グループ化 741">
                  <a:extLst>
                    <a:ext uri="{FF2B5EF4-FFF2-40B4-BE49-F238E27FC236}">
                      <a16:creationId xmlns:a16="http://schemas.microsoft.com/office/drawing/2014/main" id="{D194B45A-5975-4048-A9ED-59378AF41B92}"/>
                    </a:ext>
                  </a:extLst>
                </p:cNvPr>
                <p:cNvGrpSpPr/>
                <p:nvPr/>
              </p:nvGrpSpPr>
              <p:grpSpPr>
                <a:xfrm rot="3164935">
                  <a:off x="3084922" y="270849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67" name="フリーフォーム: 図形 766">
                    <a:extLst>
                      <a:ext uri="{FF2B5EF4-FFF2-40B4-BE49-F238E27FC236}">
                        <a16:creationId xmlns:a16="http://schemas.microsoft.com/office/drawing/2014/main" id="{9BBCDF00-D47B-49C5-8A40-EEBC3E0697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59D7D2C3-2267-4F60-839D-2BBBBEC4015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9" name="月 768">
                    <a:extLst>
                      <a:ext uri="{FF2B5EF4-FFF2-40B4-BE49-F238E27FC236}">
                        <a16:creationId xmlns:a16="http://schemas.microsoft.com/office/drawing/2014/main" id="{45EF099B-C177-4C86-B4EB-B9356CE91C3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70" name="月 769">
                    <a:extLst>
                      <a:ext uri="{FF2B5EF4-FFF2-40B4-BE49-F238E27FC236}">
                        <a16:creationId xmlns:a16="http://schemas.microsoft.com/office/drawing/2014/main" id="{7232C7A4-6DA5-49F3-9D12-D1268EDFC5A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71" name="月 770">
                    <a:extLst>
                      <a:ext uri="{FF2B5EF4-FFF2-40B4-BE49-F238E27FC236}">
                        <a16:creationId xmlns:a16="http://schemas.microsoft.com/office/drawing/2014/main" id="{263D634B-25C9-482A-A3B3-B5FB3C1916A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43" name="グループ化 742">
                  <a:extLst>
                    <a:ext uri="{FF2B5EF4-FFF2-40B4-BE49-F238E27FC236}">
                      <a16:creationId xmlns:a16="http://schemas.microsoft.com/office/drawing/2014/main" id="{1A6EBFC2-B2E1-41DC-A610-BDF65E1E1F89}"/>
                    </a:ext>
                  </a:extLst>
                </p:cNvPr>
                <p:cNvGrpSpPr/>
                <p:nvPr/>
              </p:nvGrpSpPr>
              <p:grpSpPr>
                <a:xfrm rot="4672209">
                  <a:off x="2751811" y="298222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62" name="フリーフォーム: 図形 761">
                    <a:extLst>
                      <a:ext uri="{FF2B5EF4-FFF2-40B4-BE49-F238E27FC236}">
                        <a16:creationId xmlns:a16="http://schemas.microsoft.com/office/drawing/2014/main" id="{D780DB7F-CE84-4675-A147-4D28312360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A556744E-9926-48F3-9DC5-D684651E618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4" name="月 763">
                    <a:extLst>
                      <a:ext uri="{FF2B5EF4-FFF2-40B4-BE49-F238E27FC236}">
                        <a16:creationId xmlns:a16="http://schemas.microsoft.com/office/drawing/2014/main" id="{B6EE98B3-DDD8-472D-9D8D-5CED652EFFA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5" name="月 764">
                    <a:extLst>
                      <a:ext uri="{FF2B5EF4-FFF2-40B4-BE49-F238E27FC236}">
                        <a16:creationId xmlns:a16="http://schemas.microsoft.com/office/drawing/2014/main" id="{AC8BD5C3-4105-4860-AA3A-21DBEC2CB51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6" name="月 765">
                    <a:extLst>
                      <a:ext uri="{FF2B5EF4-FFF2-40B4-BE49-F238E27FC236}">
                        <a16:creationId xmlns:a16="http://schemas.microsoft.com/office/drawing/2014/main" id="{FCF6360A-ADCD-449E-BFB9-3C78DFDF424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44" name="グループ化 743">
                  <a:extLst>
                    <a:ext uri="{FF2B5EF4-FFF2-40B4-BE49-F238E27FC236}">
                      <a16:creationId xmlns:a16="http://schemas.microsoft.com/office/drawing/2014/main" id="{9C990301-A27F-4ACD-A362-9D0F54C48F18}"/>
                    </a:ext>
                  </a:extLst>
                </p:cNvPr>
                <p:cNvGrpSpPr/>
                <p:nvPr/>
              </p:nvGrpSpPr>
              <p:grpSpPr>
                <a:xfrm rot="3164935">
                  <a:off x="3067830" y="307596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88710532-03FB-4EE3-8225-D74A771F70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17307BF2-234A-4B51-AC1B-5321E121A85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9" name="月 758">
                    <a:extLst>
                      <a:ext uri="{FF2B5EF4-FFF2-40B4-BE49-F238E27FC236}">
                        <a16:creationId xmlns:a16="http://schemas.microsoft.com/office/drawing/2014/main" id="{2766A4CA-A8D2-406B-97D8-69C965F8767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0" name="月 759">
                    <a:extLst>
                      <a:ext uri="{FF2B5EF4-FFF2-40B4-BE49-F238E27FC236}">
                        <a16:creationId xmlns:a16="http://schemas.microsoft.com/office/drawing/2014/main" id="{581F5B2C-25FE-4553-BD94-8DC3C43C05C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1" name="月 760">
                    <a:extLst>
                      <a:ext uri="{FF2B5EF4-FFF2-40B4-BE49-F238E27FC236}">
                        <a16:creationId xmlns:a16="http://schemas.microsoft.com/office/drawing/2014/main" id="{7C9C324D-E2A6-4BAE-AB4F-066C284B13A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79807805-62EE-40A0-9AD6-BF83A818597E}"/>
                    </a:ext>
                  </a:extLst>
                </p:cNvPr>
                <p:cNvGrpSpPr/>
                <p:nvPr/>
              </p:nvGrpSpPr>
              <p:grpSpPr>
                <a:xfrm rot="3899172">
                  <a:off x="2734719" y="334969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52" name="フリーフォーム: 図形 751">
                    <a:extLst>
                      <a:ext uri="{FF2B5EF4-FFF2-40B4-BE49-F238E27FC236}">
                        <a16:creationId xmlns:a16="http://schemas.microsoft.com/office/drawing/2014/main" id="{570C0933-D1DD-41AB-AB16-0ED5762802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3" name="フリーフォーム: 図形 752">
                    <a:extLst>
                      <a:ext uri="{FF2B5EF4-FFF2-40B4-BE49-F238E27FC236}">
                        <a16:creationId xmlns:a16="http://schemas.microsoft.com/office/drawing/2014/main" id="{C22ADC87-AF92-418F-91E9-41565AE1DDF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4" name="月 753">
                    <a:extLst>
                      <a:ext uri="{FF2B5EF4-FFF2-40B4-BE49-F238E27FC236}">
                        <a16:creationId xmlns:a16="http://schemas.microsoft.com/office/drawing/2014/main" id="{E19FECE6-0352-491F-AB25-D8B51673322D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5" name="月 754">
                    <a:extLst>
                      <a:ext uri="{FF2B5EF4-FFF2-40B4-BE49-F238E27FC236}">
                        <a16:creationId xmlns:a16="http://schemas.microsoft.com/office/drawing/2014/main" id="{82AB589C-DA71-4F5C-A892-AFC3A089FB4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6" name="月 755">
                    <a:extLst>
                      <a:ext uri="{FF2B5EF4-FFF2-40B4-BE49-F238E27FC236}">
                        <a16:creationId xmlns:a16="http://schemas.microsoft.com/office/drawing/2014/main" id="{5EE9EBC6-0302-4B19-BD28-61CC6B26AE6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4A81C942-9EB9-4B16-9D15-495496121FAE}"/>
                    </a:ext>
                  </a:extLst>
                </p:cNvPr>
                <p:cNvGrpSpPr/>
                <p:nvPr/>
              </p:nvGrpSpPr>
              <p:grpSpPr>
                <a:xfrm rot="4517266">
                  <a:off x="3102188" y="3435157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6DF973E6-871C-489B-8C19-654B3D0559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48" name="フリーフォーム: 図形 747">
                    <a:extLst>
                      <a:ext uri="{FF2B5EF4-FFF2-40B4-BE49-F238E27FC236}">
                        <a16:creationId xmlns:a16="http://schemas.microsoft.com/office/drawing/2014/main" id="{0FDB1D0D-4D48-47EA-AA4A-9D500778577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49" name="月 748">
                    <a:extLst>
                      <a:ext uri="{FF2B5EF4-FFF2-40B4-BE49-F238E27FC236}">
                        <a16:creationId xmlns:a16="http://schemas.microsoft.com/office/drawing/2014/main" id="{9C4F9DA8-C330-49FA-82E3-69465212E1C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0" name="月 749">
                    <a:extLst>
                      <a:ext uri="{FF2B5EF4-FFF2-40B4-BE49-F238E27FC236}">
                        <a16:creationId xmlns:a16="http://schemas.microsoft.com/office/drawing/2014/main" id="{39C7E892-46B5-47B4-A20D-5A6EF11E4250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1" name="月 750">
                    <a:extLst>
                      <a:ext uri="{FF2B5EF4-FFF2-40B4-BE49-F238E27FC236}">
                        <a16:creationId xmlns:a16="http://schemas.microsoft.com/office/drawing/2014/main" id="{CE15D4B0-BC1F-4188-9AAC-600275A4C77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D3D3B090-5A19-4080-B657-7C3D673D4208}"/>
                  </a:ext>
                </a:extLst>
              </p:cNvPr>
              <p:cNvGrpSpPr/>
              <p:nvPr/>
            </p:nvGrpSpPr>
            <p:grpSpPr>
              <a:xfrm rot="1395795" flipH="1">
                <a:off x="2418091" y="5253838"/>
                <a:ext cx="988621" cy="851122"/>
                <a:chOff x="2462017" y="2981200"/>
                <a:chExt cx="1338881" cy="1152667"/>
              </a:xfrm>
            </p:grpSpPr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820A55C7-7672-4A6A-BC28-0530F6B99004}"/>
                    </a:ext>
                  </a:extLst>
                </p:cNvPr>
                <p:cNvGrpSpPr/>
                <p:nvPr/>
              </p:nvGrpSpPr>
              <p:grpSpPr>
                <a:xfrm rot="3164935">
                  <a:off x="3084922" y="270849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083FD739-6941-437D-A196-31BA45A66B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CFF917FD-C737-47EF-8213-2A643CC272C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9" name="月 738">
                    <a:extLst>
                      <a:ext uri="{FF2B5EF4-FFF2-40B4-BE49-F238E27FC236}">
                        <a16:creationId xmlns:a16="http://schemas.microsoft.com/office/drawing/2014/main" id="{B5419BB1-963B-409B-9136-1E892DD12CF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40" name="月 739">
                    <a:extLst>
                      <a:ext uri="{FF2B5EF4-FFF2-40B4-BE49-F238E27FC236}">
                        <a16:creationId xmlns:a16="http://schemas.microsoft.com/office/drawing/2014/main" id="{FDB0A74F-9DA0-4627-BC03-D8633A47A5A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41" name="月 740">
                    <a:extLst>
                      <a:ext uri="{FF2B5EF4-FFF2-40B4-BE49-F238E27FC236}">
                        <a16:creationId xmlns:a16="http://schemas.microsoft.com/office/drawing/2014/main" id="{D820EDC8-E65A-40CF-891F-F32C79498AD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13" name="グループ化 712">
                  <a:extLst>
                    <a:ext uri="{FF2B5EF4-FFF2-40B4-BE49-F238E27FC236}">
                      <a16:creationId xmlns:a16="http://schemas.microsoft.com/office/drawing/2014/main" id="{700567A2-80E8-427F-B207-8734270E68A2}"/>
                    </a:ext>
                  </a:extLst>
                </p:cNvPr>
                <p:cNvGrpSpPr/>
                <p:nvPr/>
              </p:nvGrpSpPr>
              <p:grpSpPr>
                <a:xfrm rot="4672209">
                  <a:off x="2751811" y="298222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F4C8FB6D-7DC7-49E2-986D-FB16C0DCF2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091BA34E-3402-4A31-A9D7-F3F27A20CD4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4" name="月 733">
                    <a:extLst>
                      <a:ext uri="{FF2B5EF4-FFF2-40B4-BE49-F238E27FC236}">
                        <a16:creationId xmlns:a16="http://schemas.microsoft.com/office/drawing/2014/main" id="{813D7DA1-9E29-4449-B51D-45209AFD9A1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5" name="月 734">
                    <a:extLst>
                      <a:ext uri="{FF2B5EF4-FFF2-40B4-BE49-F238E27FC236}">
                        <a16:creationId xmlns:a16="http://schemas.microsoft.com/office/drawing/2014/main" id="{4297D364-3844-41DC-A080-5CDB01CA9D8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6" name="月 735">
                    <a:extLst>
                      <a:ext uri="{FF2B5EF4-FFF2-40B4-BE49-F238E27FC236}">
                        <a16:creationId xmlns:a16="http://schemas.microsoft.com/office/drawing/2014/main" id="{9E71F31D-5BC8-46FE-B661-E598E45DD0E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14" name="グループ化 713">
                  <a:extLst>
                    <a:ext uri="{FF2B5EF4-FFF2-40B4-BE49-F238E27FC236}">
                      <a16:creationId xmlns:a16="http://schemas.microsoft.com/office/drawing/2014/main" id="{C7BABCC3-0A6A-4A18-83CD-B097D2220969}"/>
                    </a:ext>
                  </a:extLst>
                </p:cNvPr>
                <p:cNvGrpSpPr/>
                <p:nvPr/>
              </p:nvGrpSpPr>
              <p:grpSpPr>
                <a:xfrm rot="3164935">
                  <a:off x="3067830" y="307596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27" name="フリーフォーム: 図形 726">
                    <a:extLst>
                      <a:ext uri="{FF2B5EF4-FFF2-40B4-BE49-F238E27FC236}">
                        <a16:creationId xmlns:a16="http://schemas.microsoft.com/office/drawing/2014/main" id="{24B9B3D3-0C5A-4260-A930-2D334A6CD3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89D08B68-8A7C-4D3A-B8C8-9DA23EAFBA7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9" name="月 728">
                    <a:extLst>
                      <a:ext uri="{FF2B5EF4-FFF2-40B4-BE49-F238E27FC236}">
                        <a16:creationId xmlns:a16="http://schemas.microsoft.com/office/drawing/2014/main" id="{23B4A32C-2832-4958-922A-72B61BB70599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0" name="月 729">
                    <a:extLst>
                      <a:ext uri="{FF2B5EF4-FFF2-40B4-BE49-F238E27FC236}">
                        <a16:creationId xmlns:a16="http://schemas.microsoft.com/office/drawing/2014/main" id="{C72E7BDD-341B-4335-8939-23A87A594AE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1" name="月 730">
                    <a:extLst>
                      <a:ext uri="{FF2B5EF4-FFF2-40B4-BE49-F238E27FC236}">
                        <a16:creationId xmlns:a16="http://schemas.microsoft.com/office/drawing/2014/main" id="{D761D870-4BE7-4B80-B414-14CEBA5A0A1F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15" name="グループ化 714">
                  <a:extLst>
                    <a:ext uri="{FF2B5EF4-FFF2-40B4-BE49-F238E27FC236}">
                      <a16:creationId xmlns:a16="http://schemas.microsoft.com/office/drawing/2014/main" id="{BB2399DC-BF7A-44B0-8CD7-46DF885E4699}"/>
                    </a:ext>
                  </a:extLst>
                </p:cNvPr>
                <p:cNvGrpSpPr/>
                <p:nvPr/>
              </p:nvGrpSpPr>
              <p:grpSpPr>
                <a:xfrm rot="3899172">
                  <a:off x="2734719" y="334969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22" name="フリーフォーム: 図形 721">
                    <a:extLst>
                      <a:ext uri="{FF2B5EF4-FFF2-40B4-BE49-F238E27FC236}">
                        <a16:creationId xmlns:a16="http://schemas.microsoft.com/office/drawing/2014/main" id="{3E522EA3-F256-4150-B789-7FF20963D9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BAC6727F-283A-4C2E-9CA7-9E20E0CA306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4" name="月 723">
                    <a:extLst>
                      <a:ext uri="{FF2B5EF4-FFF2-40B4-BE49-F238E27FC236}">
                        <a16:creationId xmlns:a16="http://schemas.microsoft.com/office/drawing/2014/main" id="{93A9C659-D7F6-47FF-8242-59D440700AC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5" name="月 724">
                    <a:extLst>
                      <a:ext uri="{FF2B5EF4-FFF2-40B4-BE49-F238E27FC236}">
                        <a16:creationId xmlns:a16="http://schemas.microsoft.com/office/drawing/2014/main" id="{EBF2883B-E6D7-4BBB-B88F-A526313F07B2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6" name="月 725">
                    <a:extLst>
                      <a:ext uri="{FF2B5EF4-FFF2-40B4-BE49-F238E27FC236}">
                        <a16:creationId xmlns:a16="http://schemas.microsoft.com/office/drawing/2014/main" id="{5F63016E-F625-4478-995B-DBE4F5CC5C4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16" name="グループ化 715">
                  <a:extLst>
                    <a:ext uri="{FF2B5EF4-FFF2-40B4-BE49-F238E27FC236}">
                      <a16:creationId xmlns:a16="http://schemas.microsoft.com/office/drawing/2014/main" id="{CF2B1630-4C33-4578-B320-E8A8F64C47FD}"/>
                    </a:ext>
                  </a:extLst>
                </p:cNvPr>
                <p:cNvGrpSpPr/>
                <p:nvPr/>
              </p:nvGrpSpPr>
              <p:grpSpPr>
                <a:xfrm rot="4517266">
                  <a:off x="3102188" y="3435157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17" name="フリーフォーム: 図形 716">
                    <a:extLst>
                      <a:ext uri="{FF2B5EF4-FFF2-40B4-BE49-F238E27FC236}">
                        <a16:creationId xmlns:a16="http://schemas.microsoft.com/office/drawing/2014/main" id="{3B81A250-9CD3-4330-8D1F-0269F3326A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18" name="フリーフォーム: 図形 717">
                    <a:extLst>
                      <a:ext uri="{FF2B5EF4-FFF2-40B4-BE49-F238E27FC236}">
                        <a16:creationId xmlns:a16="http://schemas.microsoft.com/office/drawing/2014/main" id="{156A51CF-3845-439F-BE85-007C299BF70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19" name="月 718">
                    <a:extLst>
                      <a:ext uri="{FF2B5EF4-FFF2-40B4-BE49-F238E27FC236}">
                        <a16:creationId xmlns:a16="http://schemas.microsoft.com/office/drawing/2014/main" id="{5B6C8B9F-15F6-4D10-AB6F-E7C32DD6F87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0" name="月 719">
                    <a:extLst>
                      <a:ext uri="{FF2B5EF4-FFF2-40B4-BE49-F238E27FC236}">
                        <a16:creationId xmlns:a16="http://schemas.microsoft.com/office/drawing/2014/main" id="{4B3FA829-0BD7-4599-9D32-B80B283D0FAF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1" name="月 720">
                    <a:extLst>
                      <a:ext uri="{FF2B5EF4-FFF2-40B4-BE49-F238E27FC236}">
                        <a16:creationId xmlns:a16="http://schemas.microsoft.com/office/drawing/2014/main" id="{929151B4-8AAB-4CDB-B125-6551E4BEDB3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33045A76-AC10-4A48-9A4D-F696C4CEF48B}"/>
                </a:ext>
              </a:extLst>
            </p:cNvPr>
            <p:cNvGrpSpPr/>
            <p:nvPr/>
          </p:nvGrpSpPr>
          <p:grpSpPr>
            <a:xfrm>
              <a:off x="6210455" y="5309355"/>
              <a:ext cx="1044570" cy="707324"/>
              <a:chOff x="2418091" y="5169077"/>
              <a:chExt cx="1382104" cy="935883"/>
            </a:xfrm>
          </p:grpSpPr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28A34F5D-3A26-469A-8D20-6A39EE3E5ACD}"/>
                  </a:ext>
                </a:extLst>
              </p:cNvPr>
              <p:cNvGrpSpPr/>
              <p:nvPr/>
            </p:nvGrpSpPr>
            <p:grpSpPr>
              <a:xfrm>
                <a:off x="2811574" y="5169077"/>
                <a:ext cx="988621" cy="851122"/>
                <a:chOff x="2462017" y="2981200"/>
                <a:chExt cx="1338881" cy="1152667"/>
              </a:xfrm>
            </p:grpSpPr>
            <p:grpSp>
              <p:nvGrpSpPr>
                <p:cNvPr id="680" name="グループ化 679">
                  <a:extLst>
                    <a:ext uri="{FF2B5EF4-FFF2-40B4-BE49-F238E27FC236}">
                      <a16:creationId xmlns:a16="http://schemas.microsoft.com/office/drawing/2014/main" id="{1CC51173-89B4-4A3D-85B2-B13141B60A1C}"/>
                    </a:ext>
                  </a:extLst>
                </p:cNvPr>
                <p:cNvGrpSpPr/>
                <p:nvPr/>
              </p:nvGrpSpPr>
              <p:grpSpPr>
                <a:xfrm rot="3164935">
                  <a:off x="3084922" y="270849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05D3FD97-5C68-4CE4-B112-1B27C47B31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65A33BA8-3C64-425C-A54C-0E21F2960E8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7" name="月 706">
                    <a:extLst>
                      <a:ext uri="{FF2B5EF4-FFF2-40B4-BE49-F238E27FC236}">
                        <a16:creationId xmlns:a16="http://schemas.microsoft.com/office/drawing/2014/main" id="{00D3A7E5-C4F1-41BD-9D6E-6867B5E0C39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8" name="月 707">
                    <a:extLst>
                      <a:ext uri="{FF2B5EF4-FFF2-40B4-BE49-F238E27FC236}">
                        <a16:creationId xmlns:a16="http://schemas.microsoft.com/office/drawing/2014/main" id="{7E8D680D-F163-4366-8540-20A4CE96242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9" name="月 708">
                    <a:extLst>
                      <a:ext uri="{FF2B5EF4-FFF2-40B4-BE49-F238E27FC236}">
                        <a16:creationId xmlns:a16="http://schemas.microsoft.com/office/drawing/2014/main" id="{596DAE4B-D9DC-4CE6-B307-395DDFC2F66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0F704267-35F5-4318-8718-D4E8929FDD0C}"/>
                    </a:ext>
                  </a:extLst>
                </p:cNvPr>
                <p:cNvGrpSpPr/>
                <p:nvPr/>
              </p:nvGrpSpPr>
              <p:grpSpPr>
                <a:xfrm rot="4672209">
                  <a:off x="2751811" y="298222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18310487-A792-49AF-B6CE-EC53F65368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1" name="フリーフォーム: 図形 700">
                    <a:extLst>
                      <a:ext uri="{FF2B5EF4-FFF2-40B4-BE49-F238E27FC236}">
                        <a16:creationId xmlns:a16="http://schemas.microsoft.com/office/drawing/2014/main" id="{65509D19-6FBC-4C61-937B-5D565094491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2" name="月 701">
                    <a:extLst>
                      <a:ext uri="{FF2B5EF4-FFF2-40B4-BE49-F238E27FC236}">
                        <a16:creationId xmlns:a16="http://schemas.microsoft.com/office/drawing/2014/main" id="{05273F88-DCB7-4353-A833-E996356F56D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3" name="月 702">
                    <a:extLst>
                      <a:ext uri="{FF2B5EF4-FFF2-40B4-BE49-F238E27FC236}">
                        <a16:creationId xmlns:a16="http://schemas.microsoft.com/office/drawing/2014/main" id="{243B7957-970C-4D4B-A25E-B5772056769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4" name="月 703">
                    <a:extLst>
                      <a:ext uri="{FF2B5EF4-FFF2-40B4-BE49-F238E27FC236}">
                        <a16:creationId xmlns:a16="http://schemas.microsoft.com/office/drawing/2014/main" id="{02573B90-B7BD-4937-ADD3-536BE19AEEF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82" name="グループ化 681">
                  <a:extLst>
                    <a:ext uri="{FF2B5EF4-FFF2-40B4-BE49-F238E27FC236}">
                      <a16:creationId xmlns:a16="http://schemas.microsoft.com/office/drawing/2014/main" id="{83DB0A4B-0D4D-4EE4-80B3-BFD0EDBE812D}"/>
                    </a:ext>
                  </a:extLst>
                </p:cNvPr>
                <p:cNvGrpSpPr/>
                <p:nvPr/>
              </p:nvGrpSpPr>
              <p:grpSpPr>
                <a:xfrm rot="3164935">
                  <a:off x="3067830" y="307596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95" name="フリーフォーム: 図形 694">
                    <a:extLst>
                      <a:ext uri="{FF2B5EF4-FFF2-40B4-BE49-F238E27FC236}">
                        <a16:creationId xmlns:a16="http://schemas.microsoft.com/office/drawing/2014/main" id="{7BA39BD5-7CE8-46EF-85C6-1E58D486BA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C84FFB81-1594-4DF1-9011-2E39F0DAC16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7" name="月 696">
                    <a:extLst>
                      <a:ext uri="{FF2B5EF4-FFF2-40B4-BE49-F238E27FC236}">
                        <a16:creationId xmlns:a16="http://schemas.microsoft.com/office/drawing/2014/main" id="{C73346D0-14DB-4900-9FAA-49662743BF5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8" name="月 697">
                    <a:extLst>
                      <a:ext uri="{FF2B5EF4-FFF2-40B4-BE49-F238E27FC236}">
                        <a16:creationId xmlns:a16="http://schemas.microsoft.com/office/drawing/2014/main" id="{0C734997-9213-49EF-BD3E-5BE3C245ED5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9" name="月 698">
                    <a:extLst>
                      <a:ext uri="{FF2B5EF4-FFF2-40B4-BE49-F238E27FC236}">
                        <a16:creationId xmlns:a16="http://schemas.microsoft.com/office/drawing/2014/main" id="{BD3CC281-6080-46CE-89C8-026154807120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61FF7423-70CB-48CF-A860-B07D9DD5D300}"/>
                    </a:ext>
                  </a:extLst>
                </p:cNvPr>
                <p:cNvGrpSpPr/>
                <p:nvPr/>
              </p:nvGrpSpPr>
              <p:grpSpPr>
                <a:xfrm rot="3899172">
                  <a:off x="2734719" y="334969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90" name="フリーフォーム: 図形 689">
                    <a:extLst>
                      <a:ext uri="{FF2B5EF4-FFF2-40B4-BE49-F238E27FC236}">
                        <a16:creationId xmlns:a16="http://schemas.microsoft.com/office/drawing/2014/main" id="{1960CEDD-7FE8-47D8-AB0C-3ACDAB9E0E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1" name="フリーフォーム: 図形 690">
                    <a:extLst>
                      <a:ext uri="{FF2B5EF4-FFF2-40B4-BE49-F238E27FC236}">
                        <a16:creationId xmlns:a16="http://schemas.microsoft.com/office/drawing/2014/main" id="{153AA706-0EA9-4BA3-9B16-AABE9B1000C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2" name="月 691">
                    <a:extLst>
                      <a:ext uri="{FF2B5EF4-FFF2-40B4-BE49-F238E27FC236}">
                        <a16:creationId xmlns:a16="http://schemas.microsoft.com/office/drawing/2014/main" id="{39F520B6-6AC4-48E8-870A-225FCBDB5D2F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3" name="月 692">
                    <a:extLst>
                      <a:ext uri="{FF2B5EF4-FFF2-40B4-BE49-F238E27FC236}">
                        <a16:creationId xmlns:a16="http://schemas.microsoft.com/office/drawing/2014/main" id="{AC6A3885-AEEA-4281-82E7-26A0713B168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4" name="月 693">
                    <a:extLst>
                      <a:ext uri="{FF2B5EF4-FFF2-40B4-BE49-F238E27FC236}">
                        <a16:creationId xmlns:a16="http://schemas.microsoft.com/office/drawing/2014/main" id="{65672EB3-77C0-4ECF-89E6-9E972E4646C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A5D7CC23-28FD-485D-937E-1E5AB0C116B0}"/>
                    </a:ext>
                  </a:extLst>
                </p:cNvPr>
                <p:cNvGrpSpPr/>
                <p:nvPr/>
              </p:nvGrpSpPr>
              <p:grpSpPr>
                <a:xfrm rot="4517266">
                  <a:off x="3102188" y="3435157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85" name="フリーフォーム: 図形 684">
                    <a:extLst>
                      <a:ext uri="{FF2B5EF4-FFF2-40B4-BE49-F238E27FC236}">
                        <a16:creationId xmlns:a16="http://schemas.microsoft.com/office/drawing/2014/main" id="{40E8F6FE-A19A-4D01-9BCE-3041EB08FD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6" name="フリーフォーム: 図形 685">
                    <a:extLst>
                      <a:ext uri="{FF2B5EF4-FFF2-40B4-BE49-F238E27FC236}">
                        <a16:creationId xmlns:a16="http://schemas.microsoft.com/office/drawing/2014/main" id="{5FFFFFA0-4D0F-4B89-BC80-5DFD7932696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7" name="月 686">
                    <a:extLst>
                      <a:ext uri="{FF2B5EF4-FFF2-40B4-BE49-F238E27FC236}">
                        <a16:creationId xmlns:a16="http://schemas.microsoft.com/office/drawing/2014/main" id="{D6CA7127-820B-4D91-9739-AC424A84C2BF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8" name="月 687">
                    <a:extLst>
                      <a:ext uri="{FF2B5EF4-FFF2-40B4-BE49-F238E27FC236}">
                        <a16:creationId xmlns:a16="http://schemas.microsoft.com/office/drawing/2014/main" id="{BFE20BE7-039C-40F3-A00C-ED38ED02DE20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9" name="月 688">
                    <a:extLst>
                      <a:ext uri="{FF2B5EF4-FFF2-40B4-BE49-F238E27FC236}">
                        <a16:creationId xmlns:a16="http://schemas.microsoft.com/office/drawing/2014/main" id="{4751C9FE-49E9-4D08-9567-CE846B3FD82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93F66CFF-ADBA-475B-858C-631F916EED46}"/>
                  </a:ext>
                </a:extLst>
              </p:cNvPr>
              <p:cNvGrpSpPr/>
              <p:nvPr/>
            </p:nvGrpSpPr>
            <p:grpSpPr>
              <a:xfrm rot="1395795" flipH="1">
                <a:off x="2418091" y="5253838"/>
                <a:ext cx="988621" cy="851122"/>
                <a:chOff x="2462017" y="2981200"/>
                <a:chExt cx="1338881" cy="1152667"/>
              </a:xfrm>
            </p:grpSpPr>
            <p:grpSp>
              <p:nvGrpSpPr>
                <p:cNvPr id="650" name="グループ化 649">
                  <a:extLst>
                    <a:ext uri="{FF2B5EF4-FFF2-40B4-BE49-F238E27FC236}">
                      <a16:creationId xmlns:a16="http://schemas.microsoft.com/office/drawing/2014/main" id="{0344FB58-DFC0-4D36-BA49-551F4D422C3A}"/>
                    </a:ext>
                  </a:extLst>
                </p:cNvPr>
                <p:cNvGrpSpPr/>
                <p:nvPr/>
              </p:nvGrpSpPr>
              <p:grpSpPr>
                <a:xfrm rot="3164935">
                  <a:off x="3084922" y="270849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3F4D6624-8D6B-4A80-8366-EB35FC30BC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4D3C0C4F-2FF0-44A5-8DFA-35B885B6820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7" name="月 676">
                    <a:extLst>
                      <a:ext uri="{FF2B5EF4-FFF2-40B4-BE49-F238E27FC236}">
                        <a16:creationId xmlns:a16="http://schemas.microsoft.com/office/drawing/2014/main" id="{A4BF5D86-720D-44B2-8736-9E85033CB6B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8" name="月 677">
                    <a:extLst>
                      <a:ext uri="{FF2B5EF4-FFF2-40B4-BE49-F238E27FC236}">
                        <a16:creationId xmlns:a16="http://schemas.microsoft.com/office/drawing/2014/main" id="{19AB9199-2025-4D02-ADD8-000E622F431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9" name="月 678">
                    <a:extLst>
                      <a:ext uri="{FF2B5EF4-FFF2-40B4-BE49-F238E27FC236}">
                        <a16:creationId xmlns:a16="http://schemas.microsoft.com/office/drawing/2014/main" id="{3EAAEAEC-6512-4DC2-BA0D-C1160A9A468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51" name="グループ化 650">
                  <a:extLst>
                    <a:ext uri="{FF2B5EF4-FFF2-40B4-BE49-F238E27FC236}">
                      <a16:creationId xmlns:a16="http://schemas.microsoft.com/office/drawing/2014/main" id="{61DDDE55-3D9C-40E8-BCDD-EB48DA379074}"/>
                    </a:ext>
                  </a:extLst>
                </p:cNvPr>
                <p:cNvGrpSpPr/>
                <p:nvPr/>
              </p:nvGrpSpPr>
              <p:grpSpPr>
                <a:xfrm rot="4672209">
                  <a:off x="2751811" y="298222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70" name="フリーフォーム: 図形 669">
                    <a:extLst>
                      <a:ext uri="{FF2B5EF4-FFF2-40B4-BE49-F238E27FC236}">
                        <a16:creationId xmlns:a16="http://schemas.microsoft.com/office/drawing/2014/main" id="{14ABD32E-4594-4DF4-86C1-77E21B262B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17241814-56C7-4C21-AA47-8B376223F2D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2" name="月 671">
                    <a:extLst>
                      <a:ext uri="{FF2B5EF4-FFF2-40B4-BE49-F238E27FC236}">
                        <a16:creationId xmlns:a16="http://schemas.microsoft.com/office/drawing/2014/main" id="{863F5E47-1C13-4595-852A-07120C6FC67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3" name="月 672">
                    <a:extLst>
                      <a:ext uri="{FF2B5EF4-FFF2-40B4-BE49-F238E27FC236}">
                        <a16:creationId xmlns:a16="http://schemas.microsoft.com/office/drawing/2014/main" id="{0BB04750-E226-45E4-AEAE-81246EAACBF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4" name="月 673">
                    <a:extLst>
                      <a:ext uri="{FF2B5EF4-FFF2-40B4-BE49-F238E27FC236}">
                        <a16:creationId xmlns:a16="http://schemas.microsoft.com/office/drawing/2014/main" id="{02F155D9-B0BC-4C8E-8FE9-DC5F648DDCE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52" name="グループ化 651">
                  <a:extLst>
                    <a:ext uri="{FF2B5EF4-FFF2-40B4-BE49-F238E27FC236}">
                      <a16:creationId xmlns:a16="http://schemas.microsoft.com/office/drawing/2014/main" id="{5B442422-9E90-4223-8A34-C3C7DDF558C8}"/>
                    </a:ext>
                  </a:extLst>
                </p:cNvPr>
                <p:cNvGrpSpPr/>
                <p:nvPr/>
              </p:nvGrpSpPr>
              <p:grpSpPr>
                <a:xfrm rot="3164935">
                  <a:off x="3067830" y="307596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65" name="フリーフォーム: 図形 664">
                    <a:extLst>
                      <a:ext uri="{FF2B5EF4-FFF2-40B4-BE49-F238E27FC236}">
                        <a16:creationId xmlns:a16="http://schemas.microsoft.com/office/drawing/2014/main" id="{19EB726A-5104-468A-8FC9-D1D28975CB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0E758620-E600-41D5-A2F1-899FED3B649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7" name="月 666">
                    <a:extLst>
                      <a:ext uri="{FF2B5EF4-FFF2-40B4-BE49-F238E27FC236}">
                        <a16:creationId xmlns:a16="http://schemas.microsoft.com/office/drawing/2014/main" id="{F990235E-9DC0-4FCC-B4A3-7168EEDCF42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8" name="月 667">
                    <a:extLst>
                      <a:ext uri="{FF2B5EF4-FFF2-40B4-BE49-F238E27FC236}">
                        <a16:creationId xmlns:a16="http://schemas.microsoft.com/office/drawing/2014/main" id="{D7B94BB6-1E73-4B9D-BAF4-0922DC50D62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9" name="月 668">
                    <a:extLst>
                      <a:ext uri="{FF2B5EF4-FFF2-40B4-BE49-F238E27FC236}">
                        <a16:creationId xmlns:a16="http://schemas.microsoft.com/office/drawing/2014/main" id="{65C404DE-EE09-43C8-A789-304470D3008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53" name="グループ化 652">
                  <a:extLst>
                    <a:ext uri="{FF2B5EF4-FFF2-40B4-BE49-F238E27FC236}">
                      <a16:creationId xmlns:a16="http://schemas.microsoft.com/office/drawing/2014/main" id="{B9A86EB5-5A4E-4B7C-927D-C2FA2D270951}"/>
                    </a:ext>
                  </a:extLst>
                </p:cNvPr>
                <p:cNvGrpSpPr/>
                <p:nvPr/>
              </p:nvGrpSpPr>
              <p:grpSpPr>
                <a:xfrm rot="3899172">
                  <a:off x="2734719" y="334969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1D207E2B-D077-4830-8FC2-FA75E09447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D6BC56D5-AFB1-4264-8603-0BA5701AC37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2" name="月 661">
                    <a:extLst>
                      <a:ext uri="{FF2B5EF4-FFF2-40B4-BE49-F238E27FC236}">
                        <a16:creationId xmlns:a16="http://schemas.microsoft.com/office/drawing/2014/main" id="{6A269425-D2CE-4AE3-9524-953D88581C3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3" name="月 662">
                    <a:extLst>
                      <a:ext uri="{FF2B5EF4-FFF2-40B4-BE49-F238E27FC236}">
                        <a16:creationId xmlns:a16="http://schemas.microsoft.com/office/drawing/2014/main" id="{7D049E87-0F6B-48FB-8E79-A9C2E08800C0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4" name="月 663">
                    <a:extLst>
                      <a:ext uri="{FF2B5EF4-FFF2-40B4-BE49-F238E27FC236}">
                        <a16:creationId xmlns:a16="http://schemas.microsoft.com/office/drawing/2014/main" id="{DBF751BA-A4B0-4E49-B15E-228B830F259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54" name="グループ化 653">
                  <a:extLst>
                    <a:ext uri="{FF2B5EF4-FFF2-40B4-BE49-F238E27FC236}">
                      <a16:creationId xmlns:a16="http://schemas.microsoft.com/office/drawing/2014/main" id="{F7D46DAF-C5A9-47D5-AE78-FCDCC2B3E887}"/>
                    </a:ext>
                  </a:extLst>
                </p:cNvPr>
                <p:cNvGrpSpPr/>
                <p:nvPr/>
              </p:nvGrpSpPr>
              <p:grpSpPr>
                <a:xfrm rot="4517266">
                  <a:off x="3102188" y="3435157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7A915787-F2DF-4719-A02D-3D113604D2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02800F06-6E3C-41D1-9EE8-96EFDD24F0E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7" name="月 656">
                    <a:extLst>
                      <a:ext uri="{FF2B5EF4-FFF2-40B4-BE49-F238E27FC236}">
                        <a16:creationId xmlns:a16="http://schemas.microsoft.com/office/drawing/2014/main" id="{34244E7E-5B45-4397-A500-C9229244AB19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8" name="月 657">
                    <a:extLst>
                      <a:ext uri="{FF2B5EF4-FFF2-40B4-BE49-F238E27FC236}">
                        <a16:creationId xmlns:a16="http://schemas.microsoft.com/office/drawing/2014/main" id="{32598A05-C717-4F9C-98C3-865B6B854C9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9" name="月 658">
                    <a:extLst>
                      <a:ext uri="{FF2B5EF4-FFF2-40B4-BE49-F238E27FC236}">
                        <a16:creationId xmlns:a16="http://schemas.microsoft.com/office/drawing/2014/main" id="{7836A1FF-19E6-4B6B-8BC5-77D807296BF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C49DA437-7602-4A4E-A932-F2C7588A7B2E}"/>
                </a:ext>
              </a:extLst>
            </p:cNvPr>
            <p:cNvGrpSpPr/>
            <p:nvPr/>
          </p:nvGrpSpPr>
          <p:grpSpPr>
            <a:xfrm>
              <a:off x="5714696" y="5408507"/>
              <a:ext cx="1044570" cy="707324"/>
              <a:chOff x="2418091" y="5169077"/>
              <a:chExt cx="1382104" cy="935883"/>
            </a:xfrm>
          </p:grpSpPr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35108FB0-BDEE-4DF0-B546-11C7B5B864FD}"/>
                  </a:ext>
                </a:extLst>
              </p:cNvPr>
              <p:cNvGrpSpPr/>
              <p:nvPr/>
            </p:nvGrpSpPr>
            <p:grpSpPr>
              <a:xfrm>
                <a:off x="2811574" y="5169077"/>
                <a:ext cx="988621" cy="851122"/>
                <a:chOff x="2462017" y="2981200"/>
                <a:chExt cx="1338881" cy="1152667"/>
              </a:xfrm>
            </p:grpSpPr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FD597494-A757-44E3-99DD-84FE5C80A4B1}"/>
                    </a:ext>
                  </a:extLst>
                </p:cNvPr>
                <p:cNvGrpSpPr/>
                <p:nvPr/>
              </p:nvGrpSpPr>
              <p:grpSpPr>
                <a:xfrm rot="3164935">
                  <a:off x="3084922" y="270849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E9F23119-98B1-47AC-8EBA-BCA9815EBF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345DE095-50E5-452B-AC00-F3DA9662B63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5" name="月 644">
                    <a:extLst>
                      <a:ext uri="{FF2B5EF4-FFF2-40B4-BE49-F238E27FC236}">
                        <a16:creationId xmlns:a16="http://schemas.microsoft.com/office/drawing/2014/main" id="{7B1BDD05-19AC-4D82-AD8C-2525B847F93F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6" name="月 645">
                    <a:extLst>
                      <a:ext uri="{FF2B5EF4-FFF2-40B4-BE49-F238E27FC236}">
                        <a16:creationId xmlns:a16="http://schemas.microsoft.com/office/drawing/2014/main" id="{E5EB97BC-1083-4BC9-B7A8-00A65781FCF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7" name="月 646">
                    <a:extLst>
                      <a:ext uri="{FF2B5EF4-FFF2-40B4-BE49-F238E27FC236}">
                        <a16:creationId xmlns:a16="http://schemas.microsoft.com/office/drawing/2014/main" id="{55133F82-2520-43E8-9266-DB00A2B6CE42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19" name="グループ化 618">
                  <a:extLst>
                    <a:ext uri="{FF2B5EF4-FFF2-40B4-BE49-F238E27FC236}">
                      <a16:creationId xmlns:a16="http://schemas.microsoft.com/office/drawing/2014/main" id="{268413C0-5015-4655-81B9-35815C31C916}"/>
                    </a:ext>
                  </a:extLst>
                </p:cNvPr>
                <p:cNvGrpSpPr/>
                <p:nvPr/>
              </p:nvGrpSpPr>
              <p:grpSpPr>
                <a:xfrm rot="4672209">
                  <a:off x="2751811" y="298222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38" name="フリーフォーム: 図形 637">
                    <a:extLst>
                      <a:ext uri="{FF2B5EF4-FFF2-40B4-BE49-F238E27FC236}">
                        <a16:creationId xmlns:a16="http://schemas.microsoft.com/office/drawing/2014/main" id="{C6218933-6ADF-44C3-B057-737E26945D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7331CE6C-D69E-4A4A-B95C-052D1D10FA0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0" name="月 639">
                    <a:extLst>
                      <a:ext uri="{FF2B5EF4-FFF2-40B4-BE49-F238E27FC236}">
                        <a16:creationId xmlns:a16="http://schemas.microsoft.com/office/drawing/2014/main" id="{3619D85C-2221-4055-ADB1-9C3BA7A8550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1" name="月 640">
                    <a:extLst>
                      <a:ext uri="{FF2B5EF4-FFF2-40B4-BE49-F238E27FC236}">
                        <a16:creationId xmlns:a16="http://schemas.microsoft.com/office/drawing/2014/main" id="{E5891BEB-1E26-4FEF-A9D1-90769E7992D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2" name="月 641">
                    <a:extLst>
                      <a:ext uri="{FF2B5EF4-FFF2-40B4-BE49-F238E27FC236}">
                        <a16:creationId xmlns:a16="http://schemas.microsoft.com/office/drawing/2014/main" id="{4BC66288-8948-41EF-BB83-26EF6DB87590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8E5034B7-860D-4CB9-8BD8-C594C50A4C7E}"/>
                    </a:ext>
                  </a:extLst>
                </p:cNvPr>
                <p:cNvGrpSpPr/>
                <p:nvPr/>
              </p:nvGrpSpPr>
              <p:grpSpPr>
                <a:xfrm rot="3164935">
                  <a:off x="3067830" y="307596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0831B344-03FF-4B1B-8F0D-9B530BFFDD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4" name="フリーフォーム: 図形 633">
                    <a:extLst>
                      <a:ext uri="{FF2B5EF4-FFF2-40B4-BE49-F238E27FC236}">
                        <a16:creationId xmlns:a16="http://schemas.microsoft.com/office/drawing/2014/main" id="{EC6206DD-6285-469E-B7F5-037E22249F5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5" name="月 634">
                    <a:extLst>
                      <a:ext uri="{FF2B5EF4-FFF2-40B4-BE49-F238E27FC236}">
                        <a16:creationId xmlns:a16="http://schemas.microsoft.com/office/drawing/2014/main" id="{B21D03E9-F6CD-4E1C-B670-EB5DD955F8F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6" name="月 635">
                    <a:extLst>
                      <a:ext uri="{FF2B5EF4-FFF2-40B4-BE49-F238E27FC236}">
                        <a16:creationId xmlns:a16="http://schemas.microsoft.com/office/drawing/2014/main" id="{0AAEF867-E672-44A0-8BFE-34FD82C3197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7" name="月 636">
                    <a:extLst>
                      <a:ext uri="{FF2B5EF4-FFF2-40B4-BE49-F238E27FC236}">
                        <a16:creationId xmlns:a16="http://schemas.microsoft.com/office/drawing/2014/main" id="{35DD1F91-1C5F-4491-8477-56B88E7B403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21" name="グループ化 620">
                  <a:extLst>
                    <a:ext uri="{FF2B5EF4-FFF2-40B4-BE49-F238E27FC236}">
                      <a16:creationId xmlns:a16="http://schemas.microsoft.com/office/drawing/2014/main" id="{B940CDCB-D996-4CA6-AB72-7DB5C111DA5B}"/>
                    </a:ext>
                  </a:extLst>
                </p:cNvPr>
                <p:cNvGrpSpPr/>
                <p:nvPr/>
              </p:nvGrpSpPr>
              <p:grpSpPr>
                <a:xfrm rot="3899172">
                  <a:off x="2734719" y="334969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7BB67D4F-1C65-4D3D-89B0-8908923224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C39722A6-6948-41CF-92FB-95D515BB8E2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0" name="月 629">
                    <a:extLst>
                      <a:ext uri="{FF2B5EF4-FFF2-40B4-BE49-F238E27FC236}">
                        <a16:creationId xmlns:a16="http://schemas.microsoft.com/office/drawing/2014/main" id="{B34260AE-9D5B-49E5-9370-453B824CE5F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1" name="月 630">
                    <a:extLst>
                      <a:ext uri="{FF2B5EF4-FFF2-40B4-BE49-F238E27FC236}">
                        <a16:creationId xmlns:a16="http://schemas.microsoft.com/office/drawing/2014/main" id="{AC0C27C7-1CE8-4BC3-9D46-AF5F679D03C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2" name="月 631">
                    <a:extLst>
                      <a:ext uri="{FF2B5EF4-FFF2-40B4-BE49-F238E27FC236}">
                        <a16:creationId xmlns:a16="http://schemas.microsoft.com/office/drawing/2014/main" id="{8E69380F-1ECA-469A-8B4F-5B737C36909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22" name="グループ化 621">
                  <a:extLst>
                    <a:ext uri="{FF2B5EF4-FFF2-40B4-BE49-F238E27FC236}">
                      <a16:creationId xmlns:a16="http://schemas.microsoft.com/office/drawing/2014/main" id="{582151C4-292F-48E7-90B9-AF64105456C3}"/>
                    </a:ext>
                  </a:extLst>
                </p:cNvPr>
                <p:cNvGrpSpPr/>
                <p:nvPr/>
              </p:nvGrpSpPr>
              <p:grpSpPr>
                <a:xfrm rot="4517266">
                  <a:off x="3102188" y="3435157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9BCF26E3-5095-48CA-973A-74D5F270DE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A4E3F10D-3B3F-4698-8118-D0CF26E824C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5" name="月 624">
                    <a:extLst>
                      <a:ext uri="{FF2B5EF4-FFF2-40B4-BE49-F238E27FC236}">
                        <a16:creationId xmlns:a16="http://schemas.microsoft.com/office/drawing/2014/main" id="{97109E34-81B2-40AC-A0D6-596FCF4E0B4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6" name="月 625">
                    <a:extLst>
                      <a:ext uri="{FF2B5EF4-FFF2-40B4-BE49-F238E27FC236}">
                        <a16:creationId xmlns:a16="http://schemas.microsoft.com/office/drawing/2014/main" id="{EAACDE33-1CAA-4BC1-A371-77680B98521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7" name="月 626">
                    <a:extLst>
                      <a:ext uri="{FF2B5EF4-FFF2-40B4-BE49-F238E27FC236}">
                        <a16:creationId xmlns:a16="http://schemas.microsoft.com/office/drawing/2014/main" id="{9B33365F-CE58-4324-8441-722B2599322F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9ADB53DD-3CF6-4BC9-BF8D-563758AB0E03}"/>
                  </a:ext>
                </a:extLst>
              </p:cNvPr>
              <p:cNvGrpSpPr/>
              <p:nvPr/>
            </p:nvGrpSpPr>
            <p:grpSpPr>
              <a:xfrm rot="1395795" flipH="1">
                <a:off x="2418091" y="5253838"/>
                <a:ext cx="988621" cy="851122"/>
                <a:chOff x="2462017" y="2981200"/>
                <a:chExt cx="1338881" cy="1152667"/>
              </a:xfrm>
            </p:grpSpPr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20014D19-AB65-4759-8F93-AC2E41D67F27}"/>
                    </a:ext>
                  </a:extLst>
                </p:cNvPr>
                <p:cNvGrpSpPr/>
                <p:nvPr/>
              </p:nvGrpSpPr>
              <p:grpSpPr>
                <a:xfrm rot="3164935">
                  <a:off x="3084922" y="270849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76D001FE-13DC-4FF6-977F-D517F47BA2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EB094287-F326-40BB-A6CA-2DF32478D9B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5" name="月 614">
                    <a:extLst>
                      <a:ext uri="{FF2B5EF4-FFF2-40B4-BE49-F238E27FC236}">
                        <a16:creationId xmlns:a16="http://schemas.microsoft.com/office/drawing/2014/main" id="{AA946DD2-6726-4809-ACB9-20C9221B0C42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6" name="月 615">
                    <a:extLst>
                      <a:ext uri="{FF2B5EF4-FFF2-40B4-BE49-F238E27FC236}">
                        <a16:creationId xmlns:a16="http://schemas.microsoft.com/office/drawing/2014/main" id="{3504CCC5-3AB7-44EC-B956-DF3CCEE297F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7" name="月 616">
                    <a:extLst>
                      <a:ext uri="{FF2B5EF4-FFF2-40B4-BE49-F238E27FC236}">
                        <a16:creationId xmlns:a16="http://schemas.microsoft.com/office/drawing/2014/main" id="{B94B4B24-06E0-4017-B3C0-EF7C69F63B1F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89" name="グループ化 588">
                  <a:extLst>
                    <a:ext uri="{FF2B5EF4-FFF2-40B4-BE49-F238E27FC236}">
                      <a16:creationId xmlns:a16="http://schemas.microsoft.com/office/drawing/2014/main" id="{4020E395-FE9F-4D12-8DDB-AE0ACA1AA546}"/>
                    </a:ext>
                  </a:extLst>
                </p:cNvPr>
                <p:cNvGrpSpPr/>
                <p:nvPr/>
              </p:nvGrpSpPr>
              <p:grpSpPr>
                <a:xfrm rot="4672209">
                  <a:off x="2751811" y="298222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55C0B2B5-93DD-4DA6-AE5E-D49AEA55C4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4FBBE66A-1A12-4DA7-AAD5-C77022EC5F7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0" name="月 609">
                    <a:extLst>
                      <a:ext uri="{FF2B5EF4-FFF2-40B4-BE49-F238E27FC236}">
                        <a16:creationId xmlns:a16="http://schemas.microsoft.com/office/drawing/2014/main" id="{3263CF8F-7661-488B-8A3D-3B75839B65C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1" name="月 610">
                    <a:extLst>
                      <a:ext uri="{FF2B5EF4-FFF2-40B4-BE49-F238E27FC236}">
                        <a16:creationId xmlns:a16="http://schemas.microsoft.com/office/drawing/2014/main" id="{3B40B859-6FDE-4A0E-92D7-DC8DD6325A09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2" name="月 611">
                    <a:extLst>
                      <a:ext uri="{FF2B5EF4-FFF2-40B4-BE49-F238E27FC236}">
                        <a16:creationId xmlns:a16="http://schemas.microsoft.com/office/drawing/2014/main" id="{64C59B65-3BC3-47B9-9DE6-A69CD0DD3FFD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C1B17F06-F375-4ABE-AB23-1A414B6D68D2}"/>
                    </a:ext>
                  </a:extLst>
                </p:cNvPr>
                <p:cNvGrpSpPr/>
                <p:nvPr/>
              </p:nvGrpSpPr>
              <p:grpSpPr>
                <a:xfrm rot="3164935">
                  <a:off x="3067830" y="307596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D2C68517-3638-4D71-B03F-3BF196DD7F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5960358D-31E3-47D1-B6E7-1836C00365B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5" name="月 604">
                    <a:extLst>
                      <a:ext uri="{FF2B5EF4-FFF2-40B4-BE49-F238E27FC236}">
                        <a16:creationId xmlns:a16="http://schemas.microsoft.com/office/drawing/2014/main" id="{D3F17240-6C28-4EC7-8FCB-4971C7A7CE7D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6" name="月 605">
                    <a:extLst>
                      <a:ext uri="{FF2B5EF4-FFF2-40B4-BE49-F238E27FC236}">
                        <a16:creationId xmlns:a16="http://schemas.microsoft.com/office/drawing/2014/main" id="{05C83357-AC41-4F99-BFD6-CEF6CC991AA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7" name="月 606">
                    <a:extLst>
                      <a:ext uri="{FF2B5EF4-FFF2-40B4-BE49-F238E27FC236}">
                        <a16:creationId xmlns:a16="http://schemas.microsoft.com/office/drawing/2014/main" id="{4C7AE05D-A1A7-4EF9-AA23-C2EEE3717F5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DFC2CB9D-61F9-4B76-BBA8-6CAC7BEDD12F}"/>
                    </a:ext>
                  </a:extLst>
                </p:cNvPr>
                <p:cNvGrpSpPr/>
                <p:nvPr/>
              </p:nvGrpSpPr>
              <p:grpSpPr>
                <a:xfrm rot="3899172">
                  <a:off x="2734719" y="334969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98" name="フリーフォーム: 図形 597">
                    <a:extLst>
                      <a:ext uri="{FF2B5EF4-FFF2-40B4-BE49-F238E27FC236}">
                        <a16:creationId xmlns:a16="http://schemas.microsoft.com/office/drawing/2014/main" id="{F4D24107-EDC9-4988-8D77-9DEBA63A69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0393A5B5-3690-41F1-AB93-25C1585143E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0" name="月 599">
                    <a:extLst>
                      <a:ext uri="{FF2B5EF4-FFF2-40B4-BE49-F238E27FC236}">
                        <a16:creationId xmlns:a16="http://schemas.microsoft.com/office/drawing/2014/main" id="{22B4F999-9CBA-4100-BCD7-8FCE2A70042D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1" name="月 600">
                    <a:extLst>
                      <a:ext uri="{FF2B5EF4-FFF2-40B4-BE49-F238E27FC236}">
                        <a16:creationId xmlns:a16="http://schemas.microsoft.com/office/drawing/2014/main" id="{BDD2406E-F7E4-45D3-B212-9739CC0AC6E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2" name="月 601">
                    <a:extLst>
                      <a:ext uri="{FF2B5EF4-FFF2-40B4-BE49-F238E27FC236}">
                        <a16:creationId xmlns:a16="http://schemas.microsoft.com/office/drawing/2014/main" id="{3FA74C4D-57DB-4452-8522-2F985E134D6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70EB318B-F01F-4E6B-805C-F7B6C402AC61}"/>
                    </a:ext>
                  </a:extLst>
                </p:cNvPr>
                <p:cNvGrpSpPr/>
                <p:nvPr/>
              </p:nvGrpSpPr>
              <p:grpSpPr>
                <a:xfrm rot="4517266">
                  <a:off x="3102188" y="3435157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E09EB2A6-916E-46CB-8D95-57FFE1C5E7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B30943E1-2CB1-4B8D-ADA2-9426736A310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5" name="月 594">
                    <a:extLst>
                      <a:ext uri="{FF2B5EF4-FFF2-40B4-BE49-F238E27FC236}">
                        <a16:creationId xmlns:a16="http://schemas.microsoft.com/office/drawing/2014/main" id="{B04B4BDF-BA75-49FD-A0F5-4A721088DBB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6" name="月 595">
                    <a:extLst>
                      <a:ext uri="{FF2B5EF4-FFF2-40B4-BE49-F238E27FC236}">
                        <a16:creationId xmlns:a16="http://schemas.microsoft.com/office/drawing/2014/main" id="{F8B5E512-7E21-469E-B09D-F18BF8B33D1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7" name="月 596">
                    <a:extLst>
                      <a:ext uri="{FF2B5EF4-FFF2-40B4-BE49-F238E27FC236}">
                        <a16:creationId xmlns:a16="http://schemas.microsoft.com/office/drawing/2014/main" id="{7E1FCEF8-CCD1-405D-B681-415FC450DA4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FC0470E8-8CA5-4237-B92C-02A54F3A2711}"/>
                </a:ext>
              </a:extLst>
            </p:cNvPr>
            <p:cNvGrpSpPr/>
            <p:nvPr/>
          </p:nvGrpSpPr>
          <p:grpSpPr>
            <a:xfrm>
              <a:off x="5659612" y="5044950"/>
              <a:ext cx="1044570" cy="707324"/>
              <a:chOff x="2418091" y="5169077"/>
              <a:chExt cx="1382104" cy="935883"/>
            </a:xfrm>
          </p:grpSpPr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A006A430-C844-4CCE-B914-CBB7AFFA1ADE}"/>
                  </a:ext>
                </a:extLst>
              </p:cNvPr>
              <p:cNvGrpSpPr/>
              <p:nvPr/>
            </p:nvGrpSpPr>
            <p:grpSpPr>
              <a:xfrm>
                <a:off x="2811574" y="5169077"/>
                <a:ext cx="988621" cy="851122"/>
                <a:chOff x="2462017" y="2981200"/>
                <a:chExt cx="1338881" cy="1152667"/>
              </a:xfrm>
            </p:grpSpPr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71E0C460-61FC-4BD5-9BC1-58D4EA3889A9}"/>
                    </a:ext>
                  </a:extLst>
                </p:cNvPr>
                <p:cNvGrpSpPr/>
                <p:nvPr/>
              </p:nvGrpSpPr>
              <p:grpSpPr>
                <a:xfrm rot="3164935">
                  <a:off x="3084922" y="270849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50637E01-5035-4680-83C5-A891EEFE61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2EC92684-867C-43EE-82E6-C6EAD1B0C03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3" name="月 582">
                    <a:extLst>
                      <a:ext uri="{FF2B5EF4-FFF2-40B4-BE49-F238E27FC236}">
                        <a16:creationId xmlns:a16="http://schemas.microsoft.com/office/drawing/2014/main" id="{61A9C55B-CEAD-415D-8497-0F97F9B6413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4" name="月 583">
                    <a:extLst>
                      <a:ext uri="{FF2B5EF4-FFF2-40B4-BE49-F238E27FC236}">
                        <a16:creationId xmlns:a16="http://schemas.microsoft.com/office/drawing/2014/main" id="{F201FBEE-3950-4AF3-953A-E5343DD30A1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5" name="月 584">
                    <a:extLst>
                      <a:ext uri="{FF2B5EF4-FFF2-40B4-BE49-F238E27FC236}">
                        <a16:creationId xmlns:a16="http://schemas.microsoft.com/office/drawing/2014/main" id="{D3D66170-3ED2-480A-99D6-C41E7A0791E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66B996FE-3E47-4D26-AF51-F05FFE27499B}"/>
                    </a:ext>
                  </a:extLst>
                </p:cNvPr>
                <p:cNvGrpSpPr/>
                <p:nvPr/>
              </p:nvGrpSpPr>
              <p:grpSpPr>
                <a:xfrm rot="4672209">
                  <a:off x="2751811" y="298222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A7395B08-66C0-4CDF-9397-0415305619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416A812C-DD5B-4C38-BD60-C48F632A7C0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8" name="月 577">
                    <a:extLst>
                      <a:ext uri="{FF2B5EF4-FFF2-40B4-BE49-F238E27FC236}">
                        <a16:creationId xmlns:a16="http://schemas.microsoft.com/office/drawing/2014/main" id="{8FC626E2-96A2-4F35-87D7-050421222A9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9" name="月 578">
                    <a:extLst>
                      <a:ext uri="{FF2B5EF4-FFF2-40B4-BE49-F238E27FC236}">
                        <a16:creationId xmlns:a16="http://schemas.microsoft.com/office/drawing/2014/main" id="{5307D327-DB8F-4A28-8B61-CFFB29213BC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0" name="月 579">
                    <a:extLst>
                      <a:ext uri="{FF2B5EF4-FFF2-40B4-BE49-F238E27FC236}">
                        <a16:creationId xmlns:a16="http://schemas.microsoft.com/office/drawing/2014/main" id="{11B5F99D-E52F-4868-B8F0-53E25352519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1CB2DB73-0143-4B37-A5FF-D73C469F5C61}"/>
                    </a:ext>
                  </a:extLst>
                </p:cNvPr>
                <p:cNvGrpSpPr/>
                <p:nvPr/>
              </p:nvGrpSpPr>
              <p:grpSpPr>
                <a:xfrm rot="3164935">
                  <a:off x="3067830" y="307596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71" name="フリーフォーム: 図形 570">
                    <a:extLst>
                      <a:ext uri="{FF2B5EF4-FFF2-40B4-BE49-F238E27FC236}">
                        <a16:creationId xmlns:a16="http://schemas.microsoft.com/office/drawing/2014/main" id="{7D327C3A-F60F-4DA8-A5E9-119194D848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FB089699-D001-4FA3-A548-C7334A90096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3" name="月 572">
                    <a:extLst>
                      <a:ext uri="{FF2B5EF4-FFF2-40B4-BE49-F238E27FC236}">
                        <a16:creationId xmlns:a16="http://schemas.microsoft.com/office/drawing/2014/main" id="{8D5CA255-2805-4BFA-ABF8-AFE425C1CCD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4" name="月 573">
                    <a:extLst>
                      <a:ext uri="{FF2B5EF4-FFF2-40B4-BE49-F238E27FC236}">
                        <a16:creationId xmlns:a16="http://schemas.microsoft.com/office/drawing/2014/main" id="{8DFE8868-F328-4D1C-BC58-E41FE813C3F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5" name="月 574">
                    <a:extLst>
                      <a:ext uri="{FF2B5EF4-FFF2-40B4-BE49-F238E27FC236}">
                        <a16:creationId xmlns:a16="http://schemas.microsoft.com/office/drawing/2014/main" id="{376364C7-0DDD-4AC0-A2B4-ED38FB54413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42394847-357D-415F-9466-69976BC80C42}"/>
                    </a:ext>
                  </a:extLst>
                </p:cNvPr>
                <p:cNvGrpSpPr/>
                <p:nvPr/>
              </p:nvGrpSpPr>
              <p:grpSpPr>
                <a:xfrm rot="3899172">
                  <a:off x="2734719" y="334969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4B294CFC-FF70-454A-BAC6-00D0343BB2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50AA9440-2219-4A0F-90D3-0F76D5E5055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68" name="月 567">
                    <a:extLst>
                      <a:ext uri="{FF2B5EF4-FFF2-40B4-BE49-F238E27FC236}">
                        <a16:creationId xmlns:a16="http://schemas.microsoft.com/office/drawing/2014/main" id="{A7B4D16C-56B9-4D91-98E9-4478201511F2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69" name="月 568">
                    <a:extLst>
                      <a:ext uri="{FF2B5EF4-FFF2-40B4-BE49-F238E27FC236}">
                        <a16:creationId xmlns:a16="http://schemas.microsoft.com/office/drawing/2014/main" id="{1C512FAC-FF89-45CE-ABA5-41E33D08901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0" name="月 569">
                    <a:extLst>
                      <a:ext uri="{FF2B5EF4-FFF2-40B4-BE49-F238E27FC236}">
                        <a16:creationId xmlns:a16="http://schemas.microsoft.com/office/drawing/2014/main" id="{26ACDD02-DF9D-4014-A989-07DBFF3746A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4008CEFD-1E00-4CD6-BDA8-F21D4E6FF716}"/>
                    </a:ext>
                  </a:extLst>
                </p:cNvPr>
                <p:cNvGrpSpPr/>
                <p:nvPr/>
              </p:nvGrpSpPr>
              <p:grpSpPr>
                <a:xfrm rot="4517266">
                  <a:off x="3102188" y="3435157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3032263E-E8CE-43E1-AB9F-F67C035430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D31F2AD5-B042-46E6-AC8C-3D73A117C77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63" name="月 562">
                    <a:extLst>
                      <a:ext uri="{FF2B5EF4-FFF2-40B4-BE49-F238E27FC236}">
                        <a16:creationId xmlns:a16="http://schemas.microsoft.com/office/drawing/2014/main" id="{E1BD762C-832F-4A40-9233-7EB18D5F2812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64" name="月 563">
                    <a:extLst>
                      <a:ext uri="{FF2B5EF4-FFF2-40B4-BE49-F238E27FC236}">
                        <a16:creationId xmlns:a16="http://schemas.microsoft.com/office/drawing/2014/main" id="{BAB8FAC6-A151-4275-8398-026E73E0698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65" name="月 564">
                    <a:extLst>
                      <a:ext uri="{FF2B5EF4-FFF2-40B4-BE49-F238E27FC236}">
                        <a16:creationId xmlns:a16="http://schemas.microsoft.com/office/drawing/2014/main" id="{511DC726-B765-40B9-9D9A-5764CD3F60A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B37F353A-3A40-4E3B-B468-0E2FBC078558}"/>
                  </a:ext>
                </a:extLst>
              </p:cNvPr>
              <p:cNvGrpSpPr/>
              <p:nvPr/>
            </p:nvGrpSpPr>
            <p:grpSpPr>
              <a:xfrm rot="1395795" flipH="1">
                <a:off x="2418091" y="5253838"/>
                <a:ext cx="988621" cy="851122"/>
                <a:chOff x="2462017" y="2981200"/>
                <a:chExt cx="1338881" cy="1152667"/>
              </a:xfrm>
            </p:grpSpPr>
            <p:grpSp>
              <p:nvGrpSpPr>
                <p:cNvPr id="526" name="グループ化 525">
                  <a:extLst>
                    <a:ext uri="{FF2B5EF4-FFF2-40B4-BE49-F238E27FC236}">
                      <a16:creationId xmlns:a16="http://schemas.microsoft.com/office/drawing/2014/main" id="{ECCD0365-1F0C-4931-A559-6E5128D06413}"/>
                    </a:ext>
                  </a:extLst>
                </p:cNvPr>
                <p:cNvGrpSpPr/>
                <p:nvPr/>
              </p:nvGrpSpPr>
              <p:grpSpPr>
                <a:xfrm rot="3164935">
                  <a:off x="3084922" y="270849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6E69147B-E694-41C6-8463-275C69F696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9982B06C-745E-4F0E-B8D9-278ABC2DAFA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53" name="月 552">
                    <a:extLst>
                      <a:ext uri="{FF2B5EF4-FFF2-40B4-BE49-F238E27FC236}">
                        <a16:creationId xmlns:a16="http://schemas.microsoft.com/office/drawing/2014/main" id="{1DA3F0BF-C647-4BE0-B509-B9653C32F209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54" name="月 553">
                    <a:extLst>
                      <a:ext uri="{FF2B5EF4-FFF2-40B4-BE49-F238E27FC236}">
                        <a16:creationId xmlns:a16="http://schemas.microsoft.com/office/drawing/2014/main" id="{E29EA7C0-1021-479B-8584-FCC0CBB7B0D2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55" name="月 554">
                    <a:extLst>
                      <a:ext uri="{FF2B5EF4-FFF2-40B4-BE49-F238E27FC236}">
                        <a16:creationId xmlns:a16="http://schemas.microsoft.com/office/drawing/2014/main" id="{C2C674FA-81F6-401E-9E89-A602FA99895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27" name="グループ化 526">
                  <a:extLst>
                    <a:ext uri="{FF2B5EF4-FFF2-40B4-BE49-F238E27FC236}">
                      <a16:creationId xmlns:a16="http://schemas.microsoft.com/office/drawing/2014/main" id="{600B1A98-EAC2-4A7A-AAD6-E3698885D38B}"/>
                    </a:ext>
                  </a:extLst>
                </p:cNvPr>
                <p:cNvGrpSpPr/>
                <p:nvPr/>
              </p:nvGrpSpPr>
              <p:grpSpPr>
                <a:xfrm rot="4672209">
                  <a:off x="2751811" y="298222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A37DAF72-8CEF-40C0-A720-1A5827C285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C821A819-0573-4C98-82FF-BE53EB6D3A4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8" name="月 547">
                    <a:extLst>
                      <a:ext uri="{FF2B5EF4-FFF2-40B4-BE49-F238E27FC236}">
                        <a16:creationId xmlns:a16="http://schemas.microsoft.com/office/drawing/2014/main" id="{D9C54645-F2A7-405D-858B-9B8C0D55FF4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9" name="月 548">
                    <a:extLst>
                      <a:ext uri="{FF2B5EF4-FFF2-40B4-BE49-F238E27FC236}">
                        <a16:creationId xmlns:a16="http://schemas.microsoft.com/office/drawing/2014/main" id="{6DF1D21E-7052-4350-AF6F-9BBC5A6993E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50" name="月 549">
                    <a:extLst>
                      <a:ext uri="{FF2B5EF4-FFF2-40B4-BE49-F238E27FC236}">
                        <a16:creationId xmlns:a16="http://schemas.microsoft.com/office/drawing/2014/main" id="{20072924-4450-4262-A23D-1A1B36A67B70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CB5F773D-A7AB-4C41-B2E1-0F0014A5FFEA}"/>
                    </a:ext>
                  </a:extLst>
                </p:cNvPr>
                <p:cNvGrpSpPr/>
                <p:nvPr/>
              </p:nvGrpSpPr>
              <p:grpSpPr>
                <a:xfrm rot="3164935">
                  <a:off x="3067830" y="3075968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B3169320-1F00-473C-BB6F-B1EE97AAC3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9591AEC4-BDFC-44B3-9CFE-1C02DA69422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3" name="月 542">
                    <a:extLst>
                      <a:ext uri="{FF2B5EF4-FFF2-40B4-BE49-F238E27FC236}">
                        <a16:creationId xmlns:a16="http://schemas.microsoft.com/office/drawing/2014/main" id="{29059C91-154B-479B-8A4F-2182EDB651D3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4" name="月 543">
                    <a:extLst>
                      <a:ext uri="{FF2B5EF4-FFF2-40B4-BE49-F238E27FC236}">
                        <a16:creationId xmlns:a16="http://schemas.microsoft.com/office/drawing/2014/main" id="{5335AE81-AA2D-4FE0-BDB4-DD35966AF1F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5" name="月 544">
                    <a:extLst>
                      <a:ext uri="{FF2B5EF4-FFF2-40B4-BE49-F238E27FC236}">
                        <a16:creationId xmlns:a16="http://schemas.microsoft.com/office/drawing/2014/main" id="{D731A17E-14A2-42FB-BE0D-90C548F6C69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863DF42A-D3F8-4B47-99F0-5A0083B7AD67}"/>
                    </a:ext>
                  </a:extLst>
                </p:cNvPr>
                <p:cNvGrpSpPr/>
                <p:nvPr/>
              </p:nvGrpSpPr>
              <p:grpSpPr>
                <a:xfrm rot="3899172">
                  <a:off x="2734719" y="3349699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9B41EB43-6E0E-4779-B044-8951516ECF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DF54CF54-7E35-44BB-99C5-3A64346587F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8" name="月 537">
                    <a:extLst>
                      <a:ext uri="{FF2B5EF4-FFF2-40B4-BE49-F238E27FC236}">
                        <a16:creationId xmlns:a16="http://schemas.microsoft.com/office/drawing/2014/main" id="{CD0031A9-EFD9-46F9-9DB7-A0163C01816F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9" name="月 538">
                    <a:extLst>
                      <a:ext uri="{FF2B5EF4-FFF2-40B4-BE49-F238E27FC236}">
                        <a16:creationId xmlns:a16="http://schemas.microsoft.com/office/drawing/2014/main" id="{A117F121-23F5-4FD5-ADC5-3A6F630C497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0" name="月 539">
                    <a:extLst>
                      <a:ext uri="{FF2B5EF4-FFF2-40B4-BE49-F238E27FC236}">
                        <a16:creationId xmlns:a16="http://schemas.microsoft.com/office/drawing/2014/main" id="{1C6C9D6E-63AA-4623-B12B-3AA0C02575F9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B732BF00-294B-4A70-AB59-EB55C31CBC06}"/>
                    </a:ext>
                  </a:extLst>
                </p:cNvPr>
                <p:cNvGrpSpPr/>
                <p:nvPr/>
              </p:nvGrpSpPr>
              <p:grpSpPr>
                <a:xfrm rot="4517266">
                  <a:off x="3102188" y="3435157"/>
                  <a:ext cx="426008" cy="971412"/>
                  <a:chOff x="2165654" y="413665"/>
                  <a:chExt cx="951976" cy="2170760"/>
                </a:xfrm>
              </p:grpSpPr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8FE5F3D1-8D91-4598-9F8D-BE72B2AF6F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5654" y="556726"/>
                    <a:ext cx="951976" cy="2027699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976" h="2027699">
                        <a:moveTo>
                          <a:pt x="604797" y="38"/>
                        </a:moveTo>
                        <a:cubicBezTo>
                          <a:pt x="939901" y="-6038"/>
                          <a:pt x="988053" y="717409"/>
                          <a:pt x="932104" y="1202260"/>
                        </a:cubicBezTo>
                        <a:cubicBezTo>
                          <a:pt x="844073" y="1935898"/>
                          <a:pt x="160246" y="2044330"/>
                          <a:pt x="0" y="2025839"/>
                        </a:cubicBezTo>
                        <a:cubicBezTo>
                          <a:pt x="72754" y="1829686"/>
                          <a:pt x="295852" y="1620146"/>
                          <a:pt x="351802" y="1135296"/>
                        </a:cubicBezTo>
                        <a:cubicBezTo>
                          <a:pt x="407751" y="650445"/>
                          <a:pt x="269693" y="6113"/>
                          <a:pt x="604797" y="38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2" name="フリーフォーム: 図形 531">
                    <a:extLst>
                      <a:ext uri="{FF2B5EF4-FFF2-40B4-BE49-F238E27FC236}">
                        <a16:creationId xmlns:a16="http://schemas.microsoft.com/office/drawing/2014/main" id="{4EB31C0E-B036-4E42-86D9-B750AA942A3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27284" y="413665"/>
                    <a:ext cx="520084" cy="458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3" name="月 532">
                    <a:extLst>
                      <a:ext uri="{FF2B5EF4-FFF2-40B4-BE49-F238E27FC236}">
                        <a16:creationId xmlns:a16="http://schemas.microsoft.com/office/drawing/2014/main" id="{350AAEBD-0A73-458E-BCDE-90DCEE149D6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86579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4" name="月 533">
                    <a:extLst>
                      <a:ext uri="{FF2B5EF4-FFF2-40B4-BE49-F238E27FC236}">
                        <a16:creationId xmlns:a16="http://schemas.microsoft.com/office/drawing/2014/main" id="{E5F9F1F7-B728-464D-BC3F-04AA06776DC2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759571" y="13420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5" name="月 534">
                    <a:extLst>
                      <a:ext uri="{FF2B5EF4-FFF2-40B4-BE49-F238E27FC236}">
                        <a16:creationId xmlns:a16="http://schemas.microsoft.com/office/drawing/2014/main" id="{482D0284-8957-4ABB-BC96-8399A2FE23A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35746" y="1799242"/>
                    <a:ext cx="205745" cy="416351"/>
                  </a:xfrm>
                  <a:prstGeom prst="moon">
                    <a:avLst>
                      <a:gd name="adj" fmla="val 26627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777" name="グループ化 776">
            <a:extLst>
              <a:ext uri="{FF2B5EF4-FFF2-40B4-BE49-F238E27FC236}">
                <a16:creationId xmlns:a16="http://schemas.microsoft.com/office/drawing/2014/main" id="{376BCA16-BA4B-4F5E-AB9D-48D6254D3B7E}"/>
              </a:ext>
            </a:extLst>
          </p:cNvPr>
          <p:cNvGrpSpPr/>
          <p:nvPr/>
        </p:nvGrpSpPr>
        <p:grpSpPr>
          <a:xfrm>
            <a:off x="3694502" y="4150948"/>
            <a:ext cx="2562286" cy="1930002"/>
            <a:chOff x="780024" y="2874360"/>
            <a:chExt cx="2562286" cy="1930002"/>
          </a:xfrm>
        </p:grpSpPr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DE621E67-016D-40D0-A7D3-FCDDFA155E8A}"/>
                </a:ext>
              </a:extLst>
            </p:cNvPr>
            <p:cNvGrpSpPr/>
            <p:nvPr/>
          </p:nvGrpSpPr>
          <p:grpSpPr>
            <a:xfrm>
              <a:off x="780024" y="3267663"/>
              <a:ext cx="2562286" cy="1536699"/>
              <a:chOff x="746064" y="1894185"/>
              <a:chExt cx="2562286" cy="1536699"/>
            </a:xfrm>
          </p:grpSpPr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AA528307-CD3B-44AD-9BD4-66B4E1470C4D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EC57AACC-C9AB-423B-A884-DF564254F706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楕円 792">
                  <a:extLst>
                    <a:ext uri="{FF2B5EF4-FFF2-40B4-BE49-F238E27FC236}">
                      <a16:creationId xmlns:a16="http://schemas.microsoft.com/office/drawing/2014/main" id="{30D01523-5535-44D1-8F77-37BD8B7BC3D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9A1AF203-39F6-4C0C-826C-A95968B9C0D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3CFD9936-19BC-4261-9C79-1ECF82CB33C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188A527F-B3B9-415D-9817-09E95219B78B}"/>
                </a:ext>
              </a:extLst>
            </p:cNvPr>
            <p:cNvGrpSpPr/>
            <p:nvPr/>
          </p:nvGrpSpPr>
          <p:grpSpPr>
            <a:xfrm rot="277959">
              <a:off x="864453" y="2874360"/>
              <a:ext cx="1606803" cy="1341478"/>
              <a:chOff x="2320465" y="4236421"/>
              <a:chExt cx="2089334" cy="1744331"/>
            </a:xfrm>
          </p:grpSpPr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B63DD693-CD64-4473-9FDD-29880D26B90A}"/>
                  </a:ext>
                </a:extLst>
              </p:cNvPr>
              <p:cNvSpPr/>
              <p:nvPr/>
            </p:nvSpPr>
            <p:spPr>
              <a:xfrm>
                <a:off x="2389517" y="4307228"/>
                <a:ext cx="2020282" cy="1673524"/>
              </a:xfrm>
              <a:prstGeom prst="ellipse">
                <a:avLst/>
              </a:pr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80A6527A-82CF-4D35-96AB-1FB317FE42DE}"/>
                  </a:ext>
                </a:extLst>
              </p:cNvPr>
              <p:cNvSpPr/>
              <p:nvPr/>
            </p:nvSpPr>
            <p:spPr>
              <a:xfrm>
                <a:off x="3135792" y="4557144"/>
                <a:ext cx="1263191" cy="1341242"/>
              </a:xfrm>
              <a:custGeom>
                <a:avLst/>
                <a:gdLst>
                  <a:gd name="connsiteX0" fmla="*/ 577708 w 1263191"/>
                  <a:gd name="connsiteY0" fmla="*/ 0 h 1341242"/>
                  <a:gd name="connsiteX1" fmla="*/ 582248 w 1263191"/>
                  <a:gd name="connsiteY1" fmla="*/ 22004 h 1341242"/>
                  <a:gd name="connsiteX2" fmla="*/ 767300 w 1263191"/>
                  <a:gd name="connsiteY2" fmla="*/ 250975 h 1341242"/>
                  <a:gd name="connsiteX3" fmla="*/ 838393 w 1263191"/>
                  <a:gd name="connsiteY3" fmla="*/ 303280 h 1341242"/>
                  <a:gd name="connsiteX4" fmla="*/ 829446 w 1263191"/>
                  <a:gd name="connsiteY4" fmla="*/ 263956 h 1341242"/>
                  <a:gd name="connsiteX5" fmla="*/ 764101 w 1263191"/>
                  <a:gd name="connsiteY5" fmla="*/ 120905 h 1341242"/>
                  <a:gd name="connsiteX6" fmla="*/ 893753 w 1263191"/>
                  <a:gd name="connsiteY6" fmla="*/ 268018 h 1341242"/>
                  <a:gd name="connsiteX7" fmla="*/ 910041 w 1263191"/>
                  <a:gd name="connsiteY7" fmla="*/ 328864 h 1341242"/>
                  <a:gd name="connsiteX8" fmla="*/ 962587 w 1263191"/>
                  <a:gd name="connsiteY8" fmla="*/ 291742 h 1341242"/>
                  <a:gd name="connsiteX9" fmla="*/ 1095926 w 1263191"/>
                  <a:gd name="connsiteY9" fmla="*/ 147639 h 1341242"/>
                  <a:gd name="connsiteX10" fmla="*/ 1103445 w 1263191"/>
                  <a:gd name="connsiteY10" fmla="*/ 131524 h 1341242"/>
                  <a:gd name="connsiteX11" fmla="*/ 1109530 w 1263191"/>
                  <a:gd name="connsiteY11" fmla="*/ 140811 h 1341242"/>
                  <a:gd name="connsiteX12" fmla="*/ 1098440 w 1263191"/>
                  <a:gd name="connsiteY12" fmla="*/ 165331 h 1341242"/>
                  <a:gd name="connsiteX13" fmla="*/ 1081564 w 1263191"/>
                  <a:gd name="connsiteY13" fmla="*/ 191791 h 1341242"/>
                  <a:gd name="connsiteX14" fmla="*/ 972808 w 1263191"/>
                  <a:gd name="connsiteY14" fmla="*/ 303304 h 1341242"/>
                  <a:gd name="connsiteX15" fmla="*/ 914022 w 1263191"/>
                  <a:gd name="connsiteY15" fmla="*/ 343732 h 1341242"/>
                  <a:gd name="connsiteX16" fmla="*/ 918887 w 1263191"/>
                  <a:gd name="connsiteY16" fmla="*/ 361908 h 1341242"/>
                  <a:gd name="connsiteX17" fmla="*/ 931656 w 1263191"/>
                  <a:gd name="connsiteY17" fmla="*/ 735385 h 1341242"/>
                  <a:gd name="connsiteX18" fmla="*/ 930350 w 1263191"/>
                  <a:gd name="connsiteY18" fmla="*/ 745550 h 1341242"/>
                  <a:gd name="connsiteX19" fmla="*/ 1052043 w 1263191"/>
                  <a:gd name="connsiteY19" fmla="*/ 667865 h 1341242"/>
                  <a:gd name="connsiteX20" fmla="*/ 1246598 w 1263191"/>
                  <a:gd name="connsiteY20" fmla="*/ 490866 h 1341242"/>
                  <a:gd name="connsiteX21" fmla="*/ 1257772 w 1263191"/>
                  <a:gd name="connsiteY21" fmla="*/ 475400 h 1341242"/>
                  <a:gd name="connsiteX22" fmla="*/ 1262542 w 1263191"/>
                  <a:gd name="connsiteY22" fmla="*/ 501292 h 1341242"/>
                  <a:gd name="connsiteX23" fmla="*/ 1263191 w 1263191"/>
                  <a:gd name="connsiteY23" fmla="*/ 511933 h 1341242"/>
                  <a:gd name="connsiteX24" fmla="*/ 1194819 w 1263191"/>
                  <a:gd name="connsiteY24" fmla="*/ 589959 h 1341242"/>
                  <a:gd name="connsiteX25" fmla="*/ 1074028 w 1263191"/>
                  <a:gd name="connsiteY25" fmla="*/ 691098 h 1341242"/>
                  <a:gd name="connsiteX26" fmla="*/ 993639 w 1263191"/>
                  <a:gd name="connsiteY26" fmla="*/ 745110 h 1341242"/>
                  <a:gd name="connsiteX27" fmla="*/ 925430 w 1263191"/>
                  <a:gd name="connsiteY27" fmla="*/ 783841 h 1341242"/>
                  <a:gd name="connsiteX28" fmla="*/ 913037 w 1263191"/>
                  <a:gd name="connsiteY28" fmla="*/ 880300 h 1341242"/>
                  <a:gd name="connsiteX29" fmla="*/ 877780 w 1263191"/>
                  <a:gd name="connsiteY29" fmla="*/ 1036252 h 1341242"/>
                  <a:gd name="connsiteX30" fmla="*/ 1020857 w 1263191"/>
                  <a:gd name="connsiteY30" fmla="*/ 931721 h 1341242"/>
                  <a:gd name="connsiteX31" fmla="*/ 1250805 w 1263191"/>
                  <a:gd name="connsiteY31" fmla="*/ 706444 h 1341242"/>
                  <a:gd name="connsiteX32" fmla="*/ 1258135 w 1263191"/>
                  <a:gd name="connsiteY32" fmla="*/ 696320 h 1341242"/>
                  <a:gd name="connsiteX33" fmla="*/ 1248122 w 1263191"/>
                  <a:gd name="connsiteY33" fmla="*/ 750666 h 1341242"/>
                  <a:gd name="connsiteX34" fmla="*/ 1182856 w 1263191"/>
                  <a:gd name="connsiteY34" fmla="*/ 827725 h 1341242"/>
                  <a:gd name="connsiteX35" fmla="*/ 1041227 w 1263191"/>
                  <a:gd name="connsiteY35" fmla="*/ 957264 h 1341242"/>
                  <a:gd name="connsiteX36" fmla="*/ 867676 w 1263191"/>
                  <a:gd name="connsiteY36" fmla="*/ 1080938 h 1341242"/>
                  <a:gd name="connsiteX37" fmla="*/ 865455 w 1263191"/>
                  <a:gd name="connsiteY37" fmla="*/ 1090765 h 1341242"/>
                  <a:gd name="connsiteX38" fmla="*/ 800426 w 1263191"/>
                  <a:gd name="connsiteY38" fmla="*/ 1272142 h 1341242"/>
                  <a:gd name="connsiteX39" fmla="*/ 791764 w 1263191"/>
                  <a:gd name="connsiteY39" fmla="*/ 1294475 h 1341242"/>
                  <a:gd name="connsiteX40" fmla="*/ 687750 w 1263191"/>
                  <a:gd name="connsiteY40" fmla="*/ 1341242 h 1341242"/>
                  <a:gd name="connsiteX41" fmla="*/ 709971 w 1263191"/>
                  <a:gd name="connsiteY41" fmla="*/ 1297449 h 1341242"/>
                  <a:gd name="connsiteX42" fmla="*/ 714544 w 1263191"/>
                  <a:gd name="connsiteY42" fmla="*/ 1286280 h 1341242"/>
                  <a:gd name="connsiteX43" fmla="*/ 607311 w 1263191"/>
                  <a:gd name="connsiteY43" fmla="*/ 1216908 h 1341242"/>
                  <a:gd name="connsiteX44" fmla="*/ 490481 w 1263191"/>
                  <a:gd name="connsiteY44" fmla="*/ 1131921 h 1341242"/>
                  <a:gd name="connsiteX45" fmla="*/ 159501 w 1263191"/>
                  <a:gd name="connsiteY45" fmla="*/ 823762 h 1341242"/>
                  <a:gd name="connsiteX46" fmla="*/ 101846 w 1263191"/>
                  <a:gd name="connsiteY46" fmla="*/ 751516 h 1341242"/>
                  <a:gd name="connsiteX47" fmla="*/ 1911 w 1263191"/>
                  <a:gd name="connsiteY47" fmla="*/ 564647 h 1341242"/>
                  <a:gd name="connsiteX48" fmla="*/ 0 w 1263191"/>
                  <a:gd name="connsiteY48" fmla="*/ 541309 h 1341242"/>
                  <a:gd name="connsiteX49" fmla="*/ 20535 w 1263191"/>
                  <a:gd name="connsiteY49" fmla="*/ 590081 h 1341242"/>
                  <a:gd name="connsiteX50" fmla="*/ 506428 w 1263191"/>
                  <a:gd name="connsiteY50" fmla="*/ 1102065 h 1341242"/>
                  <a:gd name="connsiteX51" fmla="*/ 715757 w 1263191"/>
                  <a:gd name="connsiteY51" fmla="*/ 1249023 h 1341242"/>
                  <a:gd name="connsiteX52" fmla="*/ 727018 w 1263191"/>
                  <a:gd name="connsiteY52" fmla="*/ 1255823 h 1341242"/>
                  <a:gd name="connsiteX53" fmla="*/ 748861 w 1263191"/>
                  <a:gd name="connsiteY53" fmla="*/ 1202487 h 1341242"/>
                  <a:gd name="connsiteX54" fmla="*/ 788543 w 1263191"/>
                  <a:gd name="connsiteY54" fmla="*/ 1075344 h 1341242"/>
                  <a:gd name="connsiteX55" fmla="*/ 716849 w 1263191"/>
                  <a:gd name="connsiteY55" fmla="*/ 1027787 h 1341242"/>
                  <a:gd name="connsiteX56" fmla="*/ 624321 w 1263191"/>
                  <a:gd name="connsiteY56" fmla="*/ 957263 h 1341242"/>
                  <a:gd name="connsiteX57" fmla="*/ 374765 w 1263191"/>
                  <a:gd name="connsiteY57" fmla="*/ 700298 h 1341242"/>
                  <a:gd name="connsiteX58" fmla="*/ 334761 w 1263191"/>
                  <a:gd name="connsiteY58" fmla="*/ 639784 h 1341242"/>
                  <a:gd name="connsiteX59" fmla="*/ 276928 w 1263191"/>
                  <a:gd name="connsiteY59" fmla="*/ 482598 h 1341242"/>
                  <a:gd name="connsiteX60" fmla="*/ 279512 w 1263191"/>
                  <a:gd name="connsiteY60" fmla="*/ 462826 h 1341242"/>
                  <a:gd name="connsiteX61" fmla="*/ 289460 w 1263191"/>
                  <a:gd name="connsiteY61" fmla="*/ 503926 h 1341242"/>
                  <a:gd name="connsiteX62" fmla="*/ 644691 w 1263191"/>
                  <a:gd name="connsiteY62" fmla="*/ 931720 h 1341242"/>
                  <a:gd name="connsiteX63" fmla="*/ 798336 w 1263191"/>
                  <a:gd name="connsiteY63" fmla="*/ 1043971 h 1341242"/>
                  <a:gd name="connsiteX64" fmla="*/ 798692 w 1263191"/>
                  <a:gd name="connsiteY64" fmla="*/ 1042831 h 1341242"/>
                  <a:gd name="connsiteX65" fmla="*/ 836079 w 1263191"/>
                  <a:gd name="connsiteY65" fmla="*/ 867436 h 1341242"/>
                  <a:gd name="connsiteX66" fmla="*/ 850418 w 1263191"/>
                  <a:gd name="connsiteY66" fmla="*/ 733226 h 1341242"/>
                  <a:gd name="connsiteX67" fmla="*/ 795689 w 1263191"/>
                  <a:gd name="connsiteY67" fmla="*/ 702148 h 1341242"/>
                  <a:gd name="connsiteX68" fmla="*/ 715300 w 1263191"/>
                  <a:gd name="connsiteY68" fmla="*/ 648137 h 1341242"/>
                  <a:gd name="connsiteX69" fmla="*/ 505458 w 1263191"/>
                  <a:gd name="connsiteY69" fmla="*/ 445372 h 1341242"/>
                  <a:gd name="connsiteX70" fmla="*/ 473836 w 1263191"/>
                  <a:gd name="connsiteY70" fmla="*/ 396344 h 1341242"/>
                  <a:gd name="connsiteX71" fmla="*/ 435400 w 1263191"/>
                  <a:gd name="connsiteY71" fmla="*/ 265855 h 1341242"/>
                  <a:gd name="connsiteX72" fmla="*/ 439916 w 1263191"/>
                  <a:gd name="connsiteY72" fmla="*/ 248769 h 1341242"/>
                  <a:gd name="connsiteX73" fmla="*/ 445058 w 1263191"/>
                  <a:gd name="connsiteY73" fmla="*/ 283240 h 1341242"/>
                  <a:gd name="connsiteX74" fmla="*/ 737286 w 1263191"/>
                  <a:gd name="connsiteY74" fmla="*/ 624905 h 1341242"/>
                  <a:gd name="connsiteX75" fmla="*/ 854029 w 1263191"/>
                  <a:gd name="connsiteY75" fmla="*/ 699429 h 1341242"/>
                  <a:gd name="connsiteX76" fmla="*/ 861214 w 1263191"/>
                  <a:gd name="connsiteY76" fmla="*/ 632186 h 1341242"/>
                  <a:gd name="connsiteX77" fmla="*/ 860515 w 1263191"/>
                  <a:gd name="connsiteY77" fmla="*/ 469959 h 1341242"/>
                  <a:gd name="connsiteX78" fmla="*/ 843863 w 1263191"/>
                  <a:gd name="connsiteY78" fmla="*/ 327959 h 1341242"/>
                  <a:gd name="connsiteX79" fmla="*/ 755585 w 1263191"/>
                  <a:gd name="connsiteY79" fmla="*/ 264657 h 1341242"/>
                  <a:gd name="connsiteX80" fmla="*/ 624623 w 1263191"/>
                  <a:gd name="connsiteY80" fmla="*/ 127129 h 1341242"/>
                  <a:gd name="connsiteX81" fmla="*/ 604055 w 1263191"/>
                  <a:gd name="connsiteY81" fmla="*/ 94737 h 1341242"/>
                  <a:gd name="connsiteX82" fmla="*/ 575857 w 1263191"/>
                  <a:gd name="connsiteY82" fmla="*/ 10588 h 1341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263191" h="1341242">
                    <a:moveTo>
                      <a:pt x="577708" y="0"/>
                    </a:moveTo>
                    <a:lnTo>
                      <a:pt x="582248" y="22004"/>
                    </a:lnTo>
                    <a:cubicBezTo>
                      <a:pt x="603666" y="85821"/>
                      <a:pt x="670149" y="170944"/>
                      <a:pt x="767300" y="250975"/>
                    </a:cubicBezTo>
                    <a:lnTo>
                      <a:pt x="838393" y="303280"/>
                    </a:lnTo>
                    <a:lnTo>
                      <a:pt x="829446" y="263956"/>
                    </a:lnTo>
                    <a:cubicBezTo>
                      <a:pt x="813267" y="204646"/>
                      <a:pt x="791376" y="155827"/>
                      <a:pt x="764101" y="120905"/>
                    </a:cubicBezTo>
                    <a:cubicBezTo>
                      <a:pt x="819683" y="130196"/>
                      <a:pt x="863798" y="183814"/>
                      <a:pt x="893753" y="268018"/>
                    </a:cubicBezTo>
                    <a:lnTo>
                      <a:pt x="910041" y="328864"/>
                    </a:lnTo>
                    <a:lnTo>
                      <a:pt x="962587" y="291742"/>
                    </a:lnTo>
                    <a:cubicBezTo>
                      <a:pt x="1023408" y="243371"/>
                      <a:pt x="1069505" y="192297"/>
                      <a:pt x="1095926" y="147639"/>
                    </a:cubicBezTo>
                    <a:lnTo>
                      <a:pt x="1103445" y="131524"/>
                    </a:lnTo>
                    <a:lnTo>
                      <a:pt x="1109530" y="140811"/>
                    </a:lnTo>
                    <a:lnTo>
                      <a:pt x="1098440" y="165331"/>
                    </a:lnTo>
                    <a:cubicBezTo>
                      <a:pt x="1093563" y="173940"/>
                      <a:pt x="1087926" y="182783"/>
                      <a:pt x="1081564" y="191791"/>
                    </a:cubicBezTo>
                    <a:cubicBezTo>
                      <a:pt x="1056119" y="227823"/>
                      <a:pt x="1019091" y="266495"/>
                      <a:pt x="972808" y="303304"/>
                    </a:cubicBezTo>
                    <a:lnTo>
                      <a:pt x="914022" y="343732"/>
                    </a:lnTo>
                    <a:lnTo>
                      <a:pt x="918887" y="361908"/>
                    </a:lnTo>
                    <a:cubicBezTo>
                      <a:pt x="939102" y="464975"/>
                      <a:pt x="944256" y="594048"/>
                      <a:pt x="931656" y="735385"/>
                    </a:cubicBezTo>
                    <a:lnTo>
                      <a:pt x="930350" y="745550"/>
                    </a:lnTo>
                    <a:lnTo>
                      <a:pt x="1052043" y="667865"/>
                    </a:lnTo>
                    <a:cubicBezTo>
                      <a:pt x="1131236" y="610164"/>
                      <a:pt x="1196990" y="549487"/>
                      <a:pt x="1246598" y="490866"/>
                    </a:cubicBezTo>
                    <a:lnTo>
                      <a:pt x="1257772" y="475400"/>
                    </a:lnTo>
                    <a:lnTo>
                      <a:pt x="1262542" y="501292"/>
                    </a:lnTo>
                    <a:lnTo>
                      <a:pt x="1263191" y="511933"/>
                    </a:lnTo>
                    <a:lnTo>
                      <a:pt x="1194819" y="589959"/>
                    </a:lnTo>
                    <a:cubicBezTo>
                      <a:pt x="1159667" y="624103"/>
                      <a:pt x="1119225" y="658166"/>
                      <a:pt x="1074028" y="691098"/>
                    </a:cubicBezTo>
                    <a:cubicBezTo>
                      <a:pt x="1047662" y="710308"/>
                      <a:pt x="1020770" y="728338"/>
                      <a:pt x="993639" y="745110"/>
                    </a:cubicBezTo>
                    <a:lnTo>
                      <a:pt x="925430" y="783841"/>
                    </a:lnTo>
                    <a:lnTo>
                      <a:pt x="913037" y="880300"/>
                    </a:lnTo>
                    <a:lnTo>
                      <a:pt x="877780" y="1036252"/>
                    </a:lnTo>
                    <a:lnTo>
                      <a:pt x="1020857" y="931721"/>
                    </a:lnTo>
                    <a:cubicBezTo>
                      <a:pt x="1112594" y="856945"/>
                      <a:pt x="1190422" y="779798"/>
                      <a:pt x="1250805" y="706444"/>
                    </a:cubicBezTo>
                    <a:lnTo>
                      <a:pt x="1258135" y="696320"/>
                    </a:lnTo>
                    <a:lnTo>
                      <a:pt x="1248122" y="750666"/>
                    </a:lnTo>
                    <a:lnTo>
                      <a:pt x="1182856" y="827725"/>
                    </a:lnTo>
                    <a:cubicBezTo>
                      <a:pt x="1141028" y="870980"/>
                      <a:pt x="1093584" y="914588"/>
                      <a:pt x="1041227" y="957264"/>
                    </a:cubicBezTo>
                    <a:lnTo>
                      <a:pt x="867676" y="1080938"/>
                    </a:lnTo>
                    <a:lnTo>
                      <a:pt x="865455" y="1090765"/>
                    </a:lnTo>
                    <a:cubicBezTo>
                      <a:pt x="846394" y="1156576"/>
                      <a:pt x="824426" y="1217541"/>
                      <a:pt x="800426" y="1272142"/>
                    </a:cubicBezTo>
                    <a:lnTo>
                      <a:pt x="791764" y="1294475"/>
                    </a:lnTo>
                    <a:lnTo>
                      <a:pt x="687750" y="1341242"/>
                    </a:lnTo>
                    <a:lnTo>
                      <a:pt x="709971" y="1297449"/>
                    </a:lnTo>
                    <a:lnTo>
                      <a:pt x="714544" y="1286280"/>
                    </a:lnTo>
                    <a:lnTo>
                      <a:pt x="607311" y="1216908"/>
                    </a:lnTo>
                    <a:cubicBezTo>
                      <a:pt x="568494" y="1190260"/>
                      <a:pt x="529428" y="1161884"/>
                      <a:pt x="490481" y="1131921"/>
                    </a:cubicBezTo>
                    <a:cubicBezTo>
                      <a:pt x="356949" y="1029189"/>
                      <a:pt x="243776" y="922389"/>
                      <a:pt x="159501" y="823762"/>
                    </a:cubicBezTo>
                    <a:cubicBezTo>
                      <a:pt x="138431" y="799106"/>
                      <a:pt x="119170" y="774961"/>
                      <a:pt x="101846" y="751516"/>
                    </a:cubicBezTo>
                    <a:cubicBezTo>
                      <a:pt x="49876" y="681186"/>
                      <a:pt x="15364" y="617175"/>
                      <a:pt x="1911" y="564647"/>
                    </a:cubicBezTo>
                    <a:lnTo>
                      <a:pt x="0" y="541309"/>
                    </a:lnTo>
                    <a:lnTo>
                      <a:pt x="20535" y="590081"/>
                    </a:lnTo>
                    <a:cubicBezTo>
                      <a:pt x="96391" y="731800"/>
                      <a:pt x="272460" y="922062"/>
                      <a:pt x="506428" y="1102065"/>
                    </a:cubicBezTo>
                    <a:cubicBezTo>
                      <a:pt x="576619" y="1156066"/>
                      <a:pt x="647036" y="1205309"/>
                      <a:pt x="715757" y="1249023"/>
                    </a:cubicBezTo>
                    <a:lnTo>
                      <a:pt x="727018" y="1255823"/>
                    </a:lnTo>
                    <a:lnTo>
                      <a:pt x="748861" y="1202487"/>
                    </a:lnTo>
                    <a:lnTo>
                      <a:pt x="788543" y="1075344"/>
                    </a:lnTo>
                    <a:lnTo>
                      <a:pt x="716849" y="1027787"/>
                    </a:lnTo>
                    <a:cubicBezTo>
                      <a:pt x="685810" y="1005704"/>
                      <a:pt x="654862" y="982158"/>
                      <a:pt x="624321" y="957263"/>
                    </a:cubicBezTo>
                    <a:cubicBezTo>
                      <a:pt x="519607" y="871911"/>
                      <a:pt x="434543" y="782832"/>
                      <a:pt x="374765" y="700298"/>
                    </a:cubicBezTo>
                    <a:cubicBezTo>
                      <a:pt x="359820" y="679665"/>
                      <a:pt x="346456" y="659440"/>
                      <a:pt x="334761" y="639784"/>
                    </a:cubicBezTo>
                    <a:cubicBezTo>
                      <a:pt x="299673" y="580821"/>
                      <a:pt x="279603" y="526980"/>
                      <a:pt x="276928" y="482598"/>
                    </a:cubicBezTo>
                    <a:lnTo>
                      <a:pt x="279512" y="462826"/>
                    </a:lnTo>
                    <a:lnTo>
                      <a:pt x="289460" y="503926"/>
                    </a:lnTo>
                    <a:cubicBezTo>
                      <a:pt x="333380" y="623131"/>
                      <a:pt x="461218" y="782168"/>
                      <a:pt x="644691" y="931720"/>
                    </a:cubicBezTo>
                    <a:lnTo>
                      <a:pt x="798336" y="1043971"/>
                    </a:lnTo>
                    <a:lnTo>
                      <a:pt x="798692" y="1042831"/>
                    </a:lnTo>
                    <a:cubicBezTo>
                      <a:pt x="813368" y="986682"/>
                      <a:pt x="825970" y="927909"/>
                      <a:pt x="836079" y="867436"/>
                    </a:cubicBezTo>
                    <a:lnTo>
                      <a:pt x="850418" y="733226"/>
                    </a:lnTo>
                    <a:lnTo>
                      <a:pt x="795689" y="702148"/>
                    </a:lnTo>
                    <a:cubicBezTo>
                      <a:pt x="768558" y="685377"/>
                      <a:pt x="741666" y="667347"/>
                      <a:pt x="715300" y="648137"/>
                    </a:cubicBezTo>
                    <a:cubicBezTo>
                      <a:pt x="624905" y="582274"/>
                      <a:pt x="553533" y="511885"/>
                      <a:pt x="505458" y="445372"/>
                    </a:cubicBezTo>
                    <a:cubicBezTo>
                      <a:pt x="493438" y="428743"/>
                      <a:pt x="482877" y="412357"/>
                      <a:pt x="473836" y="396344"/>
                    </a:cubicBezTo>
                    <a:cubicBezTo>
                      <a:pt x="446716" y="348307"/>
                      <a:pt x="433304" y="303629"/>
                      <a:pt x="435400" y="265855"/>
                    </a:cubicBezTo>
                    <a:lnTo>
                      <a:pt x="439916" y="248769"/>
                    </a:lnTo>
                    <a:lnTo>
                      <a:pt x="445058" y="283240"/>
                    </a:lnTo>
                    <a:cubicBezTo>
                      <a:pt x="474266" y="382196"/>
                      <a:pt x="578899" y="509500"/>
                      <a:pt x="737286" y="624905"/>
                    </a:cubicBezTo>
                    <a:lnTo>
                      <a:pt x="854029" y="699429"/>
                    </a:lnTo>
                    <a:lnTo>
                      <a:pt x="861214" y="632186"/>
                    </a:lnTo>
                    <a:cubicBezTo>
                      <a:pt x="863730" y="575632"/>
                      <a:pt x="863465" y="521221"/>
                      <a:pt x="860515" y="469959"/>
                    </a:cubicBezTo>
                    <a:lnTo>
                      <a:pt x="843863" y="327959"/>
                    </a:lnTo>
                    <a:lnTo>
                      <a:pt x="755585" y="264657"/>
                    </a:lnTo>
                    <a:cubicBezTo>
                      <a:pt x="700138" y="218982"/>
                      <a:pt x="655530" y="171307"/>
                      <a:pt x="624623" y="127129"/>
                    </a:cubicBezTo>
                    <a:cubicBezTo>
                      <a:pt x="616895" y="116084"/>
                      <a:pt x="610025" y="105259"/>
                      <a:pt x="604055" y="94737"/>
                    </a:cubicBezTo>
                    <a:cubicBezTo>
                      <a:pt x="586144" y="63174"/>
                      <a:pt x="576344" y="34350"/>
                      <a:pt x="575857" y="1058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5D16E7E-DD79-48E4-BC39-A0943CADAAA4}"/>
                  </a:ext>
                </a:extLst>
              </p:cNvPr>
              <p:cNvSpPr/>
              <p:nvPr/>
            </p:nvSpPr>
            <p:spPr>
              <a:xfrm>
                <a:off x="2320465" y="4236421"/>
                <a:ext cx="1303093" cy="1643881"/>
              </a:xfrm>
              <a:custGeom>
                <a:avLst/>
                <a:gdLst>
                  <a:gd name="connsiteX0" fmla="*/ 1010141 w 1293789"/>
                  <a:gd name="connsiteY0" fmla="*/ 0 h 1546615"/>
                  <a:gd name="connsiteX1" fmla="*/ 1113422 w 1293789"/>
                  <a:gd name="connsiteY1" fmla="*/ 4320 h 1546615"/>
                  <a:gd name="connsiteX2" fmla="*/ 1197241 w 1293789"/>
                  <a:gd name="connsiteY2" fmla="*/ 14917 h 1546615"/>
                  <a:gd name="connsiteX3" fmla="*/ 1219003 w 1293789"/>
                  <a:gd name="connsiteY3" fmla="*/ 59510 h 1546615"/>
                  <a:gd name="connsiteX4" fmla="*/ 895615 w 1293789"/>
                  <a:gd name="connsiteY4" fmla="*/ 1299732 h 1546615"/>
                  <a:gd name="connsiteX5" fmla="*/ 518807 w 1293789"/>
                  <a:gd name="connsiteY5" fmla="*/ 1533740 h 1546615"/>
                  <a:gd name="connsiteX6" fmla="*/ 480940 w 1293789"/>
                  <a:gd name="connsiteY6" fmla="*/ 1546615 h 1546615"/>
                  <a:gd name="connsiteX7" fmla="*/ 445362 w 1293789"/>
                  <a:gd name="connsiteY7" fmla="*/ 1530618 h 1546615"/>
                  <a:gd name="connsiteX8" fmla="*/ 0 w 1293789"/>
                  <a:gd name="connsiteY8" fmla="*/ 836762 h 1546615"/>
                  <a:gd name="connsiteX9" fmla="*/ 1010141 w 1293789"/>
                  <a:gd name="connsiteY9" fmla="*/ 0 h 1546615"/>
                  <a:gd name="connsiteX0" fmla="*/ 1010141 w 1293789"/>
                  <a:gd name="connsiteY0" fmla="*/ 59271 h 1605886"/>
                  <a:gd name="connsiteX1" fmla="*/ 1197241 w 1293789"/>
                  <a:gd name="connsiteY1" fmla="*/ 74188 h 1605886"/>
                  <a:gd name="connsiteX2" fmla="*/ 1219003 w 1293789"/>
                  <a:gd name="connsiteY2" fmla="*/ 118781 h 1605886"/>
                  <a:gd name="connsiteX3" fmla="*/ 895615 w 1293789"/>
                  <a:gd name="connsiteY3" fmla="*/ 1359003 h 1605886"/>
                  <a:gd name="connsiteX4" fmla="*/ 518807 w 1293789"/>
                  <a:gd name="connsiteY4" fmla="*/ 1593011 h 1605886"/>
                  <a:gd name="connsiteX5" fmla="*/ 480940 w 1293789"/>
                  <a:gd name="connsiteY5" fmla="*/ 1605886 h 1605886"/>
                  <a:gd name="connsiteX6" fmla="*/ 445362 w 1293789"/>
                  <a:gd name="connsiteY6" fmla="*/ 1589889 h 1605886"/>
                  <a:gd name="connsiteX7" fmla="*/ 0 w 1293789"/>
                  <a:gd name="connsiteY7" fmla="*/ 896033 h 1605886"/>
                  <a:gd name="connsiteX8" fmla="*/ 1010141 w 1293789"/>
                  <a:gd name="connsiteY8" fmla="*/ 59271 h 1605886"/>
                  <a:gd name="connsiteX0" fmla="*/ 1010141 w 1293789"/>
                  <a:gd name="connsiteY0" fmla="*/ 79236 h 1625851"/>
                  <a:gd name="connsiteX1" fmla="*/ 1180572 w 1293789"/>
                  <a:gd name="connsiteY1" fmla="*/ 32240 h 1625851"/>
                  <a:gd name="connsiteX2" fmla="*/ 1219003 w 1293789"/>
                  <a:gd name="connsiteY2" fmla="*/ 138746 h 1625851"/>
                  <a:gd name="connsiteX3" fmla="*/ 895615 w 1293789"/>
                  <a:gd name="connsiteY3" fmla="*/ 1378968 h 1625851"/>
                  <a:gd name="connsiteX4" fmla="*/ 518807 w 1293789"/>
                  <a:gd name="connsiteY4" fmla="*/ 1612976 h 1625851"/>
                  <a:gd name="connsiteX5" fmla="*/ 480940 w 1293789"/>
                  <a:gd name="connsiteY5" fmla="*/ 1625851 h 1625851"/>
                  <a:gd name="connsiteX6" fmla="*/ 445362 w 1293789"/>
                  <a:gd name="connsiteY6" fmla="*/ 1609854 h 1625851"/>
                  <a:gd name="connsiteX7" fmla="*/ 0 w 1293789"/>
                  <a:gd name="connsiteY7" fmla="*/ 915998 h 1625851"/>
                  <a:gd name="connsiteX8" fmla="*/ 1010141 w 1293789"/>
                  <a:gd name="connsiteY8" fmla="*/ 79236 h 1625851"/>
                  <a:gd name="connsiteX0" fmla="*/ 1010141 w 1293789"/>
                  <a:gd name="connsiteY0" fmla="*/ 70343 h 1616958"/>
                  <a:gd name="connsiteX1" fmla="*/ 1180572 w 1293789"/>
                  <a:gd name="connsiteY1" fmla="*/ 23347 h 1616958"/>
                  <a:gd name="connsiteX2" fmla="*/ 1219003 w 1293789"/>
                  <a:gd name="connsiteY2" fmla="*/ 129853 h 1616958"/>
                  <a:gd name="connsiteX3" fmla="*/ 895615 w 1293789"/>
                  <a:gd name="connsiteY3" fmla="*/ 1370075 h 1616958"/>
                  <a:gd name="connsiteX4" fmla="*/ 518807 w 1293789"/>
                  <a:gd name="connsiteY4" fmla="*/ 1604083 h 1616958"/>
                  <a:gd name="connsiteX5" fmla="*/ 480940 w 1293789"/>
                  <a:gd name="connsiteY5" fmla="*/ 1616958 h 1616958"/>
                  <a:gd name="connsiteX6" fmla="*/ 445362 w 1293789"/>
                  <a:gd name="connsiteY6" fmla="*/ 1600961 h 1616958"/>
                  <a:gd name="connsiteX7" fmla="*/ 0 w 1293789"/>
                  <a:gd name="connsiteY7" fmla="*/ 907105 h 1616958"/>
                  <a:gd name="connsiteX8" fmla="*/ 1010141 w 1293789"/>
                  <a:gd name="connsiteY8" fmla="*/ 70343 h 1616958"/>
                  <a:gd name="connsiteX0" fmla="*/ 1010141 w 1293789"/>
                  <a:gd name="connsiteY0" fmla="*/ 46996 h 1593611"/>
                  <a:gd name="connsiteX1" fmla="*/ 1180572 w 1293789"/>
                  <a:gd name="connsiteY1" fmla="*/ 0 h 1593611"/>
                  <a:gd name="connsiteX2" fmla="*/ 1219003 w 1293789"/>
                  <a:gd name="connsiteY2" fmla="*/ 106506 h 1593611"/>
                  <a:gd name="connsiteX3" fmla="*/ 895615 w 1293789"/>
                  <a:gd name="connsiteY3" fmla="*/ 1346728 h 1593611"/>
                  <a:gd name="connsiteX4" fmla="*/ 518807 w 1293789"/>
                  <a:gd name="connsiteY4" fmla="*/ 1580736 h 1593611"/>
                  <a:gd name="connsiteX5" fmla="*/ 480940 w 1293789"/>
                  <a:gd name="connsiteY5" fmla="*/ 1593611 h 1593611"/>
                  <a:gd name="connsiteX6" fmla="*/ 445362 w 1293789"/>
                  <a:gd name="connsiteY6" fmla="*/ 1577614 h 1593611"/>
                  <a:gd name="connsiteX7" fmla="*/ 0 w 1293789"/>
                  <a:gd name="connsiteY7" fmla="*/ 883758 h 1593611"/>
                  <a:gd name="connsiteX8" fmla="*/ 1010141 w 1293789"/>
                  <a:gd name="connsiteY8" fmla="*/ 46996 h 1593611"/>
                  <a:gd name="connsiteX0" fmla="*/ 1010141 w 1293789"/>
                  <a:gd name="connsiteY0" fmla="*/ 70808 h 1617423"/>
                  <a:gd name="connsiteX1" fmla="*/ 1173428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04548"/>
                  <a:gd name="connsiteX1" fmla="*/ 1142472 w 1293789"/>
                  <a:gd name="connsiteY1" fmla="*/ 0 h 1604548"/>
                  <a:gd name="connsiteX2" fmla="*/ 1219003 w 1293789"/>
                  <a:gd name="connsiteY2" fmla="*/ 130318 h 1604548"/>
                  <a:gd name="connsiteX3" fmla="*/ 895615 w 1293789"/>
                  <a:gd name="connsiteY3" fmla="*/ 1370540 h 1604548"/>
                  <a:gd name="connsiteX4" fmla="*/ 518807 w 1293789"/>
                  <a:gd name="connsiteY4" fmla="*/ 1604548 h 1604548"/>
                  <a:gd name="connsiteX5" fmla="*/ 478559 w 1293789"/>
                  <a:gd name="connsiteY5" fmla="*/ 1569798 h 1604548"/>
                  <a:gd name="connsiteX6" fmla="*/ 445362 w 1293789"/>
                  <a:gd name="connsiteY6" fmla="*/ 1601426 h 1604548"/>
                  <a:gd name="connsiteX7" fmla="*/ 0 w 1293789"/>
                  <a:gd name="connsiteY7" fmla="*/ 907570 h 1604548"/>
                  <a:gd name="connsiteX8" fmla="*/ 1010141 w 1293789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17218"/>
                  <a:gd name="connsiteX1" fmla="*/ 1142472 w 1289488"/>
                  <a:gd name="connsiteY1" fmla="*/ 0 h 1617218"/>
                  <a:gd name="connsiteX2" fmla="*/ 1219003 w 1289488"/>
                  <a:gd name="connsiteY2" fmla="*/ 130318 h 1617218"/>
                  <a:gd name="connsiteX3" fmla="*/ 895615 w 1289488"/>
                  <a:gd name="connsiteY3" fmla="*/ 1370540 h 1617218"/>
                  <a:gd name="connsiteX4" fmla="*/ 518807 w 1289488"/>
                  <a:gd name="connsiteY4" fmla="*/ 1604548 h 1617218"/>
                  <a:gd name="connsiteX5" fmla="*/ 478559 w 1289488"/>
                  <a:gd name="connsiteY5" fmla="*/ 1569798 h 1617218"/>
                  <a:gd name="connsiteX6" fmla="*/ 445362 w 1289488"/>
                  <a:gd name="connsiteY6" fmla="*/ 1601426 h 1617218"/>
                  <a:gd name="connsiteX7" fmla="*/ 0 w 1289488"/>
                  <a:gd name="connsiteY7" fmla="*/ 907570 h 1617218"/>
                  <a:gd name="connsiteX8" fmla="*/ 1010141 w 1289488"/>
                  <a:gd name="connsiteY8" fmla="*/ 70808 h 1617218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45362 w 1289488"/>
                  <a:gd name="connsiteY6" fmla="*/ 1601426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36687 w 1316034"/>
                  <a:gd name="connsiteY0" fmla="*/ 70808 h 1632702"/>
                  <a:gd name="connsiteX1" fmla="*/ 1169018 w 1316034"/>
                  <a:gd name="connsiteY1" fmla="*/ 0 h 1632702"/>
                  <a:gd name="connsiteX2" fmla="*/ 1245549 w 1316034"/>
                  <a:gd name="connsiteY2" fmla="*/ 130318 h 1632702"/>
                  <a:gd name="connsiteX3" fmla="*/ 922161 w 1316034"/>
                  <a:gd name="connsiteY3" fmla="*/ 1370540 h 1632702"/>
                  <a:gd name="connsiteX4" fmla="*/ 550115 w 1316034"/>
                  <a:gd name="connsiteY4" fmla="*/ 1621216 h 1632702"/>
                  <a:gd name="connsiteX5" fmla="*/ 505105 w 1316034"/>
                  <a:gd name="connsiteY5" fmla="*/ 1569798 h 1632702"/>
                  <a:gd name="connsiteX6" fmla="*/ 460002 w 1316034"/>
                  <a:gd name="connsiteY6" fmla="*/ 1615713 h 1632702"/>
                  <a:gd name="connsiteX7" fmla="*/ 313509 w 1316034"/>
                  <a:gd name="connsiteY7" fmla="*/ 1502392 h 1632702"/>
                  <a:gd name="connsiteX8" fmla="*/ 26546 w 1316034"/>
                  <a:gd name="connsiteY8" fmla="*/ 907570 h 1632702"/>
                  <a:gd name="connsiteX9" fmla="*/ 1036687 w 1316034"/>
                  <a:gd name="connsiteY9" fmla="*/ 70808 h 1632702"/>
                  <a:gd name="connsiteX0" fmla="*/ 1010182 w 1289529"/>
                  <a:gd name="connsiteY0" fmla="*/ 70808 h 1632702"/>
                  <a:gd name="connsiteX1" fmla="*/ 1142513 w 1289529"/>
                  <a:gd name="connsiteY1" fmla="*/ 0 h 1632702"/>
                  <a:gd name="connsiteX2" fmla="*/ 1219044 w 1289529"/>
                  <a:gd name="connsiteY2" fmla="*/ 130318 h 1632702"/>
                  <a:gd name="connsiteX3" fmla="*/ 895656 w 1289529"/>
                  <a:gd name="connsiteY3" fmla="*/ 1370540 h 1632702"/>
                  <a:gd name="connsiteX4" fmla="*/ 523610 w 1289529"/>
                  <a:gd name="connsiteY4" fmla="*/ 1621216 h 1632702"/>
                  <a:gd name="connsiteX5" fmla="*/ 478600 w 1289529"/>
                  <a:gd name="connsiteY5" fmla="*/ 1569798 h 1632702"/>
                  <a:gd name="connsiteX6" fmla="*/ 433497 w 1289529"/>
                  <a:gd name="connsiteY6" fmla="*/ 1615713 h 1632702"/>
                  <a:gd name="connsiteX7" fmla="*/ 287004 w 1289529"/>
                  <a:gd name="connsiteY7" fmla="*/ 1502392 h 1632702"/>
                  <a:gd name="connsiteX8" fmla="*/ 41 w 1289529"/>
                  <a:gd name="connsiteY8" fmla="*/ 907570 h 1632702"/>
                  <a:gd name="connsiteX9" fmla="*/ 1010182 w 1289529"/>
                  <a:gd name="connsiteY9" fmla="*/ 70808 h 1632702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78600 w 1289529"/>
                  <a:gd name="connsiteY5" fmla="*/ 156979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57169 w 1289529"/>
                  <a:gd name="connsiteY5" fmla="*/ 158884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3093" h="1643881">
                    <a:moveTo>
                      <a:pt x="1010182" y="70808"/>
                    </a:moveTo>
                    <a:cubicBezTo>
                      <a:pt x="1104947" y="40990"/>
                      <a:pt x="1098179" y="32945"/>
                      <a:pt x="1142513" y="0"/>
                    </a:cubicBezTo>
                    <a:cubicBezTo>
                      <a:pt x="1187073" y="50583"/>
                      <a:pt x="1193534" y="86879"/>
                      <a:pt x="1219044" y="130318"/>
                    </a:cubicBezTo>
                    <a:cubicBezTo>
                      <a:pt x="1243147" y="228713"/>
                      <a:pt x="1341027" y="383669"/>
                      <a:pt x="1287129" y="590373"/>
                    </a:cubicBezTo>
                    <a:cubicBezTo>
                      <a:pt x="1292762" y="904234"/>
                      <a:pt x="1083234" y="1258660"/>
                      <a:pt x="895656" y="1370540"/>
                    </a:cubicBezTo>
                    <a:cubicBezTo>
                      <a:pt x="795771" y="1551780"/>
                      <a:pt x="554788" y="1683266"/>
                      <a:pt x="504560" y="1633123"/>
                    </a:cubicBezTo>
                    <a:lnTo>
                      <a:pt x="457169" y="1588848"/>
                    </a:lnTo>
                    <a:lnTo>
                      <a:pt x="395397" y="1637145"/>
                    </a:lnTo>
                    <a:cubicBezTo>
                      <a:pt x="373386" y="1563602"/>
                      <a:pt x="344959" y="1553741"/>
                      <a:pt x="287004" y="1502392"/>
                    </a:cubicBezTo>
                    <a:cubicBezTo>
                      <a:pt x="214761" y="1384368"/>
                      <a:pt x="-3410" y="1214826"/>
                      <a:pt x="41" y="907570"/>
                    </a:cubicBezTo>
                    <a:cubicBezTo>
                      <a:pt x="41" y="445439"/>
                      <a:pt x="452297" y="70808"/>
                      <a:pt x="1010182" y="70808"/>
                    </a:cubicBezTo>
                    <a:close/>
                  </a:path>
                </a:pathLst>
              </a:cu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27426F8D-5B46-4FE5-B68B-56394EEC4792}"/>
                  </a:ext>
                </a:extLst>
              </p:cNvPr>
              <p:cNvSpPr/>
              <p:nvPr/>
            </p:nvSpPr>
            <p:spPr>
              <a:xfrm>
                <a:off x="2326139" y="4471111"/>
                <a:ext cx="1070294" cy="1208942"/>
              </a:xfrm>
              <a:custGeom>
                <a:avLst/>
                <a:gdLst>
                  <a:gd name="connsiteX0" fmla="*/ 0 w 1070294"/>
                  <a:gd name="connsiteY0" fmla="*/ 746129 h 1208942"/>
                  <a:gd name="connsiteX1" fmla="*/ 44126 w 1070294"/>
                  <a:gd name="connsiteY1" fmla="*/ 798010 h 1208942"/>
                  <a:gd name="connsiteX2" fmla="*/ 470152 w 1070294"/>
                  <a:gd name="connsiteY2" fmla="*/ 1198312 h 1208942"/>
                  <a:gd name="connsiteX3" fmla="*/ 491831 w 1070294"/>
                  <a:gd name="connsiteY3" fmla="*/ 1208549 h 1208942"/>
                  <a:gd name="connsiteX4" fmla="*/ 488282 w 1070294"/>
                  <a:gd name="connsiteY4" fmla="*/ 1208942 h 1208942"/>
                  <a:gd name="connsiteX5" fmla="*/ 43036 w 1070294"/>
                  <a:gd name="connsiteY5" fmla="*/ 824260 h 1208942"/>
                  <a:gd name="connsiteX6" fmla="*/ 2471 w 1070294"/>
                  <a:gd name="connsiteY6" fmla="*/ 778266 h 1208942"/>
                  <a:gd name="connsiteX7" fmla="*/ 620684 w 1070294"/>
                  <a:gd name="connsiteY7" fmla="*/ 0 h 1208942"/>
                  <a:gd name="connsiteX8" fmla="*/ 623970 w 1070294"/>
                  <a:gd name="connsiteY8" fmla="*/ 717 h 1208942"/>
                  <a:gd name="connsiteX9" fmla="*/ 605240 w 1070294"/>
                  <a:gd name="connsiteY9" fmla="*/ 7324 h 1208942"/>
                  <a:gd name="connsiteX10" fmla="*/ 258270 w 1070294"/>
                  <a:gd name="connsiteY10" fmla="*/ 310324 h 1208942"/>
                  <a:gd name="connsiteX11" fmla="*/ 152867 w 1070294"/>
                  <a:gd name="connsiteY11" fmla="*/ 432699 h 1208942"/>
                  <a:gd name="connsiteX12" fmla="*/ 165300 w 1070294"/>
                  <a:gd name="connsiteY12" fmla="*/ 429193 h 1208942"/>
                  <a:gd name="connsiteX13" fmla="*/ 303456 w 1070294"/>
                  <a:gd name="connsiteY13" fmla="*/ 396709 h 1208942"/>
                  <a:gd name="connsiteX14" fmla="*/ 394328 w 1070294"/>
                  <a:gd name="connsiteY14" fmla="*/ 380823 h 1208942"/>
                  <a:gd name="connsiteX15" fmla="*/ 394034 w 1070294"/>
                  <a:gd name="connsiteY15" fmla="*/ 380478 h 1208942"/>
                  <a:gd name="connsiteX16" fmla="*/ 405229 w 1070294"/>
                  <a:gd name="connsiteY16" fmla="*/ 370588 h 1208942"/>
                  <a:gd name="connsiteX17" fmla="*/ 733459 w 1070294"/>
                  <a:gd name="connsiteY17" fmla="*/ 126652 h 1208942"/>
                  <a:gd name="connsiteX18" fmla="*/ 979591 w 1070294"/>
                  <a:gd name="connsiteY18" fmla="*/ 7905 h 1208942"/>
                  <a:gd name="connsiteX19" fmla="*/ 998719 w 1070294"/>
                  <a:gd name="connsiteY19" fmla="*/ 5998 h 1208942"/>
                  <a:gd name="connsiteX20" fmla="*/ 954650 w 1070294"/>
                  <a:gd name="connsiteY20" fmla="*/ 21819 h 1208942"/>
                  <a:gd name="connsiteX21" fmla="*/ 574441 w 1070294"/>
                  <a:gd name="connsiteY21" fmla="*/ 260852 h 1208942"/>
                  <a:gd name="connsiteX22" fmla="*/ 434442 w 1070294"/>
                  <a:gd name="connsiteY22" fmla="*/ 373811 h 1208942"/>
                  <a:gd name="connsiteX23" fmla="*/ 538414 w 1070294"/>
                  <a:gd name="connsiteY23" fmla="*/ 355635 h 1208942"/>
                  <a:gd name="connsiteX24" fmla="*/ 748699 w 1070294"/>
                  <a:gd name="connsiteY24" fmla="*/ 335834 h 1208942"/>
                  <a:gd name="connsiteX25" fmla="*/ 841093 w 1070294"/>
                  <a:gd name="connsiteY25" fmla="*/ 333814 h 1208942"/>
                  <a:gd name="connsiteX26" fmla="*/ 1050498 w 1070294"/>
                  <a:gd name="connsiteY26" fmla="*/ 358810 h 1208942"/>
                  <a:gd name="connsiteX27" fmla="*/ 1070294 w 1070294"/>
                  <a:gd name="connsiteY27" fmla="*/ 368425 h 1208942"/>
                  <a:gd name="connsiteX28" fmla="*/ 1018976 w 1070294"/>
                  <a:gd name="connsiteY28" fmla="*/ 358493 h 1208942"/>
                  <a:gd name="connsiteX29" fmla="*/ 524983 w 1070294"/>
                  <a:gd name="connsiteY29" fmla="*/ 382457 h 1208942"/>
                  <a:gd name="connsiteX30" fmla="*/ 435516 w 1070294"/>
                  <a:gd name="connsiteY30" fmla="*/ 398796 h 1208942"/>
                  <a:gd name="connsiteX31" fmla="*/ 576280 w 1070294"/>
                  <a:gd name="connsiteY31" fmla="*/ 494106 h 1208942"/>
                  <a:gd name="connsiteX32" fmla="*/ 1016266 w 1070294"/>
                  <a:gd name="connsiteY32" fmla="*/ 702808 h 1208942"/>
                  <a:gd name="connsiteX33" fmla="*/ 1037633 w 1070294"/>
                  <a:gd name="connsiteY33" fmla="*/ 703748 h 1208942"/>
                  <a:gd name="connsiteX34" fmla="*/ 1034344 w 1070294"/>
                  <a:gd name="connsiteY34" fmla="*/ 705570 h 1208942"/>
                  <a:gd name="connsiteX35" fmla="*/ 487709 w 1070294"/>
                  <a:gd name="connsiteY35" fmla="*/ 461739 h 1208942"/>
                  <a:gd name="connsiteX36" fmla="*/ 405094 w 1070294"/>
                  <a:gd name="connsiteY36" fmla="*/ 404352 h 1208942"/>
                  <a:gd name="connsiteX37" fmla="*/ 317723 w 1070294"/>
                  <a:gd name="connsiteY37" fmla="*/ 420309 h 1208942"/>
                  <a:gd name="connsiteX38" fmla="*/ 192664 w 1070294"/>
                  <a:gd name="connsiteY38" fmla="*/ 449195 h 1208942"/>
                  <a:gd name="connsiteX39" fmla="*/ 171866 w 1070294"/>
                  <a:gd name="connsiteY39" fmla="*/ 454785 h 1208942"/>
                  <a:gd name="connsiteX40" fmla="*/ 317969 w 1070294"/>
                  <a:gd name="connsiteY40" fmla="*/ 626559 h 1208942"/>
                  <a:gd name="connsiteX41" fmla="*/ 743994 w 1070294"/>
                  <a:gd name="connsiteY41" fmla="*/ 1026862 h 1208942"/>
                  <a:gd name="connsiteX42" fmla="*/ 765673 w 1070294"/>
                  <a:gd name="connsiteY42" fmla="*/ 1037099 h 1208942"/>
                  <a:gd name="connsiteX43" fmla="*/ 762124 w 1070294"/>
                  <a:gd name="connsiteY43" fmla="*/ 1037492 h 1208942"/>
                  <a:gd name="connsiteX44" fmla="*/ 231170 w 1070294"/>
                  <a:gd name="connsiteY44" fmla="*/ 555632 h 1208942"/>
                  <a:gd name="connsiteX45" fmla="*/ 151475 w 1070294"/>
                  <a:gd name="connsiteY45" fmla="*/ 460265 h 1208942"/>
                  <a:gd name="connsiteX46" fmla="*/ 74432 w 1070294"/>
                  <a:gd name="connsiteY46" fmla="*/ 480971 h 1208942"/>
                  <a:gd name="connsiteX47" fmla="*/ 19218 w 1070294"/>
                  <a:gd name="connsiteY47" fmla="*/ 498049 h 1208942"/>
                  <a:gd name="connsiteX48" fmla="*/ 28492 w 1070294"/>
                  <a:gd name="connsiteY48" fmla="*/ 468171 h 1208942"/>
                  <a:gd name="connsiteX49" fmla="*/ 36329 w 1070294"/>
                  <a:gd name="connsiteY49" fmla="*/ 465557 h 1208942"/>
                  <a:gd name="connsiteX50" fmla="*/ 119729 w 1070294"/>
                  <a:gd name="connsiteY50" fmla="*/ 442042 h 1208942"/>
                  <a:gd name="connsiteX51" fmla="*/ 186453 w 1070294"/>
                  <a:gd name="connsiteY51" fmla="*/ 362813 h 1208942"/>
                  <a:gd name="connsiteX52" fmla="*/ 620684 w 1070294"/>
                  <a:gd name="connsiteY52" fmla="*/ 0 h 120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70294" h="1208942">
                    <a:moveTo>
                      <a:pt x="0" y="746129"/>
                    </a:moveTo>
                    <a:lnTo>
                      <a:pt x="44126" y="798010"/>
                    </a:lnTo>
                    <a:cubicBezTo>
                      <a:pt x="218507" y="993419"/>
                      <a:pt x="374616" y="1139746"/>
                      <a:pt x="470152" y="1198312"/>
                    </a:cubicBezTo>
                    <a:lnTo>
                      <a:pt x="491831" y="1208549"/>
                    </a:lnTo>
                    <a:lnTo>
                      <a:pt x="488282" y="1208942"/>
                    </a:lnTo>
                    <a:cubicBezTo>
                      <a:pt x="411092" y="1190429"/>
                      <a:pt x="239838" y="1041631"/>
                      <a:pt x="43036" y="824260"/>
                    </a:cubicBezTo>
                    <a:lnTo>
                      <a:pt x="2471" y="778266"/>
                    </a:lnTo>
                    <a:close/>
                    <a:moveTo>
                      <a:pt x="620684" y="0"/>
                    </a:moveTo>
                    <a:lnTo>
                      <a:pt x="623970" y="717"/>
                    </a:lnTo>
                    <a:lnTo>
                      <a:pt x="605240" y="7324"/>
                    </a:lnTo>
                    <a:cubicBezTo>
                      <a:pt x="524128" y="48138"/>
                      <a:pt x="396950" y="158857"/>
                      <a:pt x="258270" y="310324"/>
                    </a:cubicBezTo>
                    <a:lnTo>
                      <a:pt x="152867" y="432699"/>
                    </a:lnTo>
                    <a:lnTo>
                      <a:pt x="165300" y="429193"/>
                    </a:lnTo>
                    <a:cubicBezTo>
                      <a:pt x="209933" y="417665"/>
                      <a:pt x="256096" y="406784"/>
                      <a:pt x="303456" y="396709"/>
                    </a:cubicBezTo>
                    <a:lnTo>
                      <a:pt x="394328" y="380823"/>
                    </a:lnTo>
                    <a:lnTo>
                      <a:pt x="394034" y="380478"/>
                    </a:lnTo>
                    <a:lnTo>
                      <a:pt x="405229" y="370588"/>
                    </a:lnTo>
                    <a:cubicBezTo>
                      <a:pt x="520389" y="272674"/>
                      <a:pt x="633766" y="189230"/>
                      <a:pt x="733459" y="126652"/>
                    </a:cubicBezTo>
                    <a:cubicBezTo>
                      <a:pt x="833152" y="64073"/>
                      <a:pt x="919162" y="22359"/>
                      <a:pt x="979591" y="7905"/>
                    </a:cubicBezTo>
                    <a:lnTo>
                      <a:pt x="998719" y="5998"/>
                    </a:lnTo>
                    <a:lnTo>
                      <a:pt x="954650" y="21819"/>
                    </a:lnTo>
                    <a:cubicBezTo>
                      <a:pt x="855604" y="64983"/>
                      <a:pt x="720785" y="149109"/>
                      <a:pt x="574441" y="260852"/>
                    </a:cubicBezTo>
                    <a:lnTo>
                      <a:pt x="434442" y="373811"/>
                    </a:lnTo>
                    <a:lnTo>
                      <a:pt x="538414" y="355635"/>
                    </a:lnTo>
                    <a:cubicBezTo>
                      <a:pt x="613243" y="345507"/>
                      <a:pt x="683960" y="338923"/>
                      <a:pt x="748699" y="335834"/>
                    </a:cubicBezTo>
                    <a:cubicBezTo>
                      <a:pt x="781069" y="334289"/>
                      <a:pt x="811944" y="333618"/>
                      <a:pt x="841093" y="333814"/>
                    </a:cubicBezTo>
                    <a:cubicBezTo>
                      <a:pt x="928538" y="334400"/>
                      <a:pt x="1000437" y="342791"/>
                      <a:pt x="1050498" y="358810"/>
                    </a:cubicBezTo>
                    <a:lnTo>
                      <a:pt x="1070294" y="368425"/>
                    </a:lnTo>
                    <a:lnTo>
                      <a:pt x="1018976" y="358493"/>
                    </a:lnTo>
                    <a:cubicBezTo>
                      <a:pt x="899839" y="344307"/>
                      <a:pt x="724990" y="352127"/>
                      <a:pt x="524983" y="382457"/>
                    </a:cubicBezTo>
                    <a:lnTo>
                      <a:pt x="435516" y="398796"/>
                    </a:lnTo>
                    <a:lnTo>
                      <a:pt x="576280" y="494106"/>
                    </a:lnTo>
                    <a:cubicBezTo>
                      <a:pt x="759559" y="609676"/>
                      <a:pt x="920748" y="685811"/>
                      <a:pt x="1016266" y="702808"/>
                    </a:cubicBezTo>
                    <a:lnTo>
                      <a:pt x="1037633" y="703748"/>
                    </a:lnTo>
                    <a:lnTo>
                      <a:pt x="1034344" y="705570"/>
                    </a:lnTo>
                    <a:cubicBezTo>
                      <a:pt x="949464" y="721325"/>
                      <a:pt x="732178" y="624614"/>
                      <a:pt x="487709" y="461739"/>
                    </a:cubicBezTo>
                    <a:lnTo>
                      <a:pt x="405094" y="404352"/>
                    </a:lnTo>
                    <a:lnTo>
                      <a:pt x="317723" y="420309"/>
                    </a:lnTo>
                    <a:cubicBezTo>
                      <a:pt x="275047" y="429387"/>
                      <a:pt x="233286" y="439050"/>
                      <a:pt x="192664" y="449195"/>
                    </a:cubicBezTo>
                    <a:lnTo>
                      <a:pt x="171866" y="454785"/>
                    </a:lnTo>
                    <a:lnTo>
                      <a:pt x="317969" y="626559"/>
                    </a:lnTo>
                    <a:cubicBezTo>
                      <a:pt x="492349" y="821969"/>
                      <a:pt x="648458" y="968296"/>
                      <a:pt x="743994" y="1026862"/>
                    </a:cubicBezTo>
                    <a:lnTo>
                      <a:pt x="765673" y="1037099"/>
                    </a:lnTo>
                    <a:lnTo>
                      <a:pt x="762124" y="1037492"/>
                    </a:lnTo>
                    <a:cubicBezTo>
                      <a:pt x="673907" y="1016335"/>
                      <a:pt x="462830" y="825008"/>
                      <a:pt x="231170" y="555632"/>
                    </a:cubicBezTo>
                    <a:lnTo>
                      <a:pt x="151475" y="460265"/>
                    </a:lnTo>
                    <a:lnTo>
                      <a:pt x="74432" y="480971"/>
                    </a:lnTo>
                    <a:lnTo>
                      <a:pt x="19218" y="498049"/>
                    </a:lnTo>
                    <a:lnTo>
                      <a:pt x="28492" y="468171"/>
                    </a:lnTo>
                    <a:lnTo>
                      <a:pt x="36329" y="465557"/>
                    </a:lnTo>
                    <a:lnTo>
                      <a:pt x="119729" y="442042"/>
                    </a:lnTo>
                    <a:lnTo>
                      <a:pt x="186453" y="362813"/>
                    </a:lnTo>
                    <a:cubicBezTo>
                      <a:pt x="369649" y="153087"/>
                      <a:pt x="542299" y="9056"/>
                      <a:pt x="62068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0" name="グループ化 779">
              <a:extLst>
                <a:ext uri="{FF2B5EF4-FFF2-40B4-BE49-F238E27FC236}">
                  <a16:creationId xmlns:a16="http://schemas.microsoft.com/office/drawing/2014/main" id="{6F9F7EE8-7F65-42A6-A0D4-90A20FF2BEAE}"/>
                </a:ext>
              </a:extLst>
            </p:cNvPr>
            <p:cNvGrpSpPr/>
            <p:nvPr/>
          </p:nvGrpSpPr>
          <p:grpSpPr>
            <a:xfrm rot="21113350">
              <a:off x="1606273" y="3132509"/>
              <a:ext cx="1606803" cy="1341478"/>
              <a:chOff x="2320465" y="4236421"/>
              <a:chExt cx="2089334" cy="1744331"/>
            </a:xfrm>
          </p:grpSpPr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6A48E2D0-97B7-4A39-9785-8E6AF7D0FE1E}"/>
                  </a:ext>
                </a:extLst>
              </p:cNvPr>
              <p:cNvSpPr/>
              <p:nvPr/>
            </p:nvSpPr>
            <p:spPr>
              <a:xfrm>
                <a:off x="2389517" y="4307228"/>
                <a:ext cx="2020282" cy="1673524"/>
              </a:xfrm>
              <a:prstGeom prst="ellipse">
                <a:avLst/>
              </a:pr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32CE49B4-2B36-448A-A921-0B66A1EA53B8}"/>
                  </a:ext>
                </a:extLst>
              </p:cNvPr>
              <p:cNvSpPr/>
              <p:nvPr/>
            </p:nvSpPr>
            <p:spPr>
              <a:xfrm>
                <a:off x="3135792" y="4557144"/>
                <a:ext cx="1263191" cy="1341242"/>
              </a:xfrm>
              <a:custGeom>
                <a:avLst/>
                <a:gdLst>
                  <a:gd name="connsiteX0" fmla="*/ 577708 w 1263191"/>
                  <a:gd name="connsiteY0" fmla="*/ 0 h 1341242"/>
                  <a:gd name="connsiteX1" fmla="*/ 582248 w 1263191"/>
                  <a:gd name="connsiteY1" fmla="*/ 22004 h 1341242"/>
                  <a:gd name="connsiteX2" fmla="*/ 767300 w 1263191"/>
                  <a:gd name="connsiteY2" fmla="*/ 250975 h 1341242"/>
                  <a:gd name="connsiteX3" fmla="*/ 838393 w 1263191"/>
                  <a:gd name="connsiteY3" fmla="*/ 303280 h 1341242"/>
                  <a:gd name="connsiteX4" fmla="*/ 829446 w 1263191"/>
                  <a:gd name="connsiteY4" fmla="*/ 263956 h 1341242"/>
                  <a:gd name="connsiteX5" fmla="*/ 764101 w 1263191"/>
                  <a:gd name="connsiteY5" fmla="*/ 120905 h 1341242"/>
                  <a:gd name="connsiteX6" fmla="*/ 893753 w 1263191"/>
                  <a:gd name="connsiteY6" fmla="*/ 268018 h 1341242"/>
                  <a:gd name="connsiteX7" fmla="*/ 910041 w 1263191"/>
                  <a:gd name="connsiteY7" fmla="*/ 328864 h 1341242"/>
                  <a:gd name="connsiteX8" fmla="*/ 962587 w 1263191"/>
                  <a:gd name="connsiteY8" fmla="*/ 291742 h 1341242"/>
                  <a:gd name="connsiteX9" fmla="*/ 1095926 w 1263191"/>
                  <a:gd name="connsiteY9" fmla="*/ 147639 h 1341242"/>
                  <a:gd name="connsiteX10" fmla="*/ 1103445 w 1263191"/>
                  <a:gd name="connsiteY10" fmla="*/ 131524 h 1341242"/>
                  <a:gd name="connsiteX11" fmla="*/ 1109530 w 1263191"/>
                  <a:gd name="connsiteY11" fmla="*/ 140811 h 1341242"/>
                  <a:gd name="connsiteX12" fmla="*/ 1098440 w 1263191"/>
                  <a:gd name="connsiteY12" fmla="*/ 165331 h 1341242"/>
                  <a:gd name="connsiteX13" fmla="*/ 1081564 w 1263191"/>
                  <a:gd name="connsiteY13" fmla="*/ 191791 h 1341242"/>
                  <a:gd name="connsiteX14" fmla="*/ 972808 w 1263191"/>
                  <a:gd name="connsiteY14" fmla="*/ 303304 h 1341242"/>
                  <a:gd name="connsiteX15" fmla="*/ 914022 w 1263191"/>
                  <a:gd name="connsiteY15" fmla="*/ 343732 h 1341242"/>
                  <a:gd name="connsiteX16" fmla="*/ 918887 w 1263191"/>
                  <a:gd name="connsiteY16" fmla="*/ 361908 h 1341242"/>
                  <a:gd name="connsiteX17" fmla="*/ 931656 w 1263191"/>
                  <a:gd name="connsiteY17" fmla="*/ 735385 h 1341242"/>
                  <a:gd name="connsiteX18" fmla="*/ 930350 w 1263191"/>
                  <a:gd name="connsiteY18" fmla="*/ 745550 h 1341242"/>
                  <a:gd name="connsiteX19" fmla="*/ 1052043 w 1263191"/>
                  <a:gd name="connsiteY19" fmla="*/ 667865 h 1341242"/>
                  <a:gd name="connsiteX20" fmla="*/ 1246598 w 1263191"/>
                  <a:gd name="connsiteY20" fmla="*/ 490866 h 1341242"/>
                  <a:gd name="connsiteX21" fmla="*/ 1257772 w 1263191"/>
                  <a:gd name="connsiteY21" fmla="*/ 475400 h 1341242"/>
                  <a:gd name="connsiteX22" fmla="*/ 1262542 w 1263191"/>
                  <a:gd name="connsiteY22" fmla="*/ 501292 h 1341242"/>
                  <a:gd name="connsiteX23" fmla="*/ 1263191 w 1263191"/>
                  <a:gd name="connsiteY23" fmla="*/ 511933 h 1341242"/>
                  <a:gd name="connsiteX24" fmla="*/ 1194819 w 1263191"/>
                  <a:gd name="connsiteY24" fmla="*/ 589959 h 1341242"/>
                  <a:gd name="connsiteX25" fmla="*/ 1074028 w 1263191"/>
                  <a:gd name="connsiteY25" fmla="*/ 691098 h 1341242"/>
                  <a:gd name="connsiteX26" fmla="*/ 993639 w 1263191"/>
                  <a:gd name="connsiteY26" fmla="*/ 745110 h 1341242"/>
                  <a:gd name="connsiteX27" fmla="*/ 925430 w 1263191"/>
                  <a:gd name="connsiteY27" fmla="*/ 783841 h 1341242"/>
                  <a:gd name="connsiteX28" fmla="*/ 913037 w 1263191"/>
                  <a:gd name="connsiteY28" fmla="*/ 880300 h 1341242"/>
                  <a:gd name="connsiteX29" fmla="*/ 877780 w 1263191"/>
                  <a:gd name="connsiteY29" fmla="*/ 1036252 h 1341242"/>
                  <a:gd name="connsiteX30" fmla="*/ 1020857 w 1263191"/>
                  <a:gd name="connsiteY30" fmla="*/ 931721 h 1341242"/>
                  <a:gd name="connsiteX31" fmla="*/ 1250805 w 1263191"/>
                  <a:gd name="connsiteY31" fmla="*/ 706444 h 1341242"/>
                  <a:gd name="connsiteX32" fmla="*/ 1258135 w 1263191"/>
                  <a:gd name="connsiteY32" fmla="*/ 696320 h 1341242"/>
                  <a:gd name="connsiteX33" fmla="*/ 1248122 w 1263191"/>
                  <a:gd name="connsiteY33" fmla="*/ 750666 h 1341242"/>
                  <a:gd name="connsiteX34" fmla="*/ 1182856 w 1263191"/>
                  <a:gd name="connsiteY34" fmla="*/ 827725 h 1341242"/>
                  <a:gd name="connsiteX35" fmla="*/ 1041227 w 1263191"/>
                  <a:gd name="connsiteY35" fmla="*/ 957264 h 1341242"/>
                  <a:gd name="connsiteX36" fmla="*/ 867676 w 1263191"/>
                  <a:gd name="connsiteY36" fmla="*/ 1080938 h 1341242"/>
                  <a:gd name="connsiteX37" fmla="*/ 865455 w 1263191"/>
                  <a:gd name="connsiteY37" fmla="*/ 1090765 h 1341242"/>
                  <a:gd name="connsiteX38" fmla="*/ 800426 w 1263191"/>
                  <a:gd name="connsiteY38" fmla="*/ 1272142 h 1341242"/>
                  <a:gd name="connsiteX39" fmla="*/ 791764 w 1263191"/>
                  <a:gd name="connsiteY39" fmla="*/ 1294475 h 1341242"/>
                  <a:gd name="connsiteX40" fmla="*/ 687750 w 1263191"/>
                  <a:gd name="connsiteY40" fmla="*/ 1341242 h 1341242"/>
                  <a:gd name="connsiteX41" fmla="*/ 709971 w 1263191"/>
                  <a:gd name="connsiteY41" fmla="*/ 1297449 h 1341242"/>
                  <a:gd name="connsiteX42" fmla="*/ 714544 w 1263191"/>
                  <a:gd name="connsiteY42" fmla="*/ 1286280 h 1341242"/>
                  <a:gd name="connsiteX43" fmla="*/ 607311 w 1263191"/>
                  <a:gd name="connsiteY43" fmla="*/ 1216908 h 1341242"/>
                  <a:gd name="connsiteX44" fmla="*/ 490481 w 1263191"/>
                  <a:gd name="connsiteY44" fmla="*/ 1131921 h 1341242"/>
                  <a:gd name="connsiteX45" fmla="*/ 159501 w 1263191"/>
                  <a:gd name="connsiteY45" fmla="*/ 823762 h 1341242"/>
                  <a:gd name="connsiteX46" fmla="*/ 101846 w 1263191"/>
                  <a:gd name="connsiteY46" fmla="*/ 751516 h 1341242"/>
                  <a:gd name="connsiteX47" fmla="*/ 1911 w 1263191"/>
                  <a:gd name="connsiteY47" fmla="*/ 564647 h 1341242"/>
                  <a:gd name="connsiteX48" fmla="*/ 0 w 1263191"/>
                  <a:gd name="connsiteY48" fmla="*/ 541309 h 1341242"/>
                  <a:gd name="connsiteX49" fmla="*/ 20535 w 1263191"/>
                  <a:gd name="connsiteY49" fmla="*/ 590081 h 1341242"/>
                  <a:gd name="connsiteX50" fmla="*/ 506428 w 1263191"/>
                  <a:gd name="connsiteY50" fmla="*/ 1102065 h 1341242"/>
                  <a:gd name="connsiteX51" fmla="*/ 715757 w 1263191"/>
                  <a:gd name="connsiteY51" fmla="*/ 1249023 h 1341242"/>
                  <a:gd name="connsiteX52" fmla="*/ 727018 w 1263191"/>
                  <a:gd name="connsiteY52" fmla="*/ 1255823 h 1341242"/>
                  <a:gd name="connsiteX53" fmla="*/ 748861 w 1263191"/>
                  <a:gd name="connsiteY53" fmla="*/ 1202487 h 1341242"/>
                  <a:gd name="connsiteX54" fmla="*/ 788543 w 1263191"/>
                  <a:gd name="connsiteY54" fmla="*/ 1075344 h 1341242"/>
                  <a:gd name="connsiteX55" fmla="*/ 716849 w 1263191"/>
                  <a:gd name="connsiteY55" fmla="*/ 1027787 h 1341242"/>
                  <a:gd name="connsiteX56" fmla="*/ 624321 w 1263191"/>
                  <a:gd name="connsiteY56" fmla="*/ 957263 h 1341242"/>
                  <a:gd name="connsiteX57" fmla="*/ 374765 w 1263191"/>
                  <a:gd name="connsiteY57" fmla="*/ 700298 h 1341242"/>
                  <a:gd name="connsiteX58" fmla="*/ 334761 w 1263191"/>
                  <a:gd name="connsiteY58" fmla="*/ 639784 h 1341242"/>
                  <a:gd name="connsiteX59" fmla="*/ 276928 w 1263191"/>
                  <a:gd name="connsiteY59" fmla="*/ 482598 h 1341242"/>
                  <a:gd name="connsiteX60" fmla="*/ 279512 w 1263191"/>
                  <a:gd name="connsiteY60" fmla="*/ 462826 h 1341242"/>
                  <a:gd name="connsiteX61" fmla="*/ 289460 w 1263191"/>
                  <a:gd name="connsiteY61" fmla="*/ 503926 h 1341242"/>
                  <a:gd name="connsiteX62" fmla="*/ 644691 w 1263191"/>
                  <a:gd name="connsiteY62" fmla="*/ 931720 h 1341242"/>
                  <a:gd name="connsiteX63" fmla="*/ 798336 w 1263191"/>
                  <a:gd name="connsiteY63" fmla="*/ 1043971 h 1341242"/>
                  <a:gd name="connsiteX64" fmla="*/ 798692 w 1263191"/>
                  <a:gd name="connsiteY64" fmla="*/ 1042831 h 1341242"/>
                  <a:gd name="connsiteX65" fmla="*/ 836079 w 1263191"/>
                  <a:gd name="connsiteY65" fmla="*/ 867436 h 1341242"/>
                  <a:gd name="connsiteX66" fmla="*/ 850418 w 1263191"/>
                  <a:gd name="connsiteY66" fmla="*/ 733226 h 1341242"/>
                  <a:gd name="connsiteX67" fmla="*/ 795689 w 1263191"/>
                  <a:gd name="connsiteY67" fmla="*/ 702148 h 1341242"/>
                  <a:gd name="connsiteX68" fmla="*/ 715300 w 1263191"/>
                  <a:gd name="connsiteY68" fmla="*/ 648137 h 1341242"/>
                  <a:gd name="connsiteX69" fmla="*/ 505458 w 1263191"/>
                  <a:gd name="connsiteY69" fmla="*/ 445372 h 1341242"/>
                  <a:gd name="connsiteX70" fmla="*/ 473836 w 1263191"/>
                  <a:gd name="connsiteY70" fmla="*/ 396344 h 1341242"/>
                  <a:gd name="connsiteX71" fmla="*/ 435400 w 1263191"/>
                  <a:gd name="connsiteY71" fmla="*/ 265855 h 1341242"/>
                  <a:gd name="connsiteX72" fmla="*/ 439916 w 1263191"/>
                  <a:gd name="connsiteY72" fmla="*/ 248769 h 1341242"/>
                  <a:gd name="connsiteX73" fmla="*/ 445058 w 1263191"/>
                  <a:gd name="connsiteY73" fmla="*/ 283240 h 1341242"/>
                  <a:gd name="connsiteX74" fmla="*/ 737286 w 1263191"/>
                  <a:gd name="connsiteY74" fmla="*/ 624905 h 1341242"/>
                  <a:gd name="connsiteX75" fmla="*/ 854029 w 1263191"/>
                  <a:gd name="connsiteY75" fmla="*/ 699429 h 1341242"/>
                  <a:gd name="connsiteX76" fmla="*/ 861214 w 1263191"/>
                  <a:gd name="connsiteY76" fmla="*/ 632186 h 1341242"/>
                  <a:gd name="connsiteX77" fmla="*/ 860515 w 1263191"/>
                  <a:gd name="connsiteY77" fmla="*/ 469959 h 1341242"/>
                  <a:gd name="connsiteX78" fmla="*/ 843863 w 1263191"/>
                  <a:gd name="connsiteY78" fmla="*/ 327959 h 1341242"/>
                  <a:gd name="connsiteX79" fmla="*/ 755585 w 1263191"/>
                  <a:gd name="connsiteY79" fmla="*/ 264657 h 1341242"/>
                  <a:gd name="connsiteX80" fmla="*/ 624623 w 1263191"/>
                  <a:gd name="connsiteY80" fmla="*/ 127129 h 1341242"/>
                  <a:gd name="connsiteX81" fmla="*/ 604055 w 1263191"/>
                  <a:gd name="connsiteY81" fmla="*/ 94737 h 1341242"/>
                  <a:gd name="connsiteX82" fmla="*/ 575857 w 1263191"/>
                  <a:gd name="connsiteY82" fmla="*/ 10588 h 1341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263191" h="1341242">
                    <a:moveTo>
                      <a:pt x="577708" y="0"/>
                    </a:moveTo>
                    <a:lnTo>
                      <a:pt x="582248" y="22004"/>
                    </a:lnTo>
                    <a:cubicBezTo>
                      <a:pt x="603666" y="85821"/>
                      <a:pt x="670149" y="170944"/>
                      <a:pt x="767300" y="250975"/>
                    </a:cubicBezTo>
                    <a:lnTo>
                      <a:pt x="838393" y="303280"/>
                    </a:lnTo>
                    <a:lnTo>
                      <a:pt x="829446" y="263956"/>
                    </a:lnTo>
                    <a:cubicBezTo>
                      <a:pt x="813267" y="204646"/>
                      <a:pt x="791376" y="155827"/>
                      <a:pt x="764101" y="120905"/>
                    </a:cubicBezTo>
                    <a:cubicBezTo>
                      <a:pt x="819683" y="130196"/>
                      <a:pt x="863798" y="183814"/>
                      <a:pt x="893753" y="268018"/>
                    </a:cubicBezTo>
                    <a:lnTo>
                      <a:pt x="910041" y="328864"/>
                    </a:lnTo>
                    <a:lnTo>
                      <a:pt x="962587" y="291742"/>
                    </a:lnTo>
                    <a:cubicBezTo>
                      <a:pt x="1023408" y="243371"/>
                      <a:pt x="1069505" y="192297"/>
                      <a:pt x="1095926" y="147639"/>
                    </a:cubicBezTo>
                    <a:lnTo>
                      <a:pt x="1103445" y="131524"/>
                    </a:lnTo>
                    <a:lnTo>
                      <a:pt x="1109530" y="140811"/>
                    </a:lnTo>
                    <a:lnTo>
                      <a:pt x="1098440" y="165331"/>
                    </a:lnTo>
                    <a:cubicBezTo>
                      <a:pt x="1093563" y="173940"/>
                      <a:pt x="1087926" y="182783"/>
                      <a:pt x="1081564" y="191791"/>
                    </a:cubicBezTo>
                    <a:cubicBezTo>
                      <a:pt x="1056119" y="227823"/>
                      <a:pt x="1019091" y="266495"/>
                      <a:pt x="972808" y="303304"/>
                    </a:cubicBezTo>
                    <a:lnTo>
                      <a:pt x="914022" y="343732"/>
                    </a:lnTo>
                    <a:lnTo>
                      <a:pt x="918887" y="361908"/>
                    </a:lnTo>
                    <a:cubicBezTo>
                      <a:pt x="939102" y="464975"/>
                      <a:pt x="944256" y="594048"/>
                      <a:pt x="931656" y="735385"/>
                    </a:cubicBezTo>
                    <a:lnTo>
                      <a:pt x="930350" y="745550"/>
                    </a:lnTo>
                    <a:lnTo>
                      <a:pt x="1052043" y="667865"/>
                    </a:lnTo>
                    <a:cubicBezTo>
                      <a:pt x="1131236" y="610164"/>
                      <a:pt x="1196990" y="549487"/>
                      <a:pt x="1246598" y="490866"/>
                    </a:cubicBezTo>
                    <a:lnTo>
                      <a:pt x="1257772" y="475400"/>
                    </a:lnTo>
                    <a:lnTo>
                      <a:pt x="1262542" y="501292"/>
                    </a:lnTo>
                    <a:lnTo>
                      <a:pt x="1263191" y="511933"/>
                    </a:lnTo>
                    <a:lnTo>
                      <a:pt x="1194819" y="589959"/>
                    </a:lnTo>
                    <a:cubicBezTo>
                      <a:pt x="1159667" y="624103"/>
                      <a:pt x="1119225" y="658166"/>
                      <a:pt x="1074028" y="691098"/>
                    </a:cubicBezTo>
                    <a:cubicBezTo>
                      <a:pt x="1047662" y="710308"/>
                      <a:pt x="1020770" y="728338"/>
                      <a:pt x="993639" y="745110"/>
                    </a:cubicBezTo>
                    <a:lnTo>
                      <a:pt x="925430" y="783841"/>
                    </a:lnTo>
                    <a:lnTo>
                      <a:pt x="913037" y="880300"/>
                    </a:lnTo>
                    <a:lnTo>
                      <a:pt x="877780" y="1036252"/>
                    </a:lnTo>
                    <a:lnTo>
                      <a:pt x="1020857" y="931721"/>
                    </a:lnTo>
                    <a:cubicBezTo>
                      <a:pt x="1112594" y="856945"/>
                      <a:pt x="1190422" y="779798"/>
                      <a:pt x="1250805" y="706444"/>
                    </a:cubicBezTo>
                    <a:lnTo>
                      <a:pt x="1258135" y="696320"/>
                    </a:lnTo>
                    <a:lnTo>
                      <a:pt x="1248122" y="750666"/>
                    </a:lnTo>
                    <a:lnTo>
                      <a:pt x="1182856" y="827725"/>
                    </a:lnTo>
                    <a:cubicBezTo>
                      <a:pt x="1141028" y="870980"/>
                      <a:pt x="1093584" y="914588"/>
                      <a:pt x="1041227" y="957264"/>
                    </a:cubicBezTo>
                    <a:lnTo>
                      <a:pt x="867676" y="1080938"/>
                    </a:lnTo>
                    <a:lnTo>
                      <a:pt x="865455" y="1090765"/>
                    </a:lnTo>
                    <a:cubicBezTo>
                      <a:pt x="846394" y="1156576"/>
                      <a:pt x="824426" y="1217541"/>
                      <a:pt x="800426" y="1272142"/>
                    </a:cubicBezTo>
                    <a:lnTo>
                      <a:pt x="791764" y="1294475"/>
                    </a:lnTo>
                    <a:lnTo>
                      <a:pt x="687750" y="1341242"/>
                    </a:lnTo>
                    <a:lnTo>
                      <a:pt x="709971" y="1297449"/>
                    </a:lnTo>
                    <a:lnTo>
                      <a:pt x="714544" y="1286280"/>
                    </a:lnTo>
                    <a:lnTo>
                      <a:pt x="607311" y="1216908"/>
                    </a:lnTo>
                    <a:cubicBezTo>
                      <a:pt x="568494" y="1190260"/>
                      <a:pt x="529428" y="1161884"/>
                      <a:pt x="490481" y="1131921"/>
                    </a:cubicBezTo>
                    <a:cubicBezTo>
                      <a:pt x="356949" y="1029189"/>
                      <a:pt x="243776" y="922389"/>
                      <a:pt x="159501" y="823762"/>
                    </a:cubicBezTo>
                    <a:cubicBezTo>
                      <a:pt x="138431" y="799106"/>
                      <a:pt x="119170" y="774961"/>
                      <a:pt x="101846" y="751516"/>
                    </a:cubicBezTo>
                    <a:cubicBezTo>
                      <a:pt x="49876" y="681186"/>
                      <a:pt x="15364" y="617175"/>
                      <a:pt x="1911" y="564647"/>
                    </a:cubicBezTo>
                    <a:lnTo>
                      <a:pt x="0" y="541309"/>
                    </a:lnTo>
                    <a:lnTo>
                      <a:pt x="20535" y="590081"/>
                    </a:lnTo>
                    <a:cubicBezTo>
                      <a:pt x="96391" y="731800"/>
                      <a:pt x="272460" y="922062"/>
                      <a:pt x="506428" y="1102065"/>
                    </a:cubicBezTo>
                    <a:cubicBezTo>
                      <a:pt x="576619" y="1156066"/>
                      <a:pt x="647036" y="1205309"/>
                      <a:pt x="715757" y="1249023"/>
                    </a:cubicBezTo>
                    <a:lnTo>
                      <a:pt x="727018" y="1255823"/>
                    </a:lnTo>
                    <a:lnTo>
                      <a:pt x="748861" y="1202487"/>
                    </a:lnTo>
                    <a:lnTo>
                      <a:pt x="788543" y="1075344"/>
                    </a:lnTo>
                    <a:lnTo>
                      <a:pt x="716849" y="1027787"/>
                    </a:lnTo>
                    <a:cubicBezTo>
                      <a:pt x="685810" y="1005704"/>
                      <a:pt x="654862" y="982158"/>
                      <a:pt x="624321" y="957263"/>
                    </a:cubicBezTo>
                    <a:cubicBezTo>
                      <a:pt x="519607" y="871911"/>
                      <a:pt x="434543" y="782832"/>
                      <a:pt x="374765" y="700298"/>
                    </a:cubicBezTo>
                    <a:cubicBezTo>
                      <a:pt x="359820" y="679665"/>
                      <a:pt x="346456" y="659440"/>
                      <a:pt x="334761" y="639784"/>
                    </a:cubicBezTo>
                    <a:cubicBezTo>
                      <a:pt x="299673" y="580821"/>
                      <a:pt x="279603" y="526980"/>
                      <a:pt x="276928" y="482598"/>
                    </a:cubicBezTo>
                    <a:lnTo>
                      <a:pt x="279512" y="462826"/>
                    </a:lnTo>
                    <a:lnTo>
                      <a:pt x="289460" y="503926"/>
                    </a:lnTo>
                    <a:cubicBezTo>
                      <a:pt x="333380" y="623131"/>
                      <a:pt x="461218" y="782168"/>
                      <a:pt x="644691" y="931720"/>
                    </a:cubicBezTo>
                    <a:lnTo>
                      <a:pt x="798336" y="1043971"/>
                    </a:lnTo>
                    <a:lnTo>
                      <a:pt x="798692" y="1042831"/>
                    </a:lnTo>
                    <a:cubicBezTo>
                      <a:pt x="813368" y="986682"/>
                      <a:pt x="825970" y="927909"/>
                      <a:pt x="836079" y="867436"/>
                    </a:cubicBezTo>
                    <a:lnTo>
                      <a:pt x="850418" y="733226"/>
                    </a:lnTo>
                    <a:lnTo>
                      <a:pt x="795689" y="702148"/>
                    </a:lnTo>
                    <a:cubicBezTo>
                      <a:pt x="768558" y="685377"/>
                      <a:pt x="741666" y="667347"/>
                      <a:pt x="715300" y="648137"/>
                    </a:cubicBezTo>
                    <a:cubicBezTo>
                      <a:pt x="624905" y="582274"/>
                      <a:pt x="553533" y="511885"/>
                      <a:pt x="505458" y="445372"/>
                    </a:cubicBezTo>
                    <a:cubicBezTo>
                      <a:pt x="493438" y="428743"/>
                      <a:pt x="482877" y="412357"/>
                      <a:pt x="473836" y="396344"/>
                    </a:cubicBezTo>
                    <a:cubicBezTo>
                      <a:pt x="446716" y="348307"/>
                      <a:pt x="433304" y="303629"/>
                      <a:pt x="435400" y="265855"/>
                    </a:cubicBezTo>
                    <a:lnTo>
                      <a:pt x="439916" y="248769"/>
                    </a:lnTo>
                    <a:lnTo>
                      <a:pt x="445058" y="283240"/>
                    </a:lnTo>
                    <a:cubicBezTo>
                      <a:pt x="474266" y="382196"/>
                      <a:pt x="578899" y="509500"/>
                      <a:pt x="737286" y="624905"/>
                    </a:cubicBezTo>
                    <a:lnTo>
                      <a:pt x="854029" y="699429"/>
                    </a:lnTo>
                    <a:lnTo>
                      <a:pt x="861214" y="632186"/>
                    </a:lnTo>
                    <a:cubicBezTo>
                      <a:pt x="863730" y="575632"/>
                      <a:pt x="863465" y="521221"/>
                      <a:pt x="860515" y="469959"/>
                    </a:cubicBezTo>
                    <a:lnTo>
                      <a:pt x="843863" y="327959"/>
                    </a:lnTo>
                    <a:lnTo>
                      <a:pt x="755585" y="264657"/>
                    </a:lnTo>
                    <a:cubicBezTo>
                      <a:pt x="700138" y="218982"/>
                      <a:pt x="655530" y="171307"/>
                      <a:pt x="624623" y="127129"/>
                    </a:cubicBezTo>
                    <a:cubicBezTo>
                      <a:pt x="616895" y="116084"/>
                      <a:pt x="610025" y="105259"/>
                      <a:pt x="604055" y="94737"/>
                    </a:cubicBezTo>
                    <a:cubicBezTo>
                      <a:pt x="586144" y="63174"/>
                      <a:pt x="576344" y="34350"/>
                      <a:pt x="575857" y="1058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20F46851-F5C8-4829-9A16-CDF259EBD812}"/>
                  </a:ext>
                </a:extLst>
              </p:cNvPr>
              <p:cNvSpPr/>
              <p:nvPr/>
            </p:nvSpPr>
            <p:spPr>
              <a:xfrm>
                <a:off x="2320465" y="4236421"/>
                <a:ext cx="1303093" cy="1643881"/>
              </a:xfrm>
              <a:custGeom>
                <a:avLst/>
                <a:gdLst>
                  <a:gd name="connsiteX0" fmla="*/ 1010141 w 1293789"/>
                  <a:gd name="connsiteY0" fmla="*/ 0 h 1546615"/>
                  <a:gd name="connsiteX1" fmla="*/ 1113422 w 1293789"/>
                  <a:gd name="connsiteY1" fmla="*/ 4320 h 1546615"/>
                  <a:gd name="connsiteX2" fmla="*/ 1197241 w 1293789"/>
                  <a:gd name="connsiteY2" fmla="*/ 14917 h 1546615"/>
                  <a:gd name="connsiteX3" fmla="*/ 1219003 w 1293789"/>
                  <a:gd name="connsiteY3" fmla="*/ 59510 h 1546615"/>
                  <a:gd name="connsiteX4" fmla="*/ 895615 w 1293789"/>
                  <a:gd name="connsiteY4" fmla="*/ 1299732 h 1546615"/>
                  <a:gd name="connsiteX5" fmla="*/ 518807 w 1293789"/>
                  <a:gd name="connsiteY5" fmla="*/ 1533740 h 1546615"/>
                  <a:gd name="connsiteX6" fmla="*/ 480940 w 1293789"/>
                  <a:gd name="connsiteY6" fmla="*/ 1546615 h 1546615"/>
                  <a:gd name="connsiteX7" fmla="*/ 445362 w 1293789"/>
                  <a:gd name="connsiteY7" fmla="*/ 1530618 h 1546615"/>
                  <a:gd name="connsiteX8" fmla="*/ 0 w 1293789"/>
                  <a:gd name="connsiteY8" fmla="*/ 836762 h 1546615"/>
                  <a:gd name="connsiteX9" fmla="*/ 1010141 w 1293789"/>
                  <a:gd name="connsiteY9" fmla="*/ 0 h 1546615"/>
                  <a:gd name="connsiteX0" fmla="*/ 1010141 w 1293789"/>
                  <a:gd name="connsiteY0" fmla="*/ 59271 h 1605886"/>
                  <a:gd name="connsiteX1" fmla="*/ 1197241 w 1293789"/>
                  <a:gd name="connsiteY1" fmla="*/ 74188 h 1605886"/>
                  <a:gd name="connsiteX2" fmla="*/ 1219003 w 1293789"/>
                  <a:gd name="connsiteY2" fmla="*/ 118781 h 1605886"/>
                  <a:gd name="connsiteX3" fmla="*/ 895615 w 1293789"/>
                  <a:gd name="connsiteY3" fmla="*/ 1359003 h 1605886"/>
                  <a:gd name="connsiteX4" fmla="*/ 518807 w 1293789"/>
                  <a:gd name="connsiteY4" fmla="*/ 1593011 h 1605886"/>
                  <a:gd name="connsiteX5" fmla="*/ 480940 w 1293789"/>
                  <a:gd name="connsiteY5" fmla="*/ 1605886 h 1605886"/>
                  <a:gd name="connsiteX6" fmla="*/ 445362 w 1293789"/>
                  <a:gd name="connsiteY6" fmla="*/ 1589889 h 1605886"/>
                  <a:gd name="connsiteX7" fmla="*/ 0 w 1293789"/>
                  <a:gd name="connsiteY7" fmla="*/ 896033 h 1605886"/>
                  <a:gd name="connsiteX8" fmla="*/ 1010141 w 1293789"/>
                  <a:gd name="connsiteY8" fmla="*/ 59271 h 1605886"/>
                  <a:gd name="connsiteX0" fmla="*/ 1010141 w 1293789"/>
                  <a:gd name="connsiteY0" fmla="*/ 79236 h 1625851"/>
                  <a:gd name="connsiteX1" fmla="*/ 1180572 w 1293789"/>
                  <a:gd name="connsiteY1" fmla="*/ 32240 h 1625851"/>
                  <a:gd name="connsiteX2" fmla="*/ 1219003 w 1293789"/>
                  <a:gd name="connsiteY2" fmla="*/ 138746 h 1625851"/>
                  <a:gd name="connsiteX3" fmla="*/ 895615 w 1293789"/>
                  <a:gd name="connsiteY3" fmla="*/ 1378968 h 1625851"/>
                  <a:gd name="connsiteX4" fmla="*/ 518807 w 1293789"/>
                  <a:gd name="connsiteY4" fmla="*/ 1612976 h 1625851"/>
                  <a:gd name="connsiteX5" fmla="*/ 480940 w 1293789"/>
                  <a:gd name="connsiteY5" fmla="*/ 1625851 h 1625851"/>
                  <a:gd name="connsiteX6" fmla="*/ 445362 w 1293789"/>
                  <a:gd name="connsiteY6" fmla="*/ 1609854 h 1625851"/>
                  <a:gd name="connsiteX7" fmla="*/ 0 w 1293789"/>
                  <a:gd name="connsiteY7" fmla="*/ 915998 h 1625851"/>
                  <a:gd name="connsiteX8" fmla="*/ 1010141 w 1293789"/>
                  <a:gd name="connsiteY8" fmla="*/ 79236 h 1625851"/>
                  <a:gd name="connsiteX0" fmla="*/ 1010141 w 1293789"/>
                  <a:gd name="connsiteY0" fmla="*/ 70343 h 1616958"/>
                  <a:gd name="connsiteX1" fmla="*/ 1180572 w 1293789"/>
                  <a:gd name="connsiteY1" fmla="*/ 23347 h 1616958"/>
                  <a:gd name="connsiteX2" fmla="*/ 1219003 w 1293789"/>
                  <a:gd name="connsiteY2" fmla="*/ 129853 h 1616958"/>
                  <a:gd name="connsiteX3" fmla="*/ 895615 w 1293789"/>
                  <a:gd name="connsiteY3" fmla="*/ 1370075 h 1616958"/>
                  <a:gd name="connsiteX4" fmla="*/ 518807 w 1293789"/>
                  <a:gd name="connsiteY4" fmla="*/ 1604083 h 1616958"/>
                  <a:gd name="connsiteX5" fmla="*/ 480940 w 1293789"/>
                  <a:gd name="connsiteY5" fmla="*/ 1616958 h 1616958"/>
                  <a:gd name="connsiteX6" fmla="*/ 445362 w 1293789"/>
                  <a:gd name="connsiteY6" fmla="*/ 1600961 h 1616958"/>
                  <a:gd name="connsiteX7" fmla="*/ 0 w 1293789"/>
                  <a:gd name="connsiteY7" fmla="*/ 907105 h 1616958"/>
                  <a:gd name="connsiteX8" fmla="*/ 1010141 w 1293789"/>
                  <a:gd name="connsiteY8" fmla="*/ 70343 h 1616958"/>
                  <a:gd name="connsiteX0" fmla="*/ 1010141 w 1293789"/>
                  <a:gd name="connsiteY0" fmla="*/ 46996 h 1593611"/>
                  <a:gd name="connsiteX1" fmla="*/ 1180572 w 1293789"/>
                  <a:gd name="connsiteY1" fmla="*/ 0 h 1593611"/>
                  <a:gd name="connsiteX2" fmla="*/ 1219003 w 1293789"/>
                  <a:gd name="connsiteY2" fmla="*/ 106506 h 1593611"/>
                  <a:gd name="connsiteX3" fmla="*/ 895615 w 1293789"/>
                  <a:gd name="connsiteY3" fmla="*/ 1346728 h 1593611"/>
                  <a:gd name="connsiteX4" fmla="*/ 518807 w 1293789"/>
                  <a:gd name="connsiteY4" fmla="*/ 1580736 h 1593611"/>
                  <a:gd name="connsiteX5" fmla="*/ 480940 w 1293789"/>
                  <a:gd name="connsiteY5" fmla="*/ 1593611 h 1593611"/>
                  <a:gd name="connsiteX6" fmla="*/ 445362 w 1293789"/>
                  <a:gd name="connsiteY6" fmla="*/ 1577614 h 1593611"/>
                  <a:gd name="connsiteX7" fmla="*/ 0 w 1293789"/>
                  <a:gd name="connsiteY7" fmla="*/ 883758 h 1593611"/>
                  <a:gd name="connsiteX8" fmla="*/ 1010141 w 1293789"/>
                  <a:gd name="connsiteY8" fmla="*/ 46996 h 1593611"/>
                  <a:gd name="connsiteX0" fmla="*/ 1010141 w 1293789"/>
                  <a:gd name="connsiteY0" fmla="*/ 70808 h 1617423"/>
                  <a:gd name="connsiteX1" fmla="*/ 1173428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04548"/>
                  <a:gd name="connsiteX1" fmla="*/ 1142472 w 1293789"/>
                  <a:gd name="connsiteY1" fmla="*/ 0 h 1604548"/>
                  <a:gd name="connsiteX2" fmla="*/ 1219003 w 1293789"/>
                  <a:gd name="connsiteY2" fmla="*/ 130318 h 1604548"/>
                  <a:gd name="connsiteX3" fmla="*/ 895615 w 1293789"/>
                  <a:gd name="connsiteY3" fmla="*/ 1370540 h 1604548"/>
                  <a:gd name="connsiteX4" fmla="*/ 518807 w 1293789"/>
                  <a:gd name="connsiteY4" fmla="*/ 1604548 h 1604548"/>
                  <a:gd name="connsiteX5" fmla="*/ 478559 w 1293789"/>
                  <a:gd name="connsiteY5" fmla="*/ 1569798 h 1604548"/>
                  <a:gd name="connsiteX6" fmla="*/ 445362 w 1293789"/>
                  <a:gd name="connsiteY6" fmla="*/ 1601426 h 1604548"/>
                  <a:gd name="connsiteX7" fmla="*/ 0 w 1293789"/>
                  <a:gd name="connsiteY7" fmla="*/ 907570 h 1604548"/>
                  <a:gd name="connsiteX8" fmla="*/ 1010141 w 1293789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17218"/>
                  <a:gd name="connsiteX1" fmla="*/ 1142472 w 1289488"/>
                  <a:gd name="connsiteY1" fmla="*/ 0 h 1617218"/>
                  <a:gd name="connsiteX2" fmla="*/ 1219003 w 1289488"/>
                  <a:gd name="connsiteY2" fmla="*/ 130318 h 1617218"/>
                  <a:gd name="connsiteX3" fmla="*/ 895615 w 1289488"/>
                  <a:gd name="connsiteY3" fmla="*/ 1370540 h 1617218"/>
                  <a:gd name="connsiteX4" fmla="*/ 518807 w 1289488"/>
                  <a:gd name="connsiteY4" fmla="*/ 1604548 h 1617218"/>
                  <a:gd name="connsiteX5" fmla="*/ 478559 w 1289488"/>
                  <a:gd name="connsiteY5" fmla="*/ 1569798 h 1617218"/>
                  <a:gd name="connsiteX6" fmla="*/ 445362 w 1289488"/>
                  <a:gd name="connsiteY6" fmla="*/ 1601426 h 1617218"/>
                  <a:gd name="connsiteX7" fmla="*/ 0 w 1289488"/>
                  <a:gd name="connsiteY7" fmla="*/ 907570 h 1617218"/>
                  <a:gd name="connsiteX8" fmla="*/ 1010141 w 1289488"/>
                  <a:gd name="connsiteY8" fmla="*/ 70808 h 1617218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45362 w 1289488"/>
                  <a:gd name="connsiteY6" fmla="*/ 1601426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36687 w 1316034"/>
                  <a:gd name="connsiteY0" fmla="*/ 70808 h 1632702"/>
                  <a:gd name="connsiteX1" fmla="*/ 1169018 w 1316034"/>
                  <a:gd name="connsiteY1" fmla="*/ 0 h 1632702"/>
                  <a:gd name="connsiteX2" fmla="*/ 1245549 w 1316034"/>
                  <a:gd name="connsiteY2" fmla="*/ 130318 h 1632702"/>
                  <a:gd name="connsiteX3" fmla="*/ 922161 w 1316034"/>
                  <a:gd name="connsiteY3" fmla="*/ 1370540 h 1632702"/>
                  <a:gd name="connsiteX4" fmla="*/ 550115 w 1316034"/>
                  <a:gd name="connsiteY4" fmla="*/ 1621216 h 1632702"/>
                  <a:gd name="connsiteX5" fmla="*/ 505105 w 1316034"/>
                  <a:gd name="connsiteY5" fmla="*/ 1569798 h 1632702"/>
                  <a:gd name="connsiteX6" fmla="*/ 460002 w 1316034"/>
                  <a:gd name="connsiteY6" fmla="*/ 1615713 h 1632702"/>
                  <a:gd name="connsiteX7" fmla="*/ 313509 w 1316034"/>
                  <a:gd name="connsiteY7" fmla="*/ 1502392 h 1632702"/>
                  <a:gd name="connsiteX8" fmla="*/ 26546 w 1316034"/>
                  <a:gd name="connsiteY8" fmla="*/ 907570 h 1632702"/>
                  <a:gd name="connsiteX9" fmla="*/ 1036687 w 1316034"/>
                  <a:gd name="connsiteY9" fmla="*/ 70808 h 1632702"/>
                  <a:gd name="connsiteX0" fmla="*/ 1010182 w 1289529"/>
                  <a:gd name="connsiteY0" fmla="*/ 70808 h 1632702"/>
                  <a:gd name="connsiteX1" fmla="*/ 1142513 w 1289529"/>
                  <a:gd name="connsiteY1" fmla="*/ 0 h 1632702"/>
                  <a:gd name="connsiteX2" fmla="*/ 1219044 w 1289529"/>
                  <a:gd name="connsiteY2" fmla="*/ 130318 h 1632702"/>
                  <a:gd name="connsiteX3" fmla="*/ 895656 w 1289529"/>
                  <a:gd name="connsiteY3" fmla="*/ 1370540 h 1632702"/>
                  <a:gd name="connsiteX4" fmla="*/ 523610 w 1289529"/>
                  <a:gd name="connsiteY4" fmla="*/ 1621216 h 1632702"/>
                  <a:gd name="connsiteX5" fmla="*/ 478600 w 1289529"/>
                  <a:gd name="connsiteY5" fmla="*/ 1569798 h 1632702"/>
                  <a:gd name="connsiteX6" fmla="*/ 433497 w 1289529"/>
                  <a:gd name="connsiteY6" fmla="*/ 1615713 h 1632702"/>
                  <a:gd name="connsiteX7" fmla="*/ 287004 w 1289529"/>
                  <a:gd name="connsiteY7" fmla="*/ 1502392 h 1632702"/>
                  <a:gd name="connsiteX8" fmla="*/ 41 w 1289529"/>
                  <a:gd name="connsiteY8" fmla="*/ 907570 h 1632702"/>
                  <a:gd name="connsiteX9" fmla="*/ 1010182 w 1289529"/>
                  <a:gd name="connsiteY9" fmla="*/ 70808 h 1632702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78600 w 1289529"/>
                  <a:gd name="connsiteY5" fmla="*/ 156979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57169 w 1289529"/>
                  <a:gd name="connsiteY5" fmla="*/ 158884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3093" h="1643881">
                    <a:moveTo>
                      <a:pt x="1010182" y="70808"/>
                    </a:moveTo>
                    <a:cubicBezTo>
                      <a:pt x="1104947" y="40990"/>
                      <a:pt x="1098179" y="32945"/>
                      <a:pt x="1142513" y="0"/>
                    </a:cubicBezTo>
                    <a:cubicBezTo>
                      <a:pt x="1187073" y="50583"/>
                      <a:pt x="1193534" y="86879"/>
                      <a:pt x="1219044" y="130318"/>
                    </a:cubicBezTo>
                    <a:cubicBezTo>
                      <a:pt x="1243147" y="228713"/>
                      <a:pt x="1341027" y="383669"/>
                      <a:pt x="1287129" y="590373"/>
                    </a:cubicBezTo>
                    <a:cubicBezTo>
                      <a:pt x="1292762" y="904234"/>
                      <a:pt x="1083234" y="1258660"/>
                      <a:pt x="895656" y="1370540"/>
                    </a:cubicBezTo>
                    <a:cubicBezTo>
                      <a:pt x="795771" y="1551780"/>
                      <a:pt x="554788" y="1683266"/>
                      <a:pt x="504560" y="1633123"/>
                    </a:cubicBezTo>
                    <a:lnTo>
                      <a:pt x="457169" y="1588848"/>
                    </a:lnTo>
                    <a:lnTo>
                      <a:pt x="395397" y="1637145"/>
                    </a:lnTo>
                    <a:cubicBezTo>
                      <a:pt x="373386" y="1563602"/>
                      <a:pt x="344959" y="1553741"/>
                      <a:pt x="287004" y="1502392"/>
                    </a:cubicBezTo>
                    <a:cubicBezTo>
                      <a:pt x="214761" y="1384368"/>
                      <a:pt x="-3410" y="1214826"/>
                      <a:pt x="41" y="907570"/>
                    </a:cubicBezTo>
                    <a:cubicBezTo>
                      <a:pt x="41" y="445439"/>
                      <a:pt x="452297" y="70808"/>
                      <a:pt x="1010182" y="70808"/>
                    </a:cubicBezTo>
                    <a:close/>
                  </a:path>
                </a:pathLst>
              </a:cu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54C6ABEE-A723-430B-A7C6-D47544863B26}"/>
                  </a:ext>
                </a:extLst>
              </p:cNvPr>
              <p:cNvSpPr/>
              <p:nvPr/>
            </p:nvSpPr>
            <p:spPr>
              <a:xfrm>
                <a:off x="2326139" y="4471111"/>
                <a:ext cx="1070294" cy="1208942"/>
              </a:xfrm>
              <a:custGeom>
                <a:avLst/>
                <a:gdLst>
                  <a:gd name="connsiteX0" fmla="*/ 0 w 1070294"/>
                  <a:gd name="connsiteY0" fmla="*/ 746129 h 1208942"/>
                  <a:gd name="connsiteX1" fmla="*/ 44126 w 1070294"/>
                  <a:gd name="connsiteY1" fmla="*/ 798010 h 1208942"/>
                  <a:gd name="connsiteX2" fmla="*/ 470152 w 1070294"/>
                  <a:gd name="connsiteY2" fmla="*/ 1198312 h 1208942"/>
                  <a:gd name="connsiteX3" fmla="*/ 491831 w 1070294"/>
                  <a:gd name="connsiteY3" fmla="*/ 1208549 h 1208942"/>
                  <a:gd name="connsiteX4" fmla="*/ 488282 w 1070294"/>
                  <a:gd name="connsiteY4" fmla="*/ 1208942 h 1208942"/>
                  <a:gd name="connsiteX5" fmla="*/ 43036 w 1070294"/>
                  <a:gd name="connsiteY5" fmla="*/ 824260 h 1208942"/>
                  <a:gd name="connsiteX6" fmla="*/ 2471 w 1070294"/>
                  <a:gd name="connsiteY6" fmla="*/ 778266 h 1208942"/>
                  <a:gd name="connsiteX7" fmla="*/ 620684 w 1070294"/>
                  <a:gd name="connsiteY7" fmla="*/ 0 h 1208942"/>
                  <a:gd name="connsiteX8" fmla="*/ 623970 w 1070294"/>
                  <a:gd name="connsiteY8" fmla="*/ 717 h 1208942"/>
                  <a:gd name="connsiteX9" fmla="*/ 605240 w 1070294"/>
                  <a:gd name="connsiteY9" fmla="*/ 7324 h 1208942"/>
                  <a:gd name="connsiteX10" fmla="*/ 258270 w 1070294"/>
                  <a:gd name="connsiteY10" fmla="*/ 310324 h 1208942"/>
                  <a:gd name="connsiteX11" fmla="*/ 152867 w 1070294"/>
                  <a:gd name="connsiteY11" fmla="*/ 432699 h 1208942"/>
                  <a:gd name="connsiteX12" fmla="*/ 165300 w 1070294"/>
                  <a:gd name="connsiteY12" fmla="*/ 429193 h 1208942"/>
                  <a:gd name="connsiteX13" fmla="*/ 303456 w 1070294"/>
                  <a:gd name="connsiteY13" fmla="*/ 396709 h 1208942"/>
                  <a:gd name="connsiteX14" fmla="*/ 394328 w 1070294"/>
                  <a:gd name="connsiteY14" fmla="*/ 380823 h 1208942"/>
                  <a:gd name="connsiteX15" fmla="*/ 394034 w 1070294"/>
                  <a:gd name="connsiteY15" fmla="*/ 380478 h 1208942"/>
                  <a:gd name="connsiteX16" fmla="*/ 405229 w 1070294"/>
                  <a:gd name="connsiteY16" fmla="*/ 370588 h 1208942"/>
                  <a:gd name="connsiteX17" fmla="*/ 733459 w 1070294"/>
                  <a:gd name="connsiteY17" fmla="*/ 126652 h 1208942"/>
                  <a:gd name="connsiteX18" fmla="*/ 979591 w 1070294"/>
                  <a:gd name="connsiteY18" fmla="*/ 7905 h 1208942"/>
                  <a:gd name="connsiteX19" fmla="*/ 998719 w 1070294"/>
                  <a:gd name="connsiteY19" fmla="*/ 5998 h 1208942"/>
                  <a:gd name="connsiteX20" fmla="*/ 954650 w 1070294"/>
                  <a:gd name="connsiteY20" fmla="*/ 21819 h 1208942"/>
                  <a:gd name="connsiteX21" fmla="*/ 574441 w 1070294"/>
                  <a:gd name="connsiteY21" fmla="*/ 260852 h 1208942"/>
                  <a:gd name="connsiteX22" fmla="*/ 434442 w 1070294"/>
                  <a:gd name="connsiteY22" fmla="*/ 373811 h 1208942"/>
                  <a:gd name="connsiteX23" fmla="*/ 538414 w 1070294"/>
                  <a:gd name="connsiteY23" fmla="*/ 355635 h 1208942"/>
                  <a:gd name="connsiteX24" fmla="*/ 748699 w 1070294"/>
                  <a:gd name="connsiteY24" fmla="*/ 335834 h 1208942"/>
                  <a:gd name="connsiteX25" fmla="*/ 841093 w 1070294"/>
                  <a:gd name="connsiteY25" fmla="*/ 333814 h 1208942"/>
                  <a:gd name="connsiteX26" fmla="*/ 1050498 w 1070294"/>
                  <a:gd name="connsiteY26" fmla="*/ 358810 h 1208942"/>
                  <a:gd name="connsiteX27" fmla="*/ 1070294 w 1070294"/>
                  <a:gd name="connsiteY27" fmla="*/ 368425 h 1208942"/>
                  <a:gd name="connsiteX28" fmla="*/ 1018976 w 1070294"/>
                  <a:gd name="connsiteY28" fmla="*/ 358493 h 1208942"/>
                  <a:gd name="connsiteX29" fmla="*/ 524983 w 1070294"/>
                  <a:gd name="connsiteY29" fmla="*/ 382457 h 1208942"/>
                  <a:gd name="connsiteX30" fmla="*/ 435516 w 1070294"/>
                  <a:gd name="connsiteY30" fmla="*/ 398796 h 1208942"/>
                  <a:gd name="connsiteX31" fmla="*/ 576280 w 1070294"/>
                  <a:gd name="connsiteY31" fmla="*/ 494106 h 1208942"/>
                  <a:gd name="connsiteX32" fmla="*/ 1016266 w 1070294"/>
                  <a:gd name="connsiteY32" fmla="*/ 702808 h 1208942"/>
                  <a:gd name="connsiteX33" fmla="*/ 1037633 w 1070294"/>
                  <a:gd name="connsiteY33" fmla="*/ 703748 h 1208942"/>
                  <a:gd name="connsiteX34" fmla="*/ 1034344 w 1070294"/>
                  <a:gd name="connsiteY34" fmla="*/ 705570 h 1208942"/>
                  <a:gd name="connsiteX35" fmla="*/ 487709 w 1070294"/>
                  <a:gd name="connsiteY35" fmla="*/ 461739 h 1208942"/>
                  <a:gd name="connsiteX36" fmla="*/ 405094 w 1070294"/>
                  <a:gd name="connsiteY36" fmla="*/ 404352 h 1208942"/>
                  <a:gd name="connsiteX37" fmla="*/ 317723 w 1070294"/>
                  <a:gd name="connsiteY37" fmla="*/ 420309 h 1208942"/>
                  <a:gd name="connsiteX38" fmla="*/ 192664 w 1070294"/>
                  <a:gd name="connsiteY38" fmla="*/ 449195 h 1208942"/>
                  <a:gd name="connsiteX39" fmla="*/ 171866 w 1070294"/>
                  <a:gd name="connsiteY39" fmla="*/ 454785 h 1208942"/>
                  <a:gd name="connsiteX40" fmla="*/ 317969 w 1070294"/>
                  <a:gd name="connsiteY40" fmla="*/ 626559 h 1208942"/>
                  <a:gd name="connsiteX41" fmla="*/ 743994 w 1070294"/>
                  <a:gd name="connsiteY41" fmla="*/ 1026862 h 1208942"/>
                  <a:gd name="connsiteX42" fmla="*/ 765673 w 1070294"/>
                  <a:gd name="connsiteY42" fmla="*/ 1037099 h 1208942"/>
                  <a:gd name="connsiteX43" fmla="*/ 762124 w 1070294"/>
                  <a:gd name="connsiteY43" fmla="*/ 1037492 h 1208942"/>
                  <a:gd name="connsiteX44" fmla="*/ 231170 w 1070294"/>
                  <a:gd name="connsiteY44" fmla="*/ 555632 h 1208942"/>
                  <a:gd name="connsiteX45" fmla="*/ 151475 w 1070294"/>
                  <a:gd name="connsiteY45" fmla="*/ 460265 h 1208942"/>
                  <a:gd name="connsiteX46" fmla="*/ 74432 w 1070294"/>
                  <a:gd name="connsiteY46" fmla="*/ 480971 h 1208942"/>
                  <a:gd name="connsiteX47" fmla="*/ 19218 w 1070294"/>
                  <a:gd name="connsiteY47" fmla="*/ 498049 h 1208942"/>
                  <a:gd name="connsiteX48" fmla="*/ 28492 w 1070294"/>
                  <a:gd name="connsiteY48" fmla="*/ 468171 h 1208942"/>
                  <a:gd name="connsiteX49" fmla="*/ 36329 w 1070294"/>
                  <a:gd name="connsiteY49" fmla="*/ 465557 h 1208942"/>
                  <a:gd name="connsiteX50" fmla="*/ 119729 w 1070294"/>
                  <a:gd name="connsiteY50" fmla="*/ 442042 h 1208942"/>
                  <a:gd name="connsiteX51" fmla="*/ 186453 w 1070294"/>
                  <a:gd name="connsiteY51" fmla="*/ 362813 h 1208942"/>
                  <a:gd name="connsiteX52" fmla="*/ 620684 w 1070294"/>
                  <a:gd name="connsiteY52" fmla="*/ 0 h 120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70294" h="1208942">
                    <a:moveTo>
                      <a:pt x="0" y="746129"/>
                    </a:moveTo>
                    <a:lnTo>
                      <a:pt x="44126" y="798010"/>
                    </a:lnTo>
                    <a:cubicBezTo>
                      <a:pt x="218507" y="993419"/>
                      <a:pt x="374616" y="1139746"/>
                      <a:pt x="470152" y="1198312"/>
                    </a:cubicBezTo>
                    <a:lnTo>
                      <a:pt x="491831" y="1208549"/>
                    </a:lnTo>
                    <a:lnTo>
                      <a:pt x="488282" y="1208942"/>
                    </a:lnTo>
                    <a:cubicBezTo>
                      <a:pt x="411092" y="1190429"/>
                      <a:pt x="239838" y="1041631"/>
                      <a:pt x="43036" y="824260"/>
                    </a:cubicBezTo>
                    <a:lnTo>
                      <a:pt x="2471" y="778266"/>
                    </a:lnTo>
                    <a:close/>
                    <a:moveTo>
                      <a:pt x="620684" y="0"/>
                    </a:moveTo>
                    <a:lnTo>
                      <a:pt x="623970" y="717"/>
                    </a:lnTo>
                    <a:lnTo>
                      <a:pt x="605240" y="7324"/>
                    </a:lnTo>
                    <a:cubicBezTo>
                      <a:pt x="524128" y="48138"/>
                      <a:pt x="396950" y="158857"/>
                      <a:pt x="258270" y="310324"/>
                    </a:cubicBezTo>
                    <a:lnTo>
                      <a:pt x="152867" y="432699"/>
                    </a:lnTo>
                    <a:lnTo>
                      <a:pt x="165300" y="429193"/>
                    </a:lnTo>
                    <a:cubicBezTo>
                      <a:pt x="209933" y="417665"/>
                      <a:pt x="256096" y="406784"/>
                      <a:pt x="303456" y="396709"/>
                    </a:cubicBezTo>
                    <a:lnTo>
                      <a:pt x="394328" y="380823"/>
                    </a:lnTo>
                    <a:lnTo>
                      <a:pt x="394034" y="380478"/>
                    </a:lnTo>
                    <a:lnTo>
                      <a:pt x="405229" y="370588"/>
                    </a:lnTo>
                    <a:cubicBezTo>
                      <a:pt x="520389" y="272674"/>
                      <a:pt x="633766" y="189230"/>
                      <a:pt x="733459" y="126652"/>
                    </a:cubicBezTo>
                    <a:cubicBezTo>
                      <a:pt x="833152" y="64073"/>
                      <a:pt x="919162" y="22359"/>
                      <a:pt x="979591" y="7905"/>
                    </a:cubicBezTo>
                    <a:lnTo>
                      <a:pt x="998719" y="5998"/>
                    </a:lnTo>
                    <a:lnTo>
                      <a:pt x="954650" y="21819"/>
                    </a:lnTo>
                    <a:cubicBezTo>
                      <a:pt x="855604" y="64983"/>
                      <a:pt x="720785" y="149109"/>
                      <a:pt x="574441" y="260852"/>
                    </a:cubicBezTo>
                    <a:lnTo>
                      <a:pt x="434442" y="373811"/>
                    </a:lnTo>
                    <a:lnTo>
                      <a:pt x="538414" y="355635"/>
                    </a:lnTo>
                    <a:cubicBezTo>
                      <a:pt x="613243" y="345507"/>
                      <a:pt x="683960" y="338923"/>
                      <a:pt x="748699" y="335834"/>
                    </a:cubicBezTo>
                    <a:cubicBezTo>
                      <a:pt x="781069" y="334289"/>
                      <a:pt x="811944" y="333618"/>
                      <a:pt x="841093" y="333814"/>
                    </a:cubicBezTo>
                    <a:cubicBezTo>
                      <a:pt x="928538" y="334400"/>
                      <a:pt x="1000437" y="342791"/>
                      <a:pt x="1050498" y="358810"/>
                    </a:cubicBezTo>
                    <a:lnTo>
                      <a:pt x="1070294" y="368425"/>
                    </a:lnTo>
                    <a:lnTo>
                      <a:pt x="1018976" y="358493"/>
                    </a:lnTo>
                    <a:cubicBezTo>
                      <a:pt x="899839" y="344307"/>
                      <a:pt x="724990" y="352127"/>
                      <a:pt x="524983" y="382457"/>
                    </a:cubicBezTo>
                    <a:lnTo>
                      <a:pt x="435516" y="398796"/>
                    </a:lnTo>
                    <a:lnTo>
                      <a:pt x="576280" y="494106"/>
                    </a:lnTo>
                    <a:cubicBezTo>
                      <a:pt x="759559" y="609676"/>
                      <a:pt x="920748" y="685811"/>
                      <a:pt x="1016266" y="702808"/>
                    </a:cubicBezTo>
                    <a:lnTo>
                      <a:pt x="1037633" y="703748"/>
                    </a:lnTo>
                    <a:lnTo>
                      <a:pt x="1034344" y="705570"/>
                    </a:lnTo>
                    <a:cubicBezTo>
                      <a:pt x="949464" y="721325"/>
                      <a:pt x="732178" y="624614"/>
                      <a:pt x="487709" y="461739"/>
                    </a:cubicBezTo>
                    <a:lnTo>
                      <a:pt x="405094" y="404352"/>
                    </a:lnTo>
                    <a:lnTo>
                      <a:pt x="317723" y="420309"/>
                    </a:lnTo>
                    <a:cubicBezTo>
                      <a:pt x="275047" y="429387"/>
                      <a:pt x="233286" y="439050"/>
                      <a:pt x="192664" y="449195"/>
                    </a:cubicBezTo>
                    <a:lnTo>
                      <a:pt x="171866" y="454785"/>
                    </a:lnTo>
                    <a:lnTo>
                      <a:pt x="317969" y="626559"/>
                    </a:lnTo>
                    <a:cubicBezTo>
                      <a:pt x="492349" y="821969"/>
                      <a:pt x="648458" y="968296"/>
                      <a:pt x="743994" y="1026862"/>
                    </a:cubicBezTo>
                    <a:lnTo>
                      <a:pt x="765673" y="1037099"/>
                    </a:lnTo>
                    <a:lnTo>
                      <a:pt x="762124" y="1037492"/>
                    </a:lnTo>
                    <a:cubicBezTo>
                      <a:pt x="673907" y="1016335"/>
                      <a:pt x="462830" y="825008"/>
                      <a:pt x="231170" y="555632"/>
                    </a:cubicBezTo>
                    <a:lnTo>
                      <a:pt x="151475" y="460265"/>
                    </a:lnTo>
                    <a:lnTo>
                      <a:pt x="74432" y="480971"/>
                    </a:lnTo>
                    <a:lnTo>
                      <a:pt x="19218" y="498049"/>
                    </a:lnTo>
                    <a:lnTo>
                      <a:pt x="28492" y="468171"/>
                    </a:lnTo>
                    <a:lnTo>
                      <a:pt x="36329" y="465557"/>
                    </a:lnTo>
                    <a:lnTo>
                      <a:pt x="119729" y="442042"/>
                    </a:lnTo>
                    <a:lnTo>
                      <a:pt x="186453" y="362813"/>
                    </a:lnTo>
                    <a:cubicBezTo>
                      <a:pt x="369649" y="153087"/>
                      <a:pt x="542299" y="9056"/>
                      <a:pt x="62068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94" name="グループ化 793">
            <a:extLst>
              <a:ext uri="{FF2B5EF4-FFF2-40B4-BE49-F238E27FC236}">
                <a16:creationId xmlns:a16="http://schemas.microsoft.com/office/drawing/2014/main" id="{10D6D5BD-20E8-4D9E-8CB3-803A0A402275}"/>
              </a:ext>
            </a:extLst>
          </p:cNvPr>
          <p:cNvGrpSpPr/>
          <p:nvPr/>
        </p:nvGrpSpPr>
        <p:grpSpPr>
          <a:xfrm>
            <a:off x="6654070" y="4470479"/>
            <a:ext cx="2562286" cy="1536699"/>
            <a:chOff x="3451020" y="207638"/>
            <a:chExt cx="2562286" cy="1536699"/>
          </a:xfrm>
        </p:grpSpPr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51CBB936-3151-4281-9105-E9AF31CA33E0}"/>
                </a:ext>
              </a:extLst>
            </p:cNvPr>
            <p:cNvGrpSpPr/>
            <p:nvPr/>
          </p:nvGrpSpPr>
          <p:grpSpPr>
            <a:xfrm>
              <a:off x="3451020" y="207638"/>
              <a:ext cx="2562286" cy="1536699"/>
              <a:chOff x="746064" y="1894185"/>
              <a:chExt cx="2562286" cy="1536699"/>
            </a:xfrm>
          </p:grpSpPr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446E344F-30BA-4D44-8FB8-2BDDB538D63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A51124BA-B174-45F9-A9DA-E5508174E92A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楕円 877">
                  <a:extLst>
                    <a:ext uri="{FF2B5EF4-FFF2-40B4-BE49-F238E27FC236}">
                      <a16:creationId xmlns:a16="http://schemas.microsoft.com/office/drawing/2014/main" id="{30E295D3-833C-4C27-9454-DF12256A90B7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10B8F305-9C1F-4581-A570-3136A4DB62B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E62E5EE1-4440-4D33-BF4E-85156F9A524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224FC84E-FFDC-4081-AA80-C7DC76393207}"/>
                </a:ext>
              </a:extLst>
            </p:cNvPr>
            <p:cNvGrpSpPr/>
            <p:nvPr/>
          </p:nvGrpSpPr>
          <p:grpSpPr>
            <a:xfrm rot="3600000">
              <a:off x="4698876" y="19073"/>
              <a:ext cx="290286" cy="1591662"/>
              <a:chOff x="4449183" y="1189938"/>
              <a:chExt cx="689554" cy="3780886"/>
            </a:xfrm>
          </p:grpSpPr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B9BED5A8-B88A-4DC6-AC9B-4826D6CAA866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871" name="楕円 278">
                  <a:extLst>
                    <a:ext uri="{FF2B5EF4-FFF2-40B4-BE49-F238E27FC236}">
                      <a16:creationId xmlns:a16="http://schemas.microsoft.com/office/drawing/2014/main" id="{00C352A9-8654-4834-BBA2-9B58922D9A0B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2" name="楕円 278">
                  <a:extLst>
                    <a:ext uri="{FF2B5EF4-FFF2-40B4-BE49-F238E27FC236}">
                      <a16:creationId xmlns:a16="http://schemas.microsoft.com/office/drawing/2014/main" id="{66667D5D-E1D5-48B9-B06C-EE1EC9D7CE2E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楕円 278">
                  <a:extLst>
                    <a:ext uri="{FF2B5EF4-FFF2-40B4-BE49-F238E27FC236}">
                      <a16:creationId xmlns:a16="http://schemas.microsoft.com/office/drawing/2014/main" id="{D1F39DAF-F5D2-41C4-95A9-D5C6BC8A778C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54825C7D-10E8-493C-99B2-4D36FA600023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2" name="楕円 278">
                <a:extLst>
                  <a:ext uri="{FF2B5EF4-FFF2-40B4-BE49-F238E27FC236}">
                    <a16:creationId xmlns:a16="http://schemas.microsoft.com/office/drawing/2014/main" id="{3FAE6247-690D-4F5D-8AF2-F9625350EDDD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3" name="楕円 278">
                <a:extLst>
                  <a:ext uri="{FF2B5EF4-FFF2-40B4-BE49-F238E27FC236}">
                    <a16:creationId xmlns:a16="http://schemas.microsoft.com/office/drawing/2014/main" id="{D9CD33C2-FC6A-45AB-B87B-8E01F0A77608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4" name="楕円 278">
                <a:extLst>
                  <a:ext uri="{FF2B5EF4-FFF2-40B4-BE49-F238E27FC236}">
                    <a16:creationId xmlns:a16="http://schemas.microsoft.com/office/drawing/2014/main" id="{FB7F2667-F71D-4ABF-9193-89642E8F7AFD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ACBF46ED-8850-40DE-82D7-9BDA9222075C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6" name="台形 23">
                <a:extLst>
                  <a:ext uri="{FF2B5EF4-FFF2-40B4-BE49-F238E27FC236}">
                    <a16:creationId xmlns:a16="http://schemas.microsoft.com/office/drawing/2014/main" id="{22B3A41C-620B-4642-A79A-039DF7048098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7" name="楕円 278">
                <a:extLst>
                  <a:ext uri="{FF2B5EF4-FFF2-40B4-BE49-F238E27FC236}">
                    <a16:creationId xmlns:a16="http://schemas.microsoft.com/office/drawing/2014/main" id="{D50F5AB2-1CB9-46D9-A8DB-808593E9D7F4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8" name="楕円 278">
                <a:extLst>
                  <a:ext uri="{FF2B5EF4-FFF2-40B4-BE49-F238E27FC236}">
                    <a16:creationId xmlns:a16="http://schemas.microsoft.com/office/drawing/2014/main" id="{B4D82AF9-4B2A-42DF-B26F-0B5BB5591AD3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9" name="楕円 278">
                <a:extLst>
                  <a:ext uri="{FF2B5EF4-FFF2-40B4-BE49-F238E27FC236}">
                    <a16:creationId xmlns:a16="http://schemas.microsoft.com/office/drawing/2014/main" id="{067D5E03-20A8-4588-A821-725B52A2CC88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0" name="楕円 278">
                <a:extLst>
                  <a:ext uri="{FF2B5EF4-FFF2-40B4-BE49-F238E27FC236}">
                    <a16:creationId xmlns:a16="http://schemas.microsoft.com/office/drawing/2014/main" id="{50283E37-F84F-4D9C-A4DF-C92E3FFFC295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7E3B1211-BA68-4A2C-9902-E07DA9E415AC}"/>
                </a:ext>
              </a:extLst>
            </p:cNvPr>
            <p:cNvGrpSpPr/>
            <p:nvPr/>
          </p:nvGrpSpPr>
          <p:grpSpPr>
            <a:xfrm rot="3321879">
              <a:off x="4302237" y="-339826"/>
              <a:ext cx="626697" cy="1870380"/>
              <a:chOff x="2816983" y="539482"/>
              <a:chExt cx="1488677" cy="4442961"/>
            </a:xfrm>
          </p:grpSpPr>
          <p:sp>
            <p:nvSpPr>
              <p:cNvPr id="837" name="楕円 278">
                <a:extLst>
                  <a:ext uri="{FF2B5EF4-FFF2-40B4-BE49-F238E27FC236}">
                    <a16:creationId xmlns:a16="http://schemas.microsoft.com/office/drawing/2014/main" id="{ED2B89CE-788E-4FD2-94A8-55FF3EBB30C5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8" name="楕円 278">
                <a:extLst>
                  <a:ext uri="{FF2B5EF4-FFF2-40B4-BE49-F238E27FC236}">
                    <a16:creationId xmlns:a16="http://schemas.microsoft.com/office/drawing/2014/main" id="{1C12F6FA-A40E-4BE0-A735-859DEA583B8F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9" name="楕円 278">
                <a:extLst>
                  <a:ext uri="{FF2B5EF4-FFF2-40B4-BE49-F238E27FC236}">
                    <a16:creationId xmlns:a16="http://schemas.microsoft.com/office/drawing/2014/main" id="{8023BAE2-7884-493D-A609-340A9990A3F3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0" name="楕円 278">
                <a:extLst>
                  <a:ext uri="{FF2B5EF4-FFF2-40B4-BE49-F238E27FC236}">
                    <a16:creationId xmlns:a16="http://schemas.microsoft.com/office/drawing/2014/main" id="{AA5C0140-F7CC-49F6-BEE6-0A6B0374BC44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1" name="楕円 278">
                <a:extLst>
                  <a:ext uri="{FF2B5EF4-FFF2-40B4-BE49-F238E27FC236}">
                    <a16:creationId xmlns:a16="http://schemas.microsoft.com/office/drawing/2014/main" id="{E7BD3E84-A26C-42D4-B3C4-64D9D12FEB4C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0082E099-1AE5-418D-A01A-641C0AEFB884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9EEAA460-F8FC-49DB-8254-E0ADF401C6E4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828280B0-F452-4412-8D60-BD8DFFB101CD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5" name="台形 23">
                <a:extLst>
                  <a:ext uri="{FF2B5EF4-FFF2-40B4-BE49-F238E27FC236}">
                    <a16:creationId xmlns:a16="http://schemas.microsoft.com/office/drawing/2014/main" id="{10FD7866-B4B8-47F0-93D4-B7C681C4AE75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6" name="二等辺三角形 845">
                <a:extLst>
                  <a:ext uri="{FF2B5EF4-FFF2-40B4-BE49-F238E27FC236}">
                    <a16:creationId xmlns:a16="http://schemas.microsoft.com/office/drawing/2014/main" id="{9FBBEE52-B2EC-4742-928C-1DFAF2258ADF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7" name="楕円 278">
                <a:extLst>
                  <a:ext uri="{FF2B5EF4-FFF2-40B4-BE49-F238E27FC236}">
                    <a16:creationId xmlns:a16="http://schemas.microsoft.com/office/drawing/2014/main" id="{0CF28EB5-4C4C-4F46-B304-46384624FA17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8" name="楕円 278">
                <a:extLst>
                  <a:ext uri="{FF2B5EF4-FFF2-40B4-BE49-F238E27FC236}">
                    <a16:creationId xmlns:a16="http://schemas.microsoft.com/office/drawing/2014/main" id="{CFC9CE16-FBC3-4154-9480-BAAA2107DA33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9" name="楕円 278">
                <a:extLst>
                  <a:ext uri="{FF2B5EF4-FFF2-40B4-BE49-F238E27FC236}">
                    <a16:creationId xmlns:a16="http://schemas.microsoft.com/office/drawing/2014/main" id="{19CDDA37-B810-4E22-A3E0-0E5B591315C9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0" name="楕円 278">
                <a:extLst>
                  <a:ext uri="{FF2B5EF4-FFF2-40B4-BE49-F238E27FC236}">
                    <a16:creationId xmlns:a16="http://schemas.microsoft.com/office/drawing/2014/main" id="{F8ECFAE6-8E1F-452F-86FE-700CE6F5CDE4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1" name="楕円 278">
                <a:extLst>
                  <a:ext uri="{FF2B5EF4-FFF2-40B4-BE49-F238E27FC236}">
                    <a16:creationId xmlns:a16="http://schemas.microsoft.com/office/drawing/2014/main" id="{41121B4C-F51B-4335-AC03-07E27153DD98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2" name="楕円 278">
                <a:extLst>
                  <a:ext uri="{FF2B5EF4-FFF2-40B4-BE49-F238E27FC236}">
                    <a16:creationId xmlns:a16="http://schemas.microsoft.com/office/drawing/2014/main" id="{C9D4D256-61A4-4572-BE44-1BB3C4A89A54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3" name="楕円 278">
                <a:extLst>
                  <a:ext uri="{FF2B5EF4-FFF2-40B4-BE49-F238E27FC236}">
                    <a16:creationId xmlns:a16="http://schemas.microsoft.com/office/drawing/2014/main" id="{3F6FC5D3-0D2F-44A5-AB1D-C819A35B6D8A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4" name="楕円 278">
                <a:extLst>
                  <a:ext uri="{FF2B5EF4-FFF2-40B4-BE49-F238E27FC236}">
                    <a16:creationId xmlns:a16="http://schemas.microsoft.com/office/drawing/2014/main" id="{8B95A8DF-133D-45E4-8EEF-60108261312B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5" name="楕円 278">
                <a:extLst>
                  <a:ext uri="{FF2B5EF4-FFF2-40B4-BE49-F238E27FC236}">
                    <a16:creationId xmlns:a16="http://schemas.microsoft.com/office/drawing/2014/main" id="{879E2ABD-A05F-4985-84F5-CD82840D0CF5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6" name="楕円 278">
                <a:extLst>
                  <a:ext uri="{FF2B5EF4-FFF2-40B4-BE49-F238E27FC236}">
                    <a16:creationId xmlns:a16="http://schemas.microsoft.com/office/drawing/2014/main" id="{2EE9E31C-0A6B-4870-B213-56364A82F401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7" name="楕円 278">
                <a:extLst>
                  <a:ext uri="{FF2B5EF4-FFF2-40B4-BE49-F238E27FC236}">
                    <a16:creationId xmlns:a16="http://schemas.microsoft.com/office/drawing/2014/main" id="{EB8026ED-880B-4885-90B9-F2A6E8CACC8C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8" name="楕円 278">
                <a:extLst>
                  <a:ext uri="{FF2B5EF4-FFF2-40B4-BE49-F238E27FC236}">
                    <a16:creationId xmlns:a16="http://schemas.microsoft.com/office/drawing/2014/main" id="{A81BE0BF-76B0-4A7B-A643-15E5DBBA0DCB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9" name="二等辺三角形 295">
                <a:extLst>
                  <a:ext uri="{FF2B5EF4-FFF2-40B4-BE49-F238E27FC236}">
                    <a16:creationId xmlns:a16="http://schemas.microsoft.com/office/drawing/2014/main" id="{0B85E3E9-ECCE-49DD-905C-69F64F2967CC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C3562904-27FB-430C-BE6F-3F316D936D79}"/>
                </a:ext>
              </a:extLst>
            </p:cNvPr>
            <p:cNvGrpSpPr/>
            <p:nvPr/>
          </p:nvGrpSpPr>
          <p:grpSpPr>
            <a:xfrm rot="3600000" flipH="1">
              <a:off x="4529186" y="109047"/>
              <a:ext cx="246724" cy="1484649"/>
              <a:chOff x="4449183" y="1189938"/>
              <a:chExt cx="689554" cy="3780886"/>
            </a:xfrm>
          </p:grpSpPr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8877CFFD-339C-4426-9E59-24965829EC4E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834" name="楕円 278">
                  <a:extLst>
                    <a:ext uri="{FF2B5EF4-FFF2-40B4-BE49-F238E27FC236}">
                      <a16:creationId xmlns:a16="http://schemas.microsoft.com/office/drawing/2014/main" id="{DF54563E-54D4-449A-A0EB-FF2AFF5B7AD9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楕円 278">
                  <a:extLst>
                    <a:ext uri="{FF2B5EF4-FFF2-40B4-BE49-F238E27FC236}">
                      <a16:creationId xmlns:a16="http://schemas.microsoft.com/office/drawing/2014/main" id="{76AE399C-76FB-499A-A921-A9B8CAD2305E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楕円 278">
                  <a:extLst>
                    <a:ext uri="{FF2B5EF4-FFF2-40B4-BE49-F238E27FC236}">
                      <a16:creationId xmlns:a16="http://schemas.microsoft.com/office/drawing/2014/main" id="{33462172-9391-4C47-83DE-05A9BF3480F3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30663683-F3DC-4B29-9719-1690A83DAC31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5" name="楕円 278">
                <a:extLst>
                  <a:ext uri="{FF2B5EF4-FFF2-40B4-BE49-F238E27FC236}">
                    <a16:creationId xmlns:a16="http://schemas.microsoft.com/office/drawing/2014/main" id="{A53F0050-7AEE-46FE-9473-CB9476853E24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6" name="楕円 278">
                <a:extLst>
                  <a:ext uri="{FF2B5EF4-FFF2-40B4-BE49-F238E27FC236}">
                    <a16:creationId xmlns:a16="http://schemas.microsoft.com/office/drawing/2014/main" id="{354E769D-DA01-4FD1-88EE-C8C4B056662C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7" name="楕円 278">
                <a:extLst>
                  <a:ext uri="{FF2B5EF4-FFF2-40B4-BE49-F238E27FC236}">
                    <a16:creationId xmlns:a16="http://schemas.microsoft.com/office/drawing/2014/main" id="{069F2DCC-99AF-45F2-86EE-A2F1313E723A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D3DF06C4-FE32-4FD6-A9BB-08590547FA26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9" name="台形 23">
                <a:extLst>
                  <a:ext uri="{FF2B5EF4-FFF2-40B4-BE49-F238E27FC236}">
                    <a16:creationId xmlns:a16="http://schemas.microsoft.com/office/drawing/2014/main" id="{945D55B7-870F-472B-ADC7-CEADB470E606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楕円 278">
                <a:extLst>
                  <a:ext uri="{FF2B5EF4-FFF2-40B4-BE49-F238E27FC236}">
                    <a16:creationId xmlns:a16="http://schemas.microsoft.com/office/drawing/2014/main" id="{37A8D262-146A-4730-BBAF-9CD4297A355F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1" name="楕円 278">
                <a:extLst>
                  <a:ext uri="{FF2B5EF4-FFF2-40B4-BE49-F238E27FC236}">
                    <a16:creationId xmlns:a16="http://schemas.microsoft.com/office/drawing/2014/main" id="{D6481710-7B19-4095-A88C-EAD1D4D8A667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2" name="楕円 278">
                <a:extLst>
                  <a:ext uri="{FF2B5EF4-FFF2-40B4-BE49-F238E27FC236}">
                    <a16:creationId xmlns:a16="http://schemas.microsoft.com/office/drawing/2014/main" id="{087CEFD8-6A49-4BD2-8346-4BC224C9AE60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3" name="楕円 278">
                <a:extLst>
                  <a:ext uri="{FF2B5EF4-FFF2-40B4-BE49-F238E27FC236}">
                    <a16:creationId xmlns:a16="http://schemas.microsoft.com/office/drawing/2014/main" id="{72F0FEFD-3C3F-4F22-A476-B389B6B72B86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92335E9F-584D-4FC3-A20B-910BA21D5815}"/>
                </a:ext>
              </a:extLst>
            </p:cNvPr>
            <p:cNvGrpSpPr/>
            <p:nvPr/>
          </p:nvGrpSpPr>
          <p:grpSpPr>
            <a:xfrm rot="3889869" flipH="1">
              <a:off x="4828166" y="11324"/>
              <a:ext cx="532652" cy="1744627"/>
              <a:chOff x="2816983" y="539482"/>
              <a:chExt cx="1488677" cy="4442961"/>
            </a:xfrm>
          </p:grpSpPr>
          <p:sp>
            <p:nvSpPr>
              <p:cNvPr id="800" name="楕円 278">
                <a:extLst>
                  <a:ext uri="{FF2B5EF4-FFF2-40B4-BE49-F238E27FC236}">
                    <a16:creationId xmlns:a16="http://schemas.microsoft.com/office/drawing/2014/main" id="{AA7A72BB-CBE3-40BD-8870-1C1E75CE5A4E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1" name="楕円 278">
                <a:extLst>
                  <a:ext uri="{FF2B5EF4-FFF2-40B4-BE49-F238E27FC236}">
                    <a16:creationId xmlns:a16="http://schemas.microsoft.com/office/drawing/2014/main" id="{56FC46EC-1300-44C7-9646-086A730041D6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2" name="楕円 278">
                <a:extLst>
                  <a:ext uri="{FF2B5EF4-FFF2-40B4-BE49-F238E27FC236}">
                    <a16:creationId xmlns:a16="http://schemas.microsoft.com/office/drawing/2014/main" id="{AC72A882-1660-48F6-A31B-B4FD6F2C3D15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3" name="楕円 278">
                <a:extLst>
                  <a:ext uri="{FF2B5EF4-FFF2-40B4-BE49-F238E27FC236}">
                    <a16:creationId xmlns:a16="http://schemas.microsoft.com/office/drawing/2014/main" id="{DD0DF97B-10A9-41EF-82FF-D63A3E99D04B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楕円 278">
                <a:extLst>
                  <a:ext uri="{FF2B5EF4-FFF2-40B4-BE49-F238E27FC236}">
                    <a16:creationId xmlns:a16="http://schemas.microsoft.com/office/drawing/2014/main" id="{BCB2D542-01C4-43EE-9380-E9E3654D2B1E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46ED9523-42B5-4F2D-85AC-1C2B0415719E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38F386CE-D388-4DE6-A601-B5AD3B6DD851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E784F9DC-A4C5-4572-8993-255ED18419D0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8" name="台形 23">
                <a:extLst>
                  <a:ext uri="{FF2B5EF4-FFF2-40B4-BE49-F238E27FC236}">
                    <a16:creationId xmlns:a16="http://schemas.microsoft.com/office/drawing/2014/main" id="{9C5D40E3-B48E-4E19-90A7-6C84C14F82BF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二等辺三角形 808">
                <a:extLst>
                  <a:ext uri="{FF2B5EF4-FFF2-40B4-BE49-F238E27FC236}">
                    <a16:creationId xmlns:a16="http://schemas.microsoft.com/office/drawing/2014/main" id="{B2F6358E-AE89-484A-971A-DE0BF2E837E3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楕円 278">
                <a:extLst>
                  <a:ext uri="{FF2B5EF4-FFF2-40B4-BE49-F238E27FC236}">
                    <a16:creationId xmlns:a16="http://schemas.microsoft.com/office/drawing/2014/main" id="{9B4AE731-D81C-41B7-9FC6-32149DDECAFC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1" name="楕円 278">
                <a:extLst>
                  <a:ext uri="{FF2B5EF4-FFF2-40B4-BE49-F238E27FC236}">
                    <a16:creationId xmlns:a16="http://schemas.microsoft.com/office/drawing/2014/main" id="{8711F95A-539D-421B-9631-029AF54BD83A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2" name="楕円 278">
                <a:extLst>
                  <a:ext uri="{FF2B5EF4-FFF2-40B4-BE49-F238E27FC236}">
                    <a16:creationId xmlns:a16="http://schemas.microsoft.com/office/drawing/2014/main" id="{6DAABBFF-6090-4BFE-A0AD-564DC4EBC17D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3" name="楕円 278">
                <a:extLst>
                  <a:ext uri="{FF2B5EF4-FFF2-40B4-BE49-F238E27FC236}">
                    <a16:creationId xmlns:a16="http://schemas.microsoft.com/office/drawing/2014/main" id="{759FA4E8-D18F-4F16-AC46-433C8D197911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楕円 278">
                <a:extLst>
                  <a:ext uri="{FF2B5EF4-FFF2-40B4-BE49-F238E27FC236}">
                    <a16:creationId xmlns:a16="http://schemas.microsoft.com/office/drawing/2014/main" id="{9CDAE096-4A57-4AC3-8474-6E8C6C3CFBC1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5" name="楕円 278">
                <a:extLst>
                  <a:ext uri="{FF2B5EF4-FFF2-40B4-BE49-F238E27FC236}">
                    <a16:creationId xmlns:a16="http://schemas.microsoft.com/office/drawing/2014/main" id="{3667AA6E-CEA8-4B28-A963-25577E16FE58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6" name="楕円 278">
                <a:extLst>
                  <a:ext uri="{FF2B5EF4-FFF2-40B4-BE49-F238E27FC236}">
                    <a16:creationId xmlns:a16="http://schemas.microsoft.com/office/drawing/2014/main" id="{1AFCE720-E807-4B50-8635-8E02694FCF72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7" name="楕円 278">
                <a:extLst>
                  <a:ext uri="{FF2B5EF4-FFF2-40B4-BE49-F238E27FC236}">
                    <a16:creationId xmlns:a16="http://schemas.microsoft.com/office/drawing/2014/main" id="{9EA2E423-F877-42C5-B676-11FBF9FD3802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楕円 278">
                <a:extLst>
                  <a:ext uri="{FF2B5EF4-FFF2-40B4-BE49-F238E27FC236}">
                    <a16:creationId xmlns:a16="http://schemas.microsoft.com/office/drawing/2014/main" id="{E6E7E332-F65C-4634-A13A-AD5B5A30AC40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楕円 278">
                <a:extLst>
                  <a:ext uri="{FF2B5EF4-FFF2-40B4-BE49-F238E27FC236}">
                    <a16:creationId xmlns:a16="http://schemas.microsoft.com/office/drawing/2014/main" id="{D4F339DA-C565-470F-B86F-DBE9ED865265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楕円 278">
                <a:extLst>
                  <a:ext uri="{FF2B5EF4-FFF2-40B4-BE49-F238E27FC236}">
                    <a16:creationId xmlns:a16="http://schemas.microsoft.com/office/drawing/2014/main" id="{CB876BE6-7F68-4356-9B21-B554119C369E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楕円 278">
                <a:extLst>
                  <a:ext uri="{FF2B5EF4-FFF2-40B4-BE49-F238E27FC236}">
                    <a16:creationId xmlns:a16="http://schemas.microsoft.com/office/drawing/2014/main" id="{B6A7AFD9-A3FA-423B-B800-B5D3C4E6BFE2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二等辺三角形 295">
                <a:extLst>
                  <a:ext uri="{FF2B5EF4-FFF2-40B4-BE49-F238E27FC236}">
                    <a16:creationId xmlns:a16="http://schemas.microsoft.com/office/drawing/2014/main" id="{53F59D32-BFBC-4737-993F-B0330A373529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79" name="グループ化 878">
            <a:extLst>
              <a:ext uri="{FF2B5EF4-FFF2-40B4-BE49-F238E27FC236}">
                <a16:creationId xmlns:a16="http://schemas.microsoft.com/office/drawing/2014/main" id="{F9C3A243-052D-4CD9-96D4-A728BAD5AAED}"/>
              </a:ext>
            </a:extLst>
          </p:cNvPr>
          <p:cNvGrpSpPr/>
          <p:nvPr/>
        </p:nvGrpSpPr>
        <p:grpSpPr>
          <a:xfrm>
            <a:off x="744773" y="1212497"/>
            <a:ext cx="2562286" cy="1872194"/>
            <a:chOff x="4480869" y="3936001"/>
            <a:chExt cx="2562286" cy="1872194"/>
          </a:xfrm>
        </p:grpSpPr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3D32B12C-561D-44B3-B50F-DFEA06BDFC72}"/>
                </a:ext>
              </a:extLst>
            </p:cNvPr>
            <p:cNvGrpSpPr/>
            <p:nvPr/>
          </p:nvGrpSpPr>
          <p:grpSpPr>
            <a:xfrm>
              <a:off x="4480869" y="4204544"/>
              <a:ext cx="2562286" cy="1536699"/>
              <a:chOff x="746064" y="1894185"/>
              <a:chExt cx="2562286" cy="1536699"/>
            </a:xfrm>
          </p:grpSpPr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6EEBC615-F02A-4241-B33B-311C60B66D8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1BF19471-F608-4B79-BA74-C3277E5B44A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7" name="楕円 926">
                  <a:extLst>
                    <a:ext uri="{FF2B5EF4-FFF2-40B4-BE49-F238E27FC236}">
                      <a16:creationId xmlns:a16="http://schemas.microsoft.com/office/drawing/2014/main" id="{F0585E4B-D833-4563-87BC-6D98A17027A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5AA55856-C90E-4A4D-9408-2A6CB8DDCA2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CFDBCBF0-0242-4508-B83F-9FA7A72367E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6E3EDC39-A159-43A6-94A6-4D404B122DC3}"/>
                </a:ext>
              </a:extLst>
            </p:cNvPr>
            <p:cNvGrpSpPr/>
            <p:nvPr/>
          </p:nvGrpSpPr>
          <p:grpSpPr>
            <a:xfrm rot="3600000">
              <a:off x="4980753" y="3789730"/>
              <a:ext cx="1872194" cy="2164735"/>
              <a:chOff x="2418103" y="603084"/>
              <a:chExt cx="3154370" cy="3647259"/>
            </a:xfrm>
          </p:grpSpPr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30986C1E-003F-48D2-9D56-AA344AAB9D7B}"/>
                  </a:ext>
                </a:extLst>
              </p:cNvPr>
              <p:cNvGrpSpPr/>
              <p:nvPr/>
            </p:nvGrpSpPr>
            <p:grpSpPr>
              <a:xfrm rot="3347226">
                <a:off x="4117752" y="1860046"/>
                <a:ext cx="292964" cy="966350"/>
                <a:chOff x="5674519" y="1390651"/>
                <a:chExt cx="861274" cy="2781300"/>
              </a:xfrm>
            </p:grpSpPr>
            <p:grpSp>
              <p:nvGrpSpPr>
                <p:cNvPr id="919" name="グループ化 918">
                  <a:extLst>
                    <a:ext uri="{FF2B5EF4-FFF2-40B4-BE49-F238E27FC236}">
                      <a16:creationId xmlns:a16="http://schemas.microsoft.com/office/drawing/2014/main" id="{CEA89960-0BE8-4177-AD1E-0561B9B9A2AB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921" name="フリーフォーム: 図形 920">
                    <a:extLst>
                      <a:ext uri="{FF2B5EF4-FFF2-40B4-BE49-F238E27FC236}">
                        <a16:creationId xmlns:a16="http://schemas.microsoft.com/office/drawing/2014/main" id="{46214526-ABD0-4E73-A079-F68ED159F9D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2" name="フリーフォーム: 図形 921">
                    <a:extLst>
                      <a:ext uri="{FF2B5EF4-FFF2-40B4-BE49-F238E27FC236}">
                        <a16:creationId xmlns:a16="http://schemas.microsoft.com/office/drawing/2014/main" id="{1CFE9874-50B6-4A00-98B6-36B822DD71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428E48E2-4938-4446-A644-C46D88CD3393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83" name="グループ化 882">
                <a:extLst>
                  <a:ext uri="{FF2B5EF4-FFF2-40B4-BE49-F238E27FC236}">
                    <a16:creationId xmlns:a16="http://schemas.microsoft.com/office/drawing/2014/main" id="{49E77F23-6B5E-4DF6-8DA3-F798A2A8A853}"/>
                  </a:ext>
                </a:extLst>
              </p:cNvPr>
              <p:cNvGrpSpPr/>
              <p:nvPr/>
            </p:nvGrpSpPr>
            <p:grpSpPr>
              <a:xfrm rot="18252774" flipH="1">
                <a:off x="2687950" y="1850352"/>
                <a:ext cx="426656" cy="966350"/>
                <a:chOff x="5674519" y="1390651"/>
                <a:chExt cx="861274" cy="2781300"/>
              </a:xfrm>
            </p:grpSpPr>
            <p:grpSp>
              <p:nvGrpSpPr>
                <p:cNvPr id="915" name="グループ化 914">
                  <a:extLst>
                    <a:ext uri="{FF2B5EF4-FFF2-40B4-BE49-F238E27FC236}">
                      <a16:creationId xmlns:a16="http://schemas.microsoft.com/office/drawing/2014/main" id="{25B3486E-DC3A-4311-A513-2CDAEEBCFE3B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917" name="フリーフォーム: 図形 916">
                    <a:extLst>
                      <a:ext uri="{FF2B5EF4-FFF2-40B4-BE49-F238E27FC236}">
                        <a16:creationId xmlns:a16="http://schemas.microsoft.com/office/drawing/2014/main" id="{665F17DD-3F03-45E9-B45B-3E1D84C329A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7270B161-B0CC-42FE-BFC4-80D122954DA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6C000A25-F474-4449-BF7C-6C8DB5C66A7F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2A0FE5E0-353A-4E1B-A2B7-064411F063F5}"/>
                  </a:ext>
                </a:extLst>
              </p:cNvPr>
              <p:cNvSpPr/>
              <p:nvPr/>
            </p:nvSpPr>
            <p:spPr>
              <a:xfrm rot="19425613" flipH="1">
                <a:off x="3238040" y="1896874"/>
                <a:ext cx="62630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FFABC5E5-9ECD-45E2-AEBA-CF75B562116F}"/>
                  </a:ext>
                </a:extLst>
              </p:cNvPr>
              <p:cNvSpPr/>
              <p:nvPr/>
            </p:nvSpPr>
            <p:spPr>
              <a:xfrm rot="19425613" flipH="1">
                <a:off x="3257090" y="2182624"/>
                <a:ext cx="62630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530E451E-15EE-4BFD-B92F-5E4FC5B06AF2}"/>
                  </a:ext>
                </a:extLst>
              </p:cNvPr>
              <p:cNvSpPr/>
              <p:nvPr/>
            </p:nvSpPr>
            <p:spPr>
              <a:xfrm rot="2174387">
                <a:off x="3923038" y="1963359"/>
                <a:ext cx="62630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87" name="グループ化 886">
                <a:extLst>
                  <a:ext uri="{FF2B5EF4-FFF2-40B4-BE49-F238E27FC236}">
                    <a16:creationId xmlns:a16="http://schemas.microsoft.com/office/drawing/2014/main" id="{80F37B12-161D-492D-A860-C11658534F21}"/>
                  </a:ext>
                </a:extLst>
              </p:cNvPr>
              <p:cNvGrpSpPr/>
              <p:nvPr/>
            </p:nvGrpSpPr>
            <p:grpSpPr>
              <a:xfrm rot="352824">
                <a:off x="2957046" y="1390649"/>
                <a:ext cx="872005" cy="2859693"/>
                <a:chOff x="2696696" y="829409"/>
                <a:chExt cx="966288" cy="3420934"/>
              </a:xfrm>
            </p:grpSpPr>
            <p:sp>
              <p:nvSpPr>
                <p:cNvPr id="913" name="台形 912">
                  <a:extLst>
                    <a:ext uri="{FF2B5EF4-FFF2-40B4-BE49-F238E27FC236}">
                      <a16:creationId xmlns:a16="http://schemas.microsoft.com/office/drawing/2014/main" id="{A8F21614-DBA7-4B2B-B907-FA496FB21C4F}"/>
                    </a:ext>
                  </a:extLst>
                </p:cNvPr>
                <p:cNvSpPr/>
                <p:nvPr/>
              </p:nvSpPr>
              <p:spPr>
                <a:xfrm rot="21212543">
                  <a:off x="3382652" y="2241693"/>
                  <a:ext cx="105882" cy="2008650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8B58B734-8748-4461-8F07-F21818FDCD73}"/>
                    </a:ext>
                  </a:extLst>
                </p:cNvPr>
                <p:cNvSpPr/>
                <p:nvPr/>
              </p:nvSpPr>
              <p:spPr>
                <a:xfrm rot="15591182">
                  <a:off x="2455744" y="1070361"/>
                  <a:ext cx="1448191" cy="966288"/>
                </a:xfrm>
                <a:custGeom>
                  <a:avLst/>
                  <a:gdLst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637144 w 2781300"/>
                    <a:gd name="connsiteY87" fmla="*/ 321068 h 1855788"/>
                    <a:gd name="connsiteX88" fmla="*/ 1757367 w 2781300"/>
                    <a:gd name="connsiteY88" fmla="*/ 311945 h 1855788"/>
                    <a:gd name="connsiteX89" fmla="*/ 1735914 w 2781300"/>
                    <a:gd name="connsiteY89" fmla="*/ 364629 h 1855788"/>
                    <a:gd name="connsiteX90" fmla="*/ 1808129 w 2781300"/>
                    <a:gd name="connsiteY90" fmla="*/ 359574 h 1855788"/>
                    <a:gd name="connsiteX91" fmla="*/ 1792112 w 2781300"/>
                    <a:gd name="connsiteY91" fmla="*/ 395862 h 1855788"/>
                    <a:gd name="connsiteX92" fmla="*/ 1908140 w 2781300"/>
                    <a:gd name="connsiteY92" fmla="*/ 388149 h 1855788"/>
                    <a:gd name="connsiteX93" fmla="*/ 1877411 w 2781300"/>
                    <a:gd name="connsiteY93" fmla="*/ 454261 h 1855788"/>
                    <a:gd name="connsiteX94" fmla="*/ 1882194 w 2781300"/>
                    <a:gd name="connsiteY94" fmla="*/ 456941 h 1855788"/>
                    <a:gd name="connsiteX95" fmla="*/ 1972435 w 2781300"/>
                    <a:gd name="connsiteY95" fmla="*/ 451649 h 1855788"/>
                    <a:gd name="connsiteX96" fmla="*/ 1949751 w 2781300"/>
                    <a:gd name="connsiteY96" fmla="*/ 494699 h 1855788"/>
                    <a:gd name="connsiteX97" fmla="*/ 2014323 w 2781300"/>
                    <a:gd name="connsiteY97" fmla="*/ 530563 h 1855788"/>
                    <a:gd name="connsiteX98" fmla="*/ 2100242 w 2781300"/>
                    <a:gd name="connsiteY98" fmla="*/ 524674 h 1855788"/>
                    <a:gd name="connsiteX99" fmla="*/ 2080914 w 2781300"/>
                    <a:gd name="connsiteY99" fmla="*/ 567549 h 1855788"/>
                    <a:gd name="connsiteX100" fmla="*/ 2107058 w 2781300"/>
                    <a:gd name="connsiteY100" fmla="*/ 582069 h 1855788"/>
                    <a:gd name="connsiteX101" fmla="*/ 2203928 w 2781300"/>
                    <a:gd name="connsiteY101" fmla="*/ 576262 h 1855788"/>
                    <a:gd name="connsiteX102" fmla="*/ 2180042 w 2781300"/>
                    <a:gd name="connsiteY102" fmla="*/ 622605 h 1855788"/>
                    <a:gd name="connsiteX103" fmla="*/ 2218414 w 2781300"/>
                    <a:gd name="connsiteY103" fmla="*/ 643918 h 1855788"/>
                    <a:gd name="connsiteX104" fmla="*/ 2254837 w 2781300"/>
                    <a:gd name="connsiteY104" fmla="*/ 636822 h 1855788"/>
                    <a:gd name="connsiteX105" fmla="*/ 2346339 w 2781300"/>
                    <a:gd name="connsiteY105" fmla="*/ 631032 h 1855788"/>
                    <a:gd name="connsiteX106" fmla="*/ 2319231 w 2781300"/>
                    <a:gd name="connsiteY106" fmla="*/ 696341 h 1855788"/>
                    <a:gd name="connsiteX107" fmla="*/ 2348431 w 2781300"/>
                    <a:gd name="connsiteY107" fmla="*/ 711403 h 1855788"/>
                    <a:gd name="connsiteX108" fmla="*/ 2438404 w 2781300"/>
                    <a:gd name="connsiteY108" fmla="*/ 707232 h 1855788"/>
                    <a:gd name="connsiteX109" fmla="*/ 2416227 w 2781300"/>
                    <a:gd name="connsiteY109" fmla="*/ 746374 h 1855788"/>
                    <a:gd name="connsiteX110" fmla="*/ 2435226 w 2781300"/>
                    <a:gd name="connsiteY110" fmla="*/ 756174 h 1855788"/>
                    <a:gd name="connsiteX111" fmla="*/ 2548297 w 2781300"/>
                    <a:gd name="connsiteY111" fmla="*/ 747713 h 1855788"/>
                    <a:gd name="connsiteX112" fmla="*/ 2513846 w 2781300"/>
                    <a:gd name="connsiteY112" fmla="*/ 796728 h 1855788"/>
                    <a:gd name="connsiteX113" fmla="*/ 2531059 w 2781300"/>
                    <a:gd name="connsiteY113" fmla="*/ 805607 h 1855788"/>
                    <a:gd name="connsiteX114" fmla="*/ 2534192 w 2781300"/>
                    <a:gd name="connsiteY114" fmla="*/ 804820 h 1855788"/>
                    <a:gd name="connsiteX115" fmla="*/ 2660245 w 2781300"/>
                    <a:gd name="connsiteY115" fmla="*/ 795338 h 1855788"/>
                    <a:gd name="connsiteX116" fmla="*/ 2629833 w 2781300"/>
                    <a:gd name="connsiteY116" fmla="*/ 852351 h 1855788"/>
                    <a:gd name="connsiteX117" fmla="*/ 2639870 w 2781300"/>
                    <a:gd name="connsiteY117" fmla="*/ 856988 h 1855788"/>
                    <a:gd name="connsiteX118" fmla="*/ 2710659 w 2781300"/>
                    <a:gd name="connsiteY118" fmla="*/ 852487 h 1855788"/>
                    <a:gd name="connsiteX119" fmla="*/ 2692412 w 2781300"/>
                    <a:gd name="connsiteY119" fmla="*/ 881266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014323 w 2781300"/>
                    <a:gd name="connsiteY96" fmla="*/ 530563 h 1855788"/>
                    <a:gd name="connsiteX97" fmla="*/ 2100242 w 2781300"/>
                    <a:gd name="connsiteY97" fmla="*/ 524674 h 1855788"/>
                    <a:gd name="connsiteX98" fmla="*/ 2080914 w 2781300"/>
                    <a:gd name="connsiteY98" fmla="*/ 567549 h 1855788"/>
                    <a:gd name="connsiteX99" fmla="*/ 2107058 w 2781300"/>
                    <a:gd name="connsiteY99" fmla="*/ 582069 h 1855788"/>
                    <a:gd name="connsiteX100" fmla="*/ 2203928 w 2781300"/>
                    <a:gd name="connsiteY100" fmla="*/ 576262 h 1855788"/>
                    <a:gd name="connsiteX101" fmla="*/ 2180042 w 2781300"/>
                    <a:gd name="connsiteY101" fmla="*/ 622605 h 1855788"/>
                    <a:gd name="connsiteX102" fmla="*/ 2218414 w 2781300"/>
                    <a:gd name="connsiteY102" fmla="*/ 643918 h 1855788"/>
                    <a:gd name="connsiteX103" fmla="*/ 2254837 w 2781300"/>
                    <a:gd name="connsiteY103" fmla="*/ 636822 h 1855788"/>
                    <a:gd name="connsiteX104" fmla="*/ 2346339 w 2781300"/>
                    <a:gd name="connsiteY104" fmla="*/ 631032 h 1855788"/>
                    <a:gd name="connsiteX105" fmla="*/ 2319231 w 2781300"/>
                    <a:gd name="connsiteY105" fmla="*/ 696341 h 1855788"/>
                    <a:gd name="connsiteX106" fmla="*/ 2348431 w 2781300"/>
                    <a:gd name="connsiteY106" fmla="*/ 711403 h 1855788"/>
                    <a:gd name="connsiteX107" fmla="*/ 2438404 w 2781300"/>
                    <a:gd name="connsiteY107" fmla="*/ 707232 h 1855788"/>
                    <a:gd name="connsiteX108" fmla="*/ 2416227 w 2781300"/>
                    <a:gd name="connsiteY108" fmla="*/ 746374 h 1855788"/>
                    <a:gd name="connsiteX109" fmla="*/ 2435226 w 2781300"/>
                    <a:gd name="connsiteY109" fmla="*/ 756174 h 1855788"/>
                    <a:gd name="connsiteX110" fmla="*/ 2548297 w 2781300"/>
                    <a:gd name="connsiteY110" fmla="*/ 747713 h 1855788"/>
                    <a:gd name="connsiteX111" fmla="*/ 2513846 w 2781300"/>
                    <a:gd name="connsiteY111" fmla="*/ 796728 h 1855788"/>
                    <a:gd name="connsiteX112" fmla="*/ 2531059 w 2781300"/>
                    <a:gd name="connsiteY112" fmla="*/ 805607 h 1855788"/>
                    <a:gd name="connsiteX113" fmla="*/ 2534192 w 2781300"/>
                    <a:gd name="connsiteY113" fmla="*/ 804820 h 1855788"/>
                    <a:gd name="connsiteX114" fmla="*/ 2660245 w 2781300"/>
                    <a:gd name="connsiteY114" fmla="*/ 795338 h 1855788"/>
                    <a:gd name="connsiteX115" fmla="*/ 2629833 w 2781300"/>
                    <a:gd name="connsiteY115" fmla="*/ 852351 h 1855788"/>
                    <a:gd name="connsiteX116" fmla="*/ 2639870 w 2781300"/>
                    <a:gd name="connsiteY116" fmla="*/ 856988 h 1855788"/>
                    <a:gd name="connsiteX117" fmla="*/ 2710659 w 2781300"/>
                    <a:gd name="connsiteY117" fmla="*/ 852487 h 1855788"/>
                    <a:gd name="connsiteX118" fmla="*/ 2692412 w 2781300"/>
                    <a:gd name="connsiteY118" fmla="*/ 881266 h 1855788"/>
                    <a:gd name="connsiteX119" fmla="*/ 2781300 w 2781300"/>
                    <a:gd name="connsiteY11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107058 w 2781300"/>
                    <a:gd name="connsiteY98" fmla="*/ 582069 h 1855788"/>
                    <a:gd name="connsiteX99" fmla="*/ 2203928 w 2781300"/>
                    <a:gd name="connsiteY99" fmla="*/ 576262 h 1855788"/>
                    <a:gd name="connsiteX100" fmla="*/ 2180042 w 2781300"/>
                    <a:gd name="connsiteY100" fmla="*/ 622605 h 1855788"/>
                    <a:gd name="connsiteX101" fmla="*/ 2218414 w 2781300"/>
                    <a:gd name="connsiteY101" fmla="*/ 643918 h 1855788"/>
                    <a:gd name="connsiteX102" fmla="*/ 2254837 w 2781300"/>
                    <a:gd name="connsiteY102" fmla="*/ 636822 h 1855788"/>
                    <a:gd name="connsiteX103" fmla="*/ 2346339 w 2781300"/>
                    <a:gd name="connsiteY103" fmla="*/ 631032 h 1855788"/>
                    <a:gd name="connsiteX104" fmla="*/ 2319231 w 2781300"/>
                    <a:gd name="connsiteY104" fmla="*/ 696341 h 1855788"/>
                    <a:gd name="connsiteX105" fmla="*/ 2348431 w 2781300"/>
                    <a:gd name="connsiteY105" fmla="*/ 711403 h 1855788"/>
                    <a:gd name="connsiteX106" fmla="*/ 2438404 w 2781300"/>
                    <a:gd name="connsiteY106" fmla="*/ 707232 h 1855788"/>
                    <a:gd name="connsiteX107" fmla="*/ 2416227 w 2781300"/>
                    <a:gd name="connsiteY107" fmla="*/ 746374 h 1855788"/>
                    <a:gd name="connsiteX108" fmla="*/ 2435226 w 2781300"/>
                    <a:gd name="connsiteY108" fmla="*/ 756174 h 1855788"/>
                    <a:gd name="connsiteX109" fmla="*/ 2548297 w 2781300"/>
                    <a:gd name="connsiteY109" fmla="*/ 747713 h 1855788"/>
                    <a:gd name="connsiteX110" fmla="*/ 2513846 w 2781300"/>
                    <a:gd name="connsiteY110" fmla="*/ 796728 h 1855788"/>
                    <a:gd name="connsiteX111" fmla="*/ 2531059 w 2781300"/>
                    <a:gd name="connsiteY111" fmla="*/ 805607 h 1855788"/>
                    <a:gd name="connsiteX112" fmla="*/ 2534192 w 2781300"/>
                    <a:gd name="connsiteY112" fmla="*/ 804820 h 1855788"/>
                    <a:gd name="connsiteX113" fmla="*/ 2660245 w 2781300"/>
                    <a:gd name="connsiteY113" fmla="*/ 795338 h 1855788"/>
                    <a:gd name="connsiteX114" fmla="*/ 2629833 w 2781300"/>
                    <a:gd name="connsiteY114" fmla="*/ 852351 h 1855788"/>
                    <a:gd name="connsiteX115" fmla="*/ 2639870 w 2781300"/>
                    <a:gd name="connsiteY115" fmla="*/ 856988 h 1855788"/>
                    <a:gd name="connsiteX116" fmla="*/ 2710659 w 2781300"/>
                    <a:gd name="connsiteY116" fmla="*/ 852487 h 1855788"/>
                    <a:gd name="connsiteX117" fmla="*/ 2692412 w 2781300"/>
                    <a:gd name="connsiteY117" fmla="*/ 881266 h 1855788"/>
                    <a:gd name="connsiteX118" fmla="*/ 2781300 w 2781300"/>
                    <a:gd name="connsiteY11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18414 w 2781300"/>
                    <a:gd name="connsiteY100" fmla="*/ 643918 h 1855788"/>
                    <a:gd name="connsiteX101" fmla="*/ 2254837 w 2781300"/>
                    <a:gd name="connsiteY101" fmla="*/ 636822 h 1855788"/>
                    <a:gd name="connsiteX102" fmla="*/ 2346339 w 2781300"/>
                    <a:gd name="connsiteY102" fmla="*/ 631032 h 1855788"/>
                    <a:gd name="connsiteX103" fmla="*/ 2319231 w 2781300"/>
                    <a:gd name="connsiteY103" fmla="*/ 696341 h 1855788"/>
                    <a:gd name="connsiteX104" fmla="*/ 2348431 w 2781300"/>
                    <a:gd name="connsiteY104" fmla="*/ 711403 h 1855788"/>
                    <a:gd name="connsiteX105" fmla="*/ 2438404 w 2781300"/>
                    <a:gd name="connsiteY105" fmla="*/ 707232 h 1855788"/>
                    <a:gd name="connsiteX106" fmla="*/ 2416227 w 2781300"/>
                    <a:gd name="connsiteY106" fmla="*/ 746374 h 1855788"/>
                    <a:gd name="connsiteX107" fmla="*/ 2435226 w 2781300"/>
                    <a:gd name="connsiteY107" fmla="*/ 756174 h 1855788"/>
                    <a:gd name="connsiteX108" fmla="*/ 2548297 w 2781300"/>
                    <a:gd name="connsiteY108" fmla="*/ 747713 h 1855788"/>
                    <a:gd name="connsiteX109" fmla="*/ 2513846 w 2781300"/>
                    <a:gd name="connsiteY109" fmla="*/ 796728 h 1855788"/>
                    <a:gd name="connsiteX110" fmla="*/ 2531059 w 2781300"/>
                    <a:gd name="connsiteY110" fmla="*/ 805607 h 1855788"/>
                    <a:gd name="connsiteX111" fmla="*/ 2534192 w 2781300"/>
                    <a:gd name="connsiteY111" fmla="*/ 804820 h 1855788"/>
                    <a:gd name="connsiteX112" fmla="*/ 2660245 w 2781300"/>
                    <a:gd name="connsiteY112" fmla="*/ 795338 h 1855788"/>
                    <a:gd name="connsiteX113" fmla="*/ 2629833 w 2781300"/>
                    <a:gd name="connsiteY113" fmla="*/ 852351 h 1855788"/>
                    <a:gd name="connsiteX114" fmla="*/ 2639870 w 2781300"/>
                    <a:gd name="connsiteY114" fmla="*/ 856988 h 1855788"/>
                    <a:gd name="connsiteX115" fmla="*/ 2710659 w 2781300"/>
                    <a:gd name="connsiteY115" fmla="*/ 852487 h 1855788"/>
                    <a:gd name="connsiteX116" fmla="*/ 2692412 w 2781300"/>
                    <a:gd name="connsiteY116" fmla="*/ 881266 h 1855788"/>
                    <a:gd name="connsiteX117" fmla="*/ 2781300 w 2781300"/>
                    <a:gd name="connsiteY11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54837 w 2781300"/>
                    <a:gd name="connsiteY100" fmla="*/ 636822 h 1855788"/>
                    <a:gd name="connsiteX101" fmla="*/ 2346339 w 2781300"/>
                    <a:gd name="connsiteY101" fmla="*/ 631032 h 1855788"/>
                    <a:gd name="connsiteX102" fmla="*/ 2319231 w 2781300"/>
                    <a:gd name="connsiteY102" fmla="*/ 696341 h 1855788"/>
                    <a:gd name="connsiteX103" fmla="*/ 2348431 w 2781300"/>
                    <a:gd name="connsiteY103" fmla="*/ 711403 h 1855788"/>
                    <a:gd name="connsiteX104" fmla="*/ 2438404 w 2781300"/>
                    <a:gd name="connsiteY104" fmla="*/ 707232 h 1855788"/>
                    <a:gd name="connsiteX105" fmla="*/ 2416227 w 2781300"/>
                    <a:gd name="connsiteY105" fmla="*/ 746374 h 1855788"/>
                    <a:gd name="connsiteX106" fmla="*/ 2435226 w 2781300"/>
                    <a:gd name="connsiteY106" fmla="*/ 756174 h 1855788"/>
                    <a:gd name="connsiteX107" fmla="*/ 2548297 w 2781300"/>
                    <a:gd name="connsiteY107" fmla="*/ 747713 h 1855788"/>
                    <a:gd name="connsiteX108" fmla="*/ 2513846 w 2781300"/>
                    <a:gd name="connsiteY108" fmla="*/ 796728 h 1855788"/>
                    <a:gd name="connsiteX109" fmla="*/ 2531059 w 2781300"/>
                    <a:gd name="connsiteY109" fmla="*/ 805607 h 1855788"/>
                    <a:gd name="connsiteX110" fmla="*/ 2534192 w 2781300"/>
                    <a:gd name="connsiteY110" fmla="*/ 804820 h 1855788"/>
                    <a:gd name="connsiteX111" fmla="*/ 2660245 w 2781300"/>
                    <a:gd name="connsiteY111" fmla="*/ 795338 h 1855788"/>
                    <a:gd name="connsiteX112" fmla="*/ 2629833 w 2781300"/>
                    <a:gd name="connsiteY112" fmla="*/ 852351 h 1855788"/>
                    <a:gd name="connsiteX113" fmla="*/ 2639870 w 2781300"/>
                    <a:gd name="connsiteY113" fmla="*/ 856988 h 1855788"/>
                    <a:gd name="connsiteX114" fmla="*/ 2710659 w 2781300"/>
                    <a:gd name="connsiteY114" fmla="*/ 852487 h 1855788"/>
                    <a:gd name="connsiteX115" fmla="*/ 2692412 w 2781300"/>
                    <a:gd name="connsiteY115" fmla="*/ 881266 h 1855788"/>
                    <a:gd name="connsiteX116" fmla="*/ 2781300 w 2781300"/>
                    <a:gd name="connsiteY11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346339 w 2781300"/>
                    <a:gd name="connsiteY100" fmla="*/ 631032 h 1855788"/>
                    <a:gd name="connsiteX101" fmla="*/ 2319231 w 2781300"/>
                    <a:gd name="connsiteY101" fmla="*/ 696341 h 1855788"/>
                    <a:gd name="connsiteX102" fmla="*/ 2348431 w 2781300"/>
                    <a:gd name="connsiteY102" fmla="*/ 711403 h 1855788"/>
                    <a:gd name="connsiteX103" fmla="*/ 2438404 w 2781300"/>
                    <a:gd name="connsiteY103" fmla="*/ 707232 h 1855788"/>
                    <a:gd name="connsiteX104" fmla="*/ 2416227 w 2781300"/>
                    <a:gd name="connsiteY104" fmla="*/ 746374 h 1855788"/>
                    <a:gd name="connsiteX105" fmla="*/ 2435226 w 2781300"/>
                    <a:gd name="connsiteY105" fmla="*/ 756174 h 1855788"/>
                    <a:gd name="connsiteX106" fmla="*/ 2548297 w 2781300"/>
                    <a:gd name="connsiteY106" fmla="*/ 747713 h 1855788"/>
                    <a:gd name="connsiteX107" fmla="*/ 2513846 w 2781300"/>
                    <a:gd name="connsiteY107" fmla="*/ 796728 h 1855788"/>
                    <a:gd name="connsiteX108" fmla="*/ 2531059 w 2781300"/>
                    <a:gd name="connsiteY108" fmla="*/ 805607 h 1855788"/>
                    <a:gd name="connsiteX109" fmla="*/ 2534192 w 2781300"/>
                    <a:gd name="connsiteY109" fmla="*/ 804820 h 1855788"/>
                    <a:gd name="connsiteX110" fmla="*/ 2660245 w 2781300"/>
                    <a:gd name="connsiteY110" fmla="*/ 795338 h 1855788"/>
                    <a:gd name="connsiteX111" fmla="*/ 2629833 w 2781300"/>
                    <a:gd name="connsiteY111" fmla="*/ 852351 h 1855788"/>
                    <a:gd name="connsiteX112" fmla="*/ 2639870 w 2781300"/>
                    <a:gd name="connsiteY112" fmla="*/ 856988 h 1855788"/>
                    <a:gd name="connsiteX113" fmla="*/ 2710659 w 2781300"/>
                    <a:gd name="connsiteY113" fmla="*/ 852487 h 1855788"/>
                    <a:gd name="connsiteX114" fmla="*/ 2692412 w 2781300"/>
                    <a:gd name="connsiteY114" fmla="*/ 881266 h 1855788"/>
                    <a:gd name="connsiteX115" fmla="*/ 2781300 w 2781300"/>
                    <a:gd name="connsiteY11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182115 w 2781300"/>
                    <a:gd name="connsiteY16" fmla="*/ 1237205 h 1855788"/>
                    <a:gd name="connsiteX17" fmla="*/ 2203928 w 2781300"/>
                    <a:gd name="connsiteY17" fmla="*/ 1279526 h 1855788"/>
                    <a:gd name="connsiteX18" fmla="*/ 2115908 w 2781300"/>
                    <a:gd name="connsiteY18" fmla="*/ 1274250 h 1855788"/>
                    <a:gd name="connsiteX19" fmla="*/ 2083782 w 2781300"/>
                    <a:gd name="connsiteY19" fmla="*/ 1292225 h 1855788"/>
                    <a:gd name="connsiteX20" fmla="*/ 2100242 w 2781300"/>
                    <a:gd name="connsiteY20" fmla="*/ 1328738 h 1855788"/>
                    <a:gd name="connsiteX21" fmla="*/ 2027443 w 2781300"/>
                    <a:gd name="connsiteY21" fmla="*/ 1323749 h 1855788"/>
                    <a:gd name="connsiteX22" fmla="*/ 1953212 w 2781300"/>
                    <a:gd name="connsiteY22" fmla="*/ 1365283 h 1855788"/>
                    <a:gd name="connsiteX23" fmla="*/ 1972435 w 2781300"/>
                    <a:gd name="connsiteY23" fmla="*/ 1401763 h 1855788"/>
                    <a:gd name="connsiteX24" fmla="*/ 1896025 w 2781300"/>
                    <a:gd name="connsiteY24" fmla="*/ 1397283 h 1855788"/>
                    <a:gd name="connsiteX25" fmla="*/ 1880564 w 2781300"/>
                    <a:gd name="connsiteY25" fmla="*/ 1405935 h 1855788"/>
                    <a:gd name="connsiteX26" fmla="*/ 1908140 w 2781300"/>
                    <a:gd name="connsiteY26" fmla="*/ 1465263 h 1855788"/>
                    <a:gd name="connsiteX27" fmla="*/ 1792112 w 2781300"/>
                    <a:gd name="connsiteY27" fmla="*/ 1457550 h 1855788"/>
                    <a:gd name="connsiteX28" fmla="*/ 1808129 w 2781300"/>
                    <a:gd name="connsiteY28" fmla="*/ 1493838 h 1855788"/>
                    <a:gd name="connsiteX29" fmla="*/ 1735915 w 2781300"/>
                    <a:gd name="connsiteY29" fmla="*/ 1488783 h 1855788"/>
                    <a:gd name="connsiteX30" fmla="*/ 1757367 w 2781300"/>
                    <a:gd name="connsiteY30" fmla="*/ 1541467 h 1855788"/>
                    <a:gd name="connsiteX31" fmla="*/ 1652019 w 2781300"/>
                    <a:gd name="connsiteY31" fmla="*/ 1533474 h 1855788"/>
                    <a:gd name="connsiteX32" fmla="*/ 1603174 w 2781300"/>
                    <a:gd name="connsiteY32" fmla="*/ 1559366 h 1855788"/>
                    <a:gd name="connsiteX33" fmla="*/ 1620474 w 2781300"/>
                    <a:gd name="connsiteY33" fmla="*/ 1605760 h 1855788"/>
                    <a:gd name="connsiteX34" fmla="*/ 1620474 w 2781300"/>
                    <a:gd name="connsiteY34" fmla="*/ 1605761 h 1855788"/>
                    <a:gd name="connsiteX35" fmla="*/ 1538878 w 2781300"/>
                    <a:gd name="connsiteY35" fmla="*/ 1599000 h 1855788"/>
                    <a:gd name="connsiteX36" fmla="*/ 1558931 w 2781300"/>
                    <a:gd name="connsiteY36" fmla="*/ 1655763 h 1855788"/>
                    <a:gd name="connsiteX37" fmla="*/ 1473151 w 2781300"/>
                    <a:gd name="connsiteY37" fmla="*/ 1652005 h 1855788"/>
                    <a:gd name="connsiteX38" fmla="*/ 1434815 w 2781300"/>
                    <a:gd name="connsiteY38" fmla="*/ 1646929 h 1855788"/>
                    <a:gd name="connsiteX39" fmla="*/ 1416069 w 2781300"/>
                    <a:gd name="connsiteY39" fmla="*/ 1655838 h 1855788"/>
                    <a:gd name="connsiteX40" fmla="*/ 1430344 w 2781300"/>
                    <a:gd name="connsiteY40" fmla="*/ 1698626 h 1855788"/>
                    <a:gd name="connsiteX41" fmla="*/ 1344564 w 2781300"/>
                    <a:gd name="connsiteY41" fmla="*/ 1694647 h 1855788"/>
                    <a:gd name="connsiteX42" fmla="*/ 1336720 w 2781300"/>
                    <a:gd name="connsiteY42" fmla="*/ 1693547 h 1855788"/>
                    <a:gd name="connsiteX43" fmla="*/ 1333007 w 2781300"/>
                    <a:gd name="connsiteY43" fmla="*/ 1695312 h 1855788"/>
                    <a:gd name="connsiteX44" fmla="*/ 1346173 w 2781300"/>
                    <a:gd name="connsiteY44" fmla="*/ 1736726 h 1855788"/>
                    <a:gd name="connsiteX45" fmla="*/ 1260393 w 2781300"/>
                    <a:gd name="connsiteY45" fmla="*/ 1732550 h 1855788"/>
                    <a:gd name="connsiteX46" fmla="*/ 1252800 w 2781300"/>
                    <a:gd name="connsiteY46" fmla="*/ 1731433 h 1855788"/>
                    <a:gd name="connsiteX47" fmla="*/ 1209062 w 2781300"/>
                    <a:gd name="connsiteY47" fmla="*/ 1749131 h 1855788"/>
                    <a:gd name="connsiteX48" fmla="*/ 1222348 w 2781300"/>
                    <a:gd name="connsiteY48" fmla="*/ 1793876 h 1855788"/>
                    <a:gd name="connsiteX49" fmla="*/ 1136568 w 2781300"/>
                    <a:gd name="connsiteY49" fmla="*/ 1789405 h 1855788"/>
                    <a:gd name="connsiteX50" fmla="*/ 1107314 w 2781300"/>
                    <a:gd name="connsiteY50" fmla="*/ 1784797 h 1855788"/>
                    <a:gd name="connsiteX51" fmla="*/ 1098822 w 2781300"/>
                    <a:gd name="connsiteY51" fmla="*/ 1787442 h 1855788"/>
                    <a:gd name="connsiteX52" fmla="*/ 1108885 w 2781300"/>
                    <a:gd name="connsiteY52" fmla="*/ 1822451 h 1855788"/>
                    <a:gd name="connsiteX53" fmla="*/ 1023105 w 2781300"/>
                    <a:gd name="connsiteY53" fmla="*/ 1817833 h 1855788"/>
                    <a:gd name="connsiteX54" fmla="*/ 1003642 w 2781300"/>
                    <a:gd name="connsiteY54" fmla="*/ 1814666 h 1855788"/>
                    <a:gd name="connsiteX55" fmla="*/ 997790 w 2781300"/>
                    <a:gd name="connsiteY55" fmla="*/ 1815797 h 1855788"/>
                    <a:gd name="connsiteX56" fmla="*/ 1008873 w 2781300"/>
                    <a:gd name="connsiteY56" fmla="*/ 1855788 h 1855788"/>
                    <a:gd name="connsiteX57" fmla="*/ 839790 w 2781300"/>
                    <a:gd name="connsiteY57" fmla="*/ 1836937 h 1855788"/>
                    <a:gd name="connsiteX58" fmla="*/ 821133 w 2781300"/>
                    <a:gd name="connsiteY58" fmla="*/ 1831631 h 1855788"/>
                    <a:gd name="connsiteX59" fmla="*/ 775540 w 2781300"/>
                    <a:gd name="connsiteY59" fmla="*/ 1828957 h 1855788"/>
                    <a:gd name="connsiteX60" fmla="*/ 0 w 2781300"/>
                    <a:gd name="connsiteY60" fmla="*/ 941388 h 1855788"/>
                    <a:gd name="connsiteX61" fmla="*/ 626400 w 2781300"/>
                    <a:gd name="connsiteY61" fmla="*/ 93223 h 1855788"/>
                    <a:gd name="connsiteX62" fmla="*/ 667074 w 2781300"/>
                    <a:gd name="connsiteY62" fmla="*/ 81034 h 1855788"/>
                    <a:gd name="connsiteX63" fmla="*/ 682305 w 2781300"/>
                    <a:gd name="connsiteY63" fmla="*/ 72919 h 1855788"/>
                    <a:gd name="connsiteX64" fmla="*/ 1008873 w 2781300"/>
                    <a:gd name="connsiteY64" fmla="*/ 0 h 1855788"/>
                    <a:gd name="connsiteX65" fmla="*/ 997186 w 2781300"/>
                    <a:gd name="connsiteY65" fmla="*/ 42173 h 1855788"/>
                    <a:gd name="connsiteX66" fmla="*/ 1023105 w 2781300"/>
                    <a:gd name="connsiteY66" fmla="*/ 37956 h 1855788"/>
                    <a:gd name="connsiteX67" fmla="*/ 1108885 w 2781300"/>
                    <a:gd name="connsiteY67" fmla="*/ 33337 h 1855788"/>
                    <a:gd name="connsiteX68" fmla="*/ 1097623 w 2781300"/>
                    <a:gd name="connsiteY68" fmla="*/ 72518 h 1855788"/>
                    <a:gd name="connsiteX69" fmla="*/ 1136568 w 2781300"/>
                    <a:gd name="connsiteY69" fmla="*/ 66383 h 1855788"/>
                    <a:gd name="connsiteX70" fmla="*/ 1222348 w 2781300"/>
                    <a:gd name="connsiteY70" fmla="*/ 61912 h 1855788"/>
                    <a:gd name="connsiteX71" fmla="*/ 1206030 w 2781300"/>
                    <a:gd name="connsiteY71" fmla="*/ 116866 h 1855788"/>
                    <a:gd name="connsiteX72" fmla="*/ 1232453 w 2781300"/>
                    <a:gd name="connsiteY72" fmla="*/ 127349 h 1855788"/>
                    <a:gd name="connsiteX73" fmla="*/ 1260393 w 2781300"/>
                    <a:gd name="connsiteY73" fmla="*/ 123238 h 1855788"/>
                    <a:gd name="connsiteX74" fmla="*/ 1346173 w 2781300"/>
                    <a:gd name="connsiteY74" fmla="*/ 119062 h 1855788"/>
                    <a:gd name="connsiteX75" fmla="*/ 1332246 w 2781300"/>
                    <a:gd name="connsiteY75" fmla="*/ 162868 h 1855788"/>
                    <a:gd name="connsiteX76" fmla="*/ 1344564 w 2781300"/>
                    <a:gd name="connsiteY76" fmla="*/ 161141 h 1855788"/>
                    <a:gd name="connsiteX77" fmla="*/ 1430344 w 2781300"/>
                    <a:gd name="connsiteY77" fmla="*/ 157162 h 1855788"/>
                    <a:gd name="connsiteX78" fmla="*/ 1413731 w 2781300"/>
                    <a:gd name="connsiteY78" fmla="*/ 206956 h 1855788"/>
                    <a:gd name="connsiteX79" fmla="*/ 1421485 w 2781300"/>
                    <a:gd name="connsiteY79" fmla="*/ 210624 h 1855788"/>
                    <a:gd name="connsiteX80" fmla="*/ 1473151 w 2781300"/>
                    <a:gd name="connsiteY80" fmla="*/ 203783 h 1855788"/>
                    <a:gd name="connsiteX81" fmla="*/ 1558931 w 2781300"/>
                    <a:gd name="connsiteY81" fmla="*/ 200025 h 1855788"/>
                    <a:gd name="connsiteX82" fmla="*/ 1535305 w 2781300"/>
                    <a:gd name="connsiteY82" fmla="*/ 266902 h 1855788"/>
                    <a:gd name="connsiteX83" fmla="*/ 1540646 w 2781300"/>
                    <a:gd name="connsiteY83" fmla="*/ 269743 h 1855788"/>
                    <a:gd name="connsiteX84" fmla="*/ 1620474 w 2781300"/>
                    <a:gd name="connsiteY84" fmla="*/ 263128 h 1855788"/>
                    <a:gd name="connsiteX85" fmla="*/ 1605204 w 2781300"/>
                    <a:gd name="connsiteY85" fmla="*/ 304079 h 1855788"/>
                    <a:gd name="connsiteX86" fmla="*/ 1757367 w 2781300"/>
                    <a:gd name="connsiteY86" fmla="*/ 311945 h 1855788"/>
                    <a:gd name="connsiteX87" fmla="*/ 1735914 w 2781300"/>
                    <a:gd name="connsiteY87" fmla="*/ 364629 h 1855788"/>
                    <a:gd name="connsiteX88" fmla="*/ 1808129 w 2781300"/>
                    <a:gd name="connsiteY88" fmla="*/ 359574 h 1855788"/>
                    <a:gd name="connsiteX89" fmla="*/ 1792112 w 2781300"/>
                    <a:gd name="connsiteY89" fmla="*/ 395862 h 1855788"/>
                    <a:gd name="connsiteX90" fmla="*/ 1908140 w 2781300"/>
                    <a:gd name="connsiteY90" fmla="*/ 388149 h 1855788"/>
                    <a:gd name="connsiteX91" fmla="*/ 1877411 w 2781300"/>
                    <a:gd name="connsiteY91" fmla="*/ 454261 h 1855788"/>
                    <a:gd name="connsiteX92" fmla="*/ 1882194 w 2781300"/>
                    <a:gd name="connsiteY92" fmla="*/ 456941 h 1855788"/>
                    <a:gd name="connsiteX93" fmla="*/ 1972435 w 2781300"/>
                    <a:gd name="connsiteY93" fmla="*/ 451649 h 1855788"/>
                    <a:gd name="connsiteX94" fmla="*/ 1949751 w 2781300"/>
                    <a:gd name="connsiteY94" fmla="*/ 494699 h 1855788"/>
                    <a:gd name="connsiteX95" fmla="*/ 2100242 w 2781300"/>
                    <a:gd name="connsiteY95" fmla="*/ 524674 h 1855788"/>
                    <a:gd name="connsiteX96" fmla="*/ 2080914 w 2781300"/>
                    <a:gd name="connsiteY96" fmla="*/ 567549 h 1855788"/>
                    <a:gd name="connsiteX97" fmla="*/ 2203928 w 2781300"/>
                    <a:gd name="connsiteY97" fmla="*/ 576262 h 1855788"/>
                    <a:gd name="connsiteX98" fmla="*/ 2180042 w 2781300"/>
                    <a:gd name="connsiteY98" fmla="*/ 622605 h 1855788"/>
                    <a:gd name="connsiteX99" fmla="*/ 2346339 w 2781300"/>
                    <a:gd name="connsiteY99" fmla="*/ 631032 h 1855788"/>
                    <a:gd name="connsiteX100" fmla="*/ 2319231 w 2781300"/>
                    <a:gd name="connsiteY100" fmla="*/ 696341 h 1855788"/>
                    <a:gd name="connsiteX101" fmla="*/ 2348431 w 2781300"/>
                    <a:gd name="connsiteY101" fmla="*/ 711403 h 1855788"/>
                    <a:gd name="connsiteX102" fmla="*/ 2438404 w 2781300"/>
                    <a:gd name="connsiteY102" fmla="*/ 707232 h 1855788"/>
                    <a:gd name="connsiteX103" fmla="*/ 2416227 w 2781300"/>
                    <a:gd name="connsiteY103" fmla="*/ 746374 h 1855788"/>
                    <a:gd name="connsiteX104" fmla="*/ 2435226 w 2781300"/>
                    <a:gd name="connsiteY104" fmla="*/ 756174 h 1855788"/>
                    <a:gd name="connsiteX105" fmla="*/ 2548297 w 2781300"/>
                    <a:gd name="connsiteY105" fmla="*/ 747713 h 1855788"/>
                    <a:gd name="connsiteX106" fmla="*/ 2513846 w 2781300"/>
                    <a:gd name="connsiteY106" fmla="*/ 796728 h 1855788"/>
                    <a:gd name="connsiteX107" fmla="*/ 2531059 w 2781300"/>
                    <a:gd name="connsiteY107" fmla="*/ 805607 h 1855788"/>
                    <a:gd name="connsiteX108" fmla="*/ 2534192 w 2781300"/>
                    <a:gd name="connsiteY108" fmla="*/ 804820 h 1855788"/>
                    <a:gd name="connsiteX109" fmla="*/ 2660245 w 2781300"/>
                    <a:gd name="connsiteY109" fmla="*/ 795338 h 1855788"/>
                    <a:gd name="connsiteX110" fmla="*/ 2629833 w 2781300"/>
                    <a:gd name="connsiteY110" fmla="*/ 852351 h 1855788"/>
                    <a:gd name="connsiteX111" fmla="*/ 2639870 w 2781300"/>
                    <a:gd name="connsiteY111" fmla="*/ 856988 h 1855788"/>
                    <a:gd name="connsiteX112" fmla="*/ 2710659 w 2781300"/>
                    <a:gd name="connsiteY112" fmla="*/ 852487 h 1855788"/>
                    <a:gd name="connsiteX113" fmla="*/ 2692412 w 2781300"/>
                    <a:gd name="connsiteY113" fmla="*/ 881266 h 1855788"/>
                    <a:gd name="connsiteX114" fmla="*/ 2781300 w 2781300"/>
                    <a:gd name="connsiteY11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46339 w 2781300"/>
                    <a:gd name="connsiteY14" fmla="*/ 1200944 h 1855788"/>
                    <a:gd name="connsiteX15" fmla="*/ 2182115 w 2781300"/>
                    <a:gd name="connsiteY15" fmla="*/ 1237205 h 1855788"/>
                    <a:gd name="connsiteX16" fmla="*/ 2203928 w 2781300"/>
                    <a:gd name="connsiteY16" fmla="*/ 1279526 h 1855788"/>
                    <a:gd name="connsiteX17" fmla="*/ 2115908 w 2781300"/>
                    <a:gd name="connsiteY17" fmla="*/ 1274250 h 1855788"/>
                    <a:gd name="connsiteX18" fmla="*/ 2083782 w 2781300"/>
                    <a:gd name="connsiteY18" fmla="*/ 1292225 h 1855788"/>
                    <a:gd name="connsiteX19" fmla="*/ 2100242 w 2781300"/>
                    <a:gd name="connsiteY19" fmla="*/ 1328738 h 1855788"/>
                    <a:gd name="connsiteX20" fmla="*/ 2027443 w 2781300"/>
                    <a:gd name="connsiteY20" fmla="*/ 1323749 h 1855788"/>
                    <a:gd name="connsiteX21" fmla="*/ 1953212 w 2781300"/>
                    <a:gd name="connsiteY21" fmla="*/ 1365283 h 1855788"/>
                    <a:gd name="connsiteX22" fmla="*/ 1972435 w 2781300"/>
                    <a:gd name="connsiteY22" fmla="*/ 1401763 h 1855788"/>
                    <a:gd name="connsiteX23" fmla="*/ 1896025 w 2781300"/>
                    <a:gd name="connsiteY23" fmla="*/ 1397283 h 1855788"/>
                    <a:gd name="connsiteX24" fmla="*/ 1880564 w 2781300"/>
                    <a:gd name="connsiteY24" fmla="*/ 1405935 h 1855788"/>
                    <a:gd name="connsiteX25" fmla="*/ 1908140 w 2781300"/>
                    <a:gd name="connsiteY25" fmla="*/ 1465263 h 1855788"/>
                    <a:gd name="connsiteX26" fmla="*/ 1792112 w 2781300"/>
                    <a:gd name="connsiteY26" fmla="*/ 1457550 h 1855788"/>
                    <a:gd name="connsiteX27" fmla="*/ 1808129 w 2781300"/>
                    <a:gd name="connsiteY27" fmla="*/ 1493838 h 1855788"/>
                    <a:gd name="connsiteX28" fmla="*/ 1735915 w 2781300"/>
                    <a:gd name="connsiteY28" fmla="*/ 1488783 h 1855788"/>
                    <a:gd name="connsiteX29" fmla="*/ 1757367 w 2781300"/>
                    <a:gd name="connsiteY29" fmla="*/ 1541467 h 1855788"/>
                    <a:gd name="connsiteX30" fmla="*/ 1652019 w 2781300"/>
                    <a:gd name="connsiteY30" fmla="*/ 1533474 h 1855788"/>
                    <a:gd name="connsiteX31" fmla="*/ 1603174 w 2781300"/>
                    <a:gd name="connsiteY31" fmla="*/ 1559366 h 1855788"/>
                    <a:gd name="connsiteX32" fmla="*/ 1620474 w 2781300"/>
                    <a:gd name="connsiteY32" fmla="*/ 1605760 h 1855788"/>
                    <a:gd name="connsiteX33" fmla="*/ 1620474 w 2781300"/>
                    <a:gd name="connsiteY33" fmla="*/ 1605761 h 1855788"/>
                    <a:gd name="connsiteX34" fmla="*/ 1538878 w 2781300"/>
                    <a:gd name="connsiteY34" fmla="*/ 1599000 h 1855788"/>
                    <a:gd name="connsiteX35" fmla="*/ 1558931 w 2781300"/>
                    <a:gd name="connsiteY35" fmla="*/ 1655763 h 1855788"/>
                    <a:gd name="connsiteX36" fmla="*/ 1473151 w 2781300"/>
                    <a:gd name="connsiteY36" fmla="*/ 1652005 h 1855788"/>
                    <a:gd name="connsiteX37" fmla="*/ 1434815 w 2781300"/>
                    <a:gd name="connsiteY37" fmla="*/ 1646929 h 1855788"/>
                    <a:gd name="connsiteX38" fmla="*/ 1416069 w 2781300"/>
                    <a:gd name="connsiteY38" fmla="*/ 1655838 h 1855788"/>
                    <a:gd name="connsiteX39" fmla="*/ 1430344 w 2781300"/>
                    <a:gd name="connsiteY39" fmla="*/ 1698626 h 1855788"/>
                    <a:gd name="connsiteX40" fmla="*/ 1344564 w 2781300"/>
                    <a:gd name="connsiteY40" fmla="*/ 1694647 h 1855788"/>
                    <a:gd name="connsiteX41" fmla="*/ 1336720 w 2781300"/>
                    <a:gd name="connsiteY41" fmla="*/ 1693547 h 1855788"/>
                    <a:gd name="connsiteX42" fmla="*/ 1333007 w 2781300"/>
                    <a:gd name="connsiteY42" fmla="*/ 1695312 h 1855788"/>
                    <a:gd name="connsiteX43" fmla="*/ 1346173 w 2781300"/>
                    <a:gd name="connsiteY43" fmla="*/ 1736726 h 1855788"/>
                    <a:gd name="connsiteX44" fmla="*/ 1260393 w 2781300"/>
                    <a:gd name="connsiteY44" fmla="*/ 1732550 h 1855788"/>
                    <a:gd name="connsiteX45" fmla="*/ 1252800 w 2781300"/>
                    <a:gd name="connsiteY45" fmla="*/ 1731433 h 1855788"/>
                    <a:gd name="connsiteX46" fmla="*/ 1209062 w 2781300"/>
                    <a:gd name="connsiteY46" fmla="*/ 1749131 h 1855788"/>
                    <a:gd name="connsiteX47" fmla="*/ 1222348 w 2781300"/>
                    <a:gd name="connsiteY47" fmla="*/ 1793876 h 1855788"/>
                    <a:gd name="connsiteX48" fmla="*/ 1136568 w 2781300"/>
                    <a:gd name="connsiteY48" fmla="*/ 1789405 h 1855788"/>
                    <a:gd name="connsiteX49" fmla="*/ 1107314 w 2781300"/>
                    <a:gd name="connsiteY49" fmla="*/ 1784797 h 1855788"/>
                    <a:gd name="connsiteX50" fmla="*/ 1098822 w 2781300"/>
                    <a:gd name="connsiteY50" fmla="*/ 1787442 h 1855788"/>
                    <a:gd name="connsiteX51" fmla="*/ 1108885 w 2781300"/>
                    <a:gd name="connsiteY51" fmla="*/ 1822451 h 1855788"/>
                    <a:gd name="connsiteX52" fmla="*/ 1023105 w 2781300"/>
                    <a:gd name="connsiteY52" fmla="*/ 1817833 h 1855788"/>
                    <a:gd name="connsiteX53" fmla="*/ 1003642 w 2781300"/>
                    <a:gd name="connsiteY53" fmla="*/ 1814666 h 1855788"/>
                    <a:gd name="connsiteX54" fmla="*/ 997790 w 2781300"/>
                    <a:gd name="connsiteY54" fmla="*/ 1815797 h 1855788"/>
                    <a:gd name="connsiteX55" fmla="*/ 1008873 w 2781300"/>
                    <a:gd name="connsiteY55" fmla="*/ 1855788 h 1855788"/>
                    <a:gd name="connsiteX56" fmla="*/ 839790 w 2781300"/>
                    <a:gd name="connsiteY56" fmla="*/ 1836937 h 1855788"/>
                    <a:gd name="connsiteX57" fmla="*/ 821133 w 2781300"/>
                    <a:gd name="connsiteY57" fmla="*/ 1831631 h 1855788"/>
                    <a:gd name="connsiteX58" fmla="*/ 775540 w 2781300"/>
                    <a:gd name="connsiteY58" fmla="*/ 1828957 h 1855788"/>
                    <a:gd name="connsiteX59" fmla="*/ 0 w 2781300"/>
                    <a:gd name="connsiteY59" fmla="*/ 941388 h 1855788"/>
                    <a:gd name="connsiteX60" fmla="*/ 626400 w 2781300"/>
                    <a:gd name="connsiteY60" fmla="*/ 93223 h 1855788"/>
                    <a:gd name="connsiteX61" fmla="*/ 667074 w 2781300"/>
                    <a:gd name="connsiteY61" fmla="*/ 81034 h 1855788"/>
                    <a:gd name="connsiteX62" fmla="*/ 682305 w 2781300"/>
                    <a:gd name="connsiteY62" fmla="*/ 72919 h 1855788"/>
                    <a:gd name="connsiteX63" fmla="*/ 1008873 w 2781300"/>
                    <a:gd name="connsiteY63" fmla="*/ 0 h 1855788"/>
                    <a:gd name="connsiteX64" fmla="*/ 997186 w 2781300"/>
                    <a:gd name="connsiteY64" fmla="*/ 42173 h 1855788"/>
                    <a:gd name="connsiteX65" fmla="*/ 1023105 w 2781300"/>
                    <a:gd name="connsiteY65" fmla="*/ 37956 h 1855788"/>
                    <a:gd name="connsiteX66" fmla="*/ 1108885 w 2781300"/>
                    <a:gd name="connsiteY66" fmla="*/ 33337 h 1855788"/>
                    <a:gd name="connsiteX67" fmla="*/ 1097623 w 2781300"/>
                    <a:gd name="connsiteY67" fmla="*/ 72518 h 1855788"/>
                    <a:gd name="connsiteX68" fmla="*/ 1136568 w 2781300"/>
                    <a:gd name="connsiteY68" fmla="*/ 66383 h 1855788"/>
                    <a:gd name="connsiteX69" fmla="*/ 1222348 w 2781300"/>
                    <a:gd name="connsiteY69" fmla="*/ 61912 h 1855788"/>
                    <a:gd name="connsiteX70" fmla="*/ 1206030 w 2781300"/>
                    <a:gd name="connsiteY70" fmla="*/ 116866 h 1855788"/>
                    <a:gd name="connsiteX71" fmla="*/ 1232453 w 2781300"/>
                    <a:gd name="connsiteY71" fmla="*/ 127349 h 1855788"/>
                    <a:gd name="connsiteX72" fmla="*/ 1260393 w 2781300"/>
                    <a:gd name="connsiteY72" fmla="*/ 123238 h 1855788"/>
                    <a:gd name="connsiteX73" fmla="*/ 1346173 w 2781300"/>
                    <a:gd name="connsiteY73" fmla="*/ 119062 h 1855788"/>
                    <a:gd name="connsiteX74" fmla="*/ 1332246 w 2781300"/>
                    <a:gd name="connsiteY74" fmla="*/ 162868 h 1855788"/>
                    <a:gd name="connsiteX75" fmla="*/ 1344564 w 2781300"/>
                    <a:gd name="connsiteY75" fmla="*/ 161141 h 1855788"/>
                    <a:gd name="connsiteX76" fmla="*/ 1430344 w 2781300"/>
                    <a:gd name="connsiteY76" fmla="*/ 157162 h 1855788"/>
                    <a:gd name="connsiteX77" fmla="*/ 1413731 w 2781300"/>
                    <a:gd name="connsiteY77" fmla="*/ 206956 h 1855788"/>
                    <a:gd name="connsiteX78" fmla="*/ 1421485 w 2781300"/>
                    <a:gd name="connsiteY78" fmla="*/ 210624 h 1855788"/>
                    <a:gd name="connsiteX79" fmla="*/ 1473151 w 2781300"/>
                    <a:gd name="connsiteY79" fmla="*/ 203783 h 1855788"/>
                    <a:gd name="connsiteX80" fmla="*/ 1558931 w 2781300"/>
                    <a:gd name="connsiteY80" fmla="*/ 200025 h 1855788"/>
                    <a:gd name="connsiteX81" fmla="*/ 1535305 w 2781300"/>
                    <a:gd name="connsiteY81" fmla="*/ 266902 h 1855788"/>
                    <a:gd name="connsiteX82" fmla="*/ 1540646 w 2781300"/>
                    <a:gd name="connsiteY82" fmla="*/ 269743 h 1855788"/>
                    <a:gd name="connsiteX83" fmla="*/ 1620474 w 2781300"/>
                    <a:gd name="connsiteY83" fmla="*/ 263128 h 1855788"/>
                    <a:gd name="connsiteX84" fmla="*/ 1605204 w 2781300"/>
                    <a:gd name="connsiteY84" fmla="*/ 304079 h 1855788"/>
                    <a:gd name="connsiteX85" fmla="*/ 1757367 w 2781300"/>
                    <a:gd name="connsiteY85" fmla="*/ 311945 h 1855788"/>
                    <a:gd name="connsiteX86" fmla="*/ 1735914 w 2781300"/>
                    <a:gd name="connsiteY86" fmla="*/ 364629 h 1855788"/>
                    <a:gd name="connsiteX87" fmla="*/ 1808129 w 2781300"/>
                    <a:gd name="connsiteY87" fmla="*/ 359574 h 1855788"/>
                    <a:gd name="connsiteX88" fmla="*/ 1792112 w 2781300"/>
                    <a:gd name="connsiteY88" fmla="*/ 395862 h 1855788"/>
                    <a:gd name="connsiteX89" fmla="*/ 1908140 w 2781300"/>
                    <a:gd name="connsiteY89" fmla="*/ 388149 h 1855788"/>
                    <a:gd name="connsiteX90" fmla="*/ 1877411 w 2781300"/>
                    <a:gd name="connsiteY90" fmla="*/ 454261 h 1855788"/>
                    <a:gd name="connsiteX91" fmla="*/ 1882194 w 2781300"/>
                    <a:gd name="connsiteY91" fmla="*/ 456941 h 1855788"/>
                    <a:gd name="connsiteX92" fmla="*/ 1972435 w 2781300"/>
                    <a:gd name="connsiteY92" fmla="*/ 451649 h 1855788"/>
                    <a:gd name="connsiteX93" fmla="*/ 1949751 w 2781300"/>
                    <a:gd name="connsiteY93" fmla="*/ 494699 h 1855788"/>
                    <a:gd name="connsiteX94" fmla="*/ 2100242 w 2781300"/>
                    <a:gd name="connsiteY94" fmla="*/ 524674 h 1855788"/>
                    <a:gd name="connsiteX95" fmla="*/ 2080914 w 2781300"/>
                    <a:gd name="connsiteY95" fmla="*/ 567549 h 1855788"/>
                    <a:gd name="connsiteX96" fmla="*/ 2203928 w 2781300"/>
                    <a:gd name="connsiteY96" fmla="*/ 576262 h 1855788"/>
                    <a:gd name="connsiteX97" fmla="*/ 2180042 w 2781300"/>
                    <a:gd name="connsiteY97" fmla="*/ 622605 h 1855788"/>
                    <a:gd name="connsiteX98" fmla="*/ 2346339 w 2781300"/>
                    <a:gd name="connsiteY98" fmla="*/ 631032 h 1855788"/>
                    <a:gd name="connsiteX99" fmla="*/ 2319231 w 2781300"/>
                    <a:gd name="connsiteY99" fmla="*/ 696341 h 1855788"/>
                    <a:gd name="connsiteX100" fmla="*/ 2348431 w 2781300"/>
                    <a:gd name="connsiteY100" fmla="*/ 711403 h 1855788"/>
                    <a:gd name="connsiteX101" fmla="*/ 2438404 w 2781300"/>
                    <a:gd name="connsiteY101" fmla="*/ 707232 h 1855788"/>
                    <a:gd name="connsiteX102" fmla="*/ 2416227 w 2781300"/>
                    <a:gd name="connsiteY102" fmla="*/ 746374 h 1855788"/>
                    <a:gd name="connsiteX103" fmla="*/ 2435226 w 2781300"/>
                    <a:gd name="connsiteY103" fmla="*/ 756174 h 1855788"/>
                    <a:gd name="connsiteX104" fmla="*/ 2548297 w 2781300"/>
                    <a:gd name="connsiteY104" fmla="*/ 747713 h 1855788"/>
                    <a:gd name="connsiteX105" fmla="*/ 2513846 w 2781300"/>
                    <a:gd name="connsiteY105" fmla="*/ 796728 h 1855788"/>
                    <a:gd name="connsiteX106" fmla="*/ 2531059 w 2781300"/>
                    <a:gd name="connsiteY106" fmla="*/ 805607 h 1855788"/>
                    <a:gd name="connsiteX107" fmla="*/ 2534192 w 2781300"/>
                    <a:gd name="connsiteY107" fmla="*/ 804820 h 1855788"/>
                    <a:gd name="connsiteX108" fmla="*/ 2660245 w 2781300"/>
                    <a:gd name="connsiteY108" fmla="*/ 795338 h 1855788"/>
                    <a:gd name="connsiteX109" fmla="*/ 2629833 w 2781300"/>
                    <a:gd name="connsiteY109" fmla="*/ 852351 h 1855788"/>
                    <a:gd name="connsiteX110" fmla="*/ 2639870 w 2781300"/>
                    <a:gd name="connsiteY110" fmla="*/ 856988 h 1855788"/>
                    <a:gd name="connsiteX111" fmla="*/ 2710659 w 2781300"/>
                    <a:gd name="connsiteY111" fmla="*/ 852487 h 1855788"/>
                    <a:gd name="connsiteX112" fmla="*/ 2692412 w 2781300"/>
                    <a:gd name="connsiteY112" fmla="*/ 881266 h 1855788"/>
                    <a:gd name="connsiteX113" fmla="*/ 2781300 w 2781300"/>
                    <a:gd name="connsiteY11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348431 w 2781300"/>
                    <a:gd name="connsiteY99" fmla="*/ 711403 h 1855788"/>
                    <a:gd name="connsiteX100" fmla="*/ 2438404 w 2781300"/>
                    <a:gd name="connsiteY100" fmla="*/ 707232 h 1855788"/>
                    <a:gd name="connsiteX101" fmla="*/ 2416227 w 2781300"/>
                    <a:gd name="connsiteY101" fmla="*/ 746374 h 1855788"/>
                    <a:gd name="connsiteX102" fmla="*/ 2435226 w 2781300"/>
                    <a:gd name="connsiteY102" fmla="*/ 756174 h 1855788"/>
                    <a:gd name="connsiteX103" fmla="*/ 2548297 w 2781300"/>
                    <a:gd name="connsiteY103" fmla="*/ 747713 h 1855788"/>
                    <a:gd name="connsiteX104" fmla="*/ 2513846 w 2781300"/>
                    <a:gd name="connsiteY104" fmla="*/ 796728 h 1855788"/>
                    <a:gd name="connsiteX105" fmla="*/ 2531059 w 2781300"/>
                    <a:gd name="connsiteY105" fmla="*/ 805607 h 1855788"/>
                    <a:gd name="connsiteX106" fmla="*/ 2534192 w 2781300"/>
                    <a:gd name="connsiteY106" fmla="*/ 804820 h 1855788"/>
                    <a:gd name="connsiteX107" fmla="*/ 2660245 w 2781300"/>
                    <a:gd name="connsiteY107" fmla="*/ 795338 h 1855788"/>
                    <a:gd name="connsiteX108" fmla="*/ 2629833 w 2781300"/>
                    <a:gd name="connsiteY108" fmla="*/ 852351 h 1855788"/>
                    <a:gd name="connsiteX109" fmla="*/ 2639870 w 2781300"/>
                    <a:gd name="connsiteY109" fmla="*/ 856988 h 1855788"/>
                    <a:gd name="connsiteX110" fmla="*/ 2710659 w 2781300"/>
                    <a:gd name="connsiteY110" fmla="*/ 852487 h 1855788"/>
                    <a:gd name="connsiteX111" fmla="*/ 2692412 w 2781300"/>
                    <a:gd name="connsiteY111" fmla="*/ 881266 h 1855788"/>
                    <a:gd name="connsiteX112" fmla="*/ 2781300 w 2781300"/>
                    <a:gd name="connsiteY11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435226 w 2781300"/>
                    <a:gd name="connsiteY101" fmla="*/ 756174 h 1855788"/>
                    <a:gd name="connsiteX102" fmla="*/ 2548297 w 2781300"/>
                    <a:gd name="connsiteY102" fmla="*/ 747713 h 1855788"/>
                    <a:gd name="connsiteX103" fmla="*/ 2513846 w 2781300"/>
                    <a:gd name="connsiteY103" fmla="*/ 796728 h 1855788"/>
                    <a:gd name="connsiteX104" fmla="*/ 2531059 w 2781300"/>
                    <a:gd name="connsiteY104" fmla="*/ 805607 h 1855788"/>
                    <a:gd name="connsiteX105" fmla="*/ 2534192 w 2781300"/>
                    <a:gd name="connsiteY105" fmla="*/ 804820 h 1855788"/>
                    <a:gd name="connsiteX106" fmla="*/ 2660245 w 2781300"/>
                    <a:gd name="connsiteY106" fmla="*/ 795338 h 1855788"/>
                    <a:gd name="connsiteX107" fmla="*/ 2629833 w 2781300"/>
                    <a:gd name="connsiteY107" fmla="*/ 852351 h 1855788"/>
                    <a:gd name="connsiteX108" fmla="*/ 2639870 w 2781300"/>
                    <a:gd name="connsiteY108" fmla="*/ 856988 h 1855788"/>
                    <a:gd name="connsiteX109" fmla="*/ 2710659 w 2781300"/>
                    <a:gd name="connsiteY109" fmla="*/ 852487 h 1855788"/>
                    <a:gd name="connsiteX110" fmla="*/ 2692412 w 2781300"/>
                    <a:gd name="connsiteY110" fmla="*/ 881266 h 1855788"/>
                    <a:gd name="connsiteX111" fmla="*/ 2781300 w 2781300"/>
                    <a:gd name="connsiteY11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534192 w 2781300"/>
                    <a:gd name="connsiteY104" fmla="*/ 804820 h 1855788"/>
                    <a:gd name="connsiteX105" fmla="*/ 2660245 w 2781300"/>
                    <a:gd name="connsiteY105" fmla="*/ 795338 h 1855788"/>
                    <a:gd name="connsiteX106" fmla="*/ 2629833 w 2781300"/>
                    <a:gd name="connsiteY106" fmla="*/ 852351 h 1855788"/>
                    <a:gd name="connsiteX107" fmla="*/ 2639870 w 2781300"/>
                    <a:gd name="connsiteY107" fmla="*/ 856988 h 1855788"/>
                    <a:gd name="connsiteX108" fmla="*/ 2710659 w 2781300"/>
                    <a:gd name="connsiteY108" fmla="*/ 852487 h 1855788"/>
                    <a:gd name="connsiteX109" fmla="*/ 2692412 w 2781300"/>
                    <a:gd name="connsiteY109" fmla="*/ 881266 h 1855788"/>
                    <a:gd name="connsiteX110" fmla="*/ 2781300 w 2781300"/>
                    <a:gd name="connsiteY11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660245 w 2781300"/>
                    <a:gd name="connsiteY104" fmla="*/ 795338 h 1855788"/>
                    <a:gd name="connsiteX105" fmla="*/ 2629833 w 2781300"/>
                    <a:gd name="connsiteY105" fmla="*/ 852351 h 1855788"/>
                    <a:gd name="connsiteX106" fmla="*/ 2639870 w 2781300"/>
                    <a:gd name="connsiteY106" fmla="*/ 856988 h 1855788"/>
                    <a:gd name="connsiteX107" fmla="*/ 2710659 w 2781300"/>
                    <a:gd name="connsiteY107" fmla="*/ 852487 h 1855788"/>
                    <a:gd name="connsiteX108" fmla="*/ 2692412 w 2781300"/>
                    <a:gd name="connsiteY108" fmla="*/ 881266 h 1855788"/>
                    <a:gd name="connsiteX109" fmla="*/ 2781300 w 2781300"/>
                    <a:gd name="connsiteY10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639870 w 2781300"/>
                    <a:gd name="connsiteY105" fmla="*/ 856988 h 1855788"/>
                    <a:gd name="connsiteX106" fmla="*/ 2710659 w 2781300"/>
                    <a:gd name="connsiteY106" fmla="*/ 852487 h 1855788"/>
                    <a:gd name="connsiteX107" fmla="*/ 2692412 w 2781300"/>
                    <a:gd name="connsiteY107" fmla="*/ 881266 h 1855788"/>
                    <a:gd name="connsiteX108" fmla="*/ 2781300 w 2781300"/>
                    <a:gd name="connsiteY10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710659 w 2781300"/>
                    <a:gd name="connsiteY105" fmla="*/ 852487 h 1855788"/>
                    <a:gd name="connsiteX106" fmla="*/ 2692412 w 2781300"/>
                    <a:gd name="connsiteY106" fmla="*/ 881266 h 1855788"/>
                    <a:gd name="connsiteX107" fmla="*/ 2781300 w 2781300"/>
                    <a:gd name="connsiteY10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76829 w 2781300"/>
                    <a:gd name="connsiteY8" fmla="*/ 1078916 h 1855788"/>
                    <a:gd name="connsiteX9" fmla="*/ 2426967 w 2781300"/>
                    <a:gd name="connsiteY9" fmla="*/ 1104558 h 1855788"/>
                    <a:gd name="connsiteX10" fmla="*/ 2438404 w 2781300"/>
                    <a:gd name="connsiteY10" fmla="*/ 1124744 h 1855788"/>
                    <a:gd name="connsiteX11" fmla="*/ 2330762 w 2781300"/>
                    <a:gd name="connsiteY11" fmla="*/ 1154032 h 1855788"/>
                    <a:gd name="connsiteX12" fmla="*/ 2346339 w 2781300"/>
                    <a:gd name="connsiteY12" fmla="*/ 1200944 h 1855788"/>
                    <a:gd name="connsiteX13" fmla="*/ 2182115 w 2781300"/>
                    <a:gd name="connsiteY13" fmla="*/ 1237205 h 1855788"/>
                    <a:gd name="connsiteX14" fmla="*/ 2203928 w 2781300"/>
                    <a:gd name="connsiteY14" fmla="*/ 1279526 h 1855788"/>
                    <a:gd name="connsiteX15" fmla="*/ 2115908 w 2781300"/>
                    <a:gd name="connsiteY15" fmla="*/ 1274250 h 1855788"/>
                    <a:gd name="connsiteX16" fmla="*/ 2083782 w 2781300"/>
                    <a:gd name="connsiteY16" fmla="*/ 1292225 h 1855788"/>
                    <a:gd name="connsiteX17" fmla="*/ 2100242 w 2781300"/>
                    <a:gd name="connsiteY17" fmla="*/ 1328738 h 1855788"/>
                    <a:gd name="connsiteX18" fmla="*/ 2027443 w 2781300"/>
                    <a:gd name="connsiteY18" fmla="*/ 1323749 h 1855788"/>
                    <a:gd name="connsiteX19" fmla="*/ 1953212 w 2781300"/>
                    <a:gd name="connsiteY19" fmla="*/ 1365283 h 1855788"/>
                    <a:gd name="connsiteX20" fmla="*/ 1972435 w 2781300"/>
                    <a:gd name="connsiteY20" fmla="*/ 1401763 h 1855788"/>
                    <a:gd name="connsiteX21" fmla="*/ 1896025 w 2781300"/>
                    <a:gd name="connsiteY21" fmla="*/ 1397283 h 1855788"/>
                    <a:gd name="connsiteX22" fmla="*/ 1880564 w 2781300"/>
                    <a:gd name="connsiteY22" fmla="*/ 1405935 h 1855788"/>
                    <a:gd name="connsiteX23" fmla="*/ 1908140 w 2781300"/>
                    <a:gd name="connsiteY23" fmla="*/ 1465263 h 1855788"/>
                    <a:gd name="connsiteX24" fmla="*/ 1792112 w 2781300"/>
                    <a:gd name="connsiteY24" fmla="*/ 1457550 h 1855788"/>
                    <a:gd name="connsiteX25" fmla="*/ 1808129 w 2781300"/>
                    <a:gd name="connsiteY25" fmla="*/ 1493838 h 1855788"/>
                    <a:gd name="connsiteX26" fmla="*/ 1735915 w 2781300"/>
                    <a:gd name="connsiteY26" fmla="*/ 1488783 h 1855788"/>
                    <a:gd name="connsiteX27" fmla="*/ 1757367 w 2781300"/>
                    <a:gd name="connsiteY27" fmla="*/ 1541467 h 1855788"/>
                    <a:gd name="connsiteX28" fmla="*/ 1652019 w 2781300"/>
                    <a:gd name="connsiteY28" fmla="*/ 1533474 h 1855788"/>
                    <a:gd name="connsiteX29" fmla="*/ 1603174 w 2781300"/>
                    <a:gd name="connsiteY29" fmla="*/ 1559366 h 1855788"/>
                    <a:gd name="connsiteX30" fmla="*/ 1620474 w 2781300"/>
                    <a:gd name="connsiteY30" fmla="*/ 1605760 h 1855788"/>
                    <a:gd name="connsiteX31" fmla="*/ 1620474 w 2781300"/>
                    <a:gd name="connsiteY31" fmla="*/ 1605761 h 1855788"/>
                    <a:gd name="connsiteX32" fmla="*/ 1538878 w 2781300"/>
                    <a:gd name="connsiteY32" fmla="*/ 1599000 h 1855788"/>
                    <a:gd name="connsiteX33" fmla="*/ 1558931 w 2781300"/>
                    <a:gd name="connsiteY33" fmla="*/ 1655763 h 1855788"/>
                    <a:gd name="connsiteX34" fmla="*/ 1473151 w 2781300"/>
                    <a:gd name="connsiteY34" fmla="*/ 1652005 h 1855788"/>
                    <a:gd name="connsiteX35" fmla="*/ 1434815 w 2781300"/>
                    <a:gd name="connsiteY35" fmla="*/ 1646929 h 1855788"/>
                    <a:gd name="connsiteX36" fmla="*/ 1416069 w 2781300"/>
                    <a:gd name="connsiteY36" fmla="*/ 1655838 h 1855788"/>
                    <a:gd name="connsiteX37" fmla="*/ 1430344 w 2781300"/>
                    <a:gd name="connsiteY37" fmla="*/ 1698626 h 1855788"/>
                    <a:gd name="connsiteX38" fmla="*/ 1344564 w 2781300"/>
                    <a:gd name="connsiteY38" fmla="*/ 1694647 h 1855788"/>
                    <a:gd name="connsiteX39" fmla="*/ 1336720 w 2781300"/>
                    <a:gd name="connsiteY39" fmla="*/ 1693547 h 1855788"/>
                    <a:gd name="connsiteX40" fmla="*/ 1333007 w 2781300"/>
                    <a:gd name="connsiteY40" fmla="*/ 1695312 h 1855788"/>
                    <a:gd name="connsiteX41" fmla="*/ 1346173 w 2781300"/>
                    <a:gd name="connsiteY41" fmla="*/ 1736726 h 1855788"/>
                    <a:gd name="connsiteX42" fmla="*/ 1260393 w 2781300"/>
                    <a:gd name="connsiteY42" fmla="*/ 1732550 h 1855788"/>
                    <a:gd name="connsiteX43" fmla="*/ 1252800 w 2781300"/>
                    <a:gd name="connsiteY43" fmla="*/ 1731433 h 1855788"/>
                    <a:gd name="connsiteX44" fmla="*/ 1209062 w 2781300"/>
                    <a:gd name="connsiteY44" fmla="*/ 1749131 h 1855788"/>
                    <a:gd name="connsiteX45" fmla="*/ 1222348 w 2781300"/>
                    <a:gd name="connsiteY45" fmla="*/ 1793876 h 1855788"/>
                    <a:gd name="connsiteX46" fmla="*/ 1136568 w 2781300"/>
                    <a:gd name="connsiteY46" fmla="*/ 1789405 h 1855788"/>
                    <a:gd name="connsiteX47" fmla="*/ 1107314 w 2781300"/>
                    <a:gd name="connsiteY47" fmla="*/ 1784797 h 1855788"/>
                    <a:gd name="connsiteX48" fmla="*/ 1098822 w 2781300"/>
                    <a:gd name="connsiteY48" fmla="*/ 1787442 h 1855788"/>
                    <a:gd name="connsiteX49" fmla="*/ 1108885 w 2781300"/>
                    <a:gd name="connsiteY49" fmla="*/ 1822451 h 1855788"/>
                    <a:gd name="connsiteX50" fmla="*/ 1023105 w 2781300"/>
                    <a:gd name="connsiteY50" fmla="*/ 1817833 h 1855788"/>
                    <a:gd name="connsiteX51" fmla="*/ 1003642 w 2781300"/>
                    <a:gd name="connsiteY51" fmla="*/ 1814666 h 1855788"/>
                    <a:gd name="connsiteX52" fmla="*/ 997790 w 2781300"/>
                    <a:gd name="connsiteY52" fmla="*/ 1815797 h 1855788"/>
                    <a:gd name="connsiteX53" fmla="*/ 1008873 w 2781300"/>
                    <a:gd name="connsiteY53" fmla="*/ 1855788 h 1855788"/>
                    <a:gd name="connsiteX54" fmla="*/ 839790 w 2781300"/>
                    <a:gd name="connsiteY54" fmla="*/ 1836937 h 1855788"/>
                    <a:gd name="connsiteX55" fmla="*/ 821133 w 2781300"/>
                    <a:gd name="connsiteY55" fmla="*/ 1831631 h 1855788"/>
                    <a:gd name="connsiteX56" fmla="*/ 775540 w 2781300"/>
                    <a:gd name="connsiteY56" fmla="*/ 1828957 h 1855788"/>
                    <a:gd name="connsiteX57" fmla="*/ 0 w 2781300"/>
                    <a:gd name="connsiteY57" fmla="*/ 941388 h 1855788"/>
                    <a:gd name="connsiteX58" fmla="*/ 626400 w 2781300"/>
                    <a:gd name="connsiteY58" fmla="*/ 93223 h 1855788"/>
                    <a:gd name="connsiteX59" fmla="*/ 667074 w 2781300"/>
                    <a:gd name="connsiteY59" fmla="*/ 81034 h 1855788"/>
                    <a:gd name="connsiteX60" fmla="*/ 682305 w 2781300"/>
                    <a:gd name="connsiteY60" fmla="*/ 72919 h 1855788"/>
                    <a:gd name="connsiteX61" fmla="*/ 1008873 w 2781300"/>
                    <a:gd name="connsiteY61" fmla="*/ 0 h 1855788"/>
                    <a:gd name="connsiteX62" fmla="*/ 997186 w 2781300"/>
                    <a:gd name="connsiteY62" fmla="*/ 42173 h 1855788"/>
                    <a:gd name="connsiteX63" fmla="*/ 1023105 w 2781300"/>
                    <a:gd name="connsiteY63" fmla="*/ 37956 h 1855788"/>
                    <a:gd name="connsiteX64" fmla="*/ 1108885 w 2781300"/>
                    <a:gd name="connsiteY64" fmla="*/ 33337 h 1855788"/>
                    <a:gd name="connsiteX65" fmla="*/ 1097623 w 2781300"/>
                    <a:gd name="connsiteY65" fmla="*/ 72518 h 1855788"/>
                    <a:gd name="connsiteX66" fmla="*/ 1136568 w 2781300"/>
                    <a:gd name="connsiteY66" fmla="*/ 66383 h 1855788"/>
                    <a:gd name="connsiteX67" fmla="*/ 1222348 w 2781300"/>
                    <a:gd name="connsiteY67" fmla="*/ 61912 h 1855788"/>
                    <a:gd name="connsiteX68" fmla="*/ 1206030 w 2781300"/>
                    <a:gd name="connsiteY68" fmla="*/ 116866 h 1855788"/>
                    <a:gd name="connsiteX69" fmla="*/ 1232453 w 2781300"/>
                    <a:gd name="connsiteY69" fmla="*/ 127349 h 1855788"/>
                    <a:gd name="connsiteX70" fmla="*/ 1260393 w 2781300"/>
                    <a:gd name="connsiteY70" fmla="*/ 123238 h 1855788"/>
                    <a:gd name="connsiteX71" fmla="*/ 1346173 w 2781300"/>
                    <a:gd name="connsiteY71" fmla="*/ 119062 h 1855788"/>
                    <a:gd name="connsiteX72" fmla="*/ 1332246 w 2781300"/>
                    <a:gd name="connsiteY72" fmla="*/ 162868 h 1855788"/>
                    <a:gd name="connsiteX73" fmla="*/ 1344564 w 2781300"/>
                    <a:gd name="connsiteY73" fmla="*/ 161141 h 1855788"/>
                    <a:gd name="connsiteX74" fmla="*/ 1430344 w 2781300"/>
                    <a:gd name="connsiteY74" fmla="*/ 157162 h 1855788"/>
                    <a:gd name="connsiteX75" fmla="*/ 1413731 w 2781300"/>
                    <a:gd name="connsiteY75" fmla="*/ 206956 h 1855788"/>
                    <a:gd name="connsiteX76" fmla="*/ 1421485 w 2781300"/>
                    <a:gd name="connsiteY76" fmla="*/ 210624 h 1855788"/>
                    <a:gd name="connsiteX77" fmla="*/ 1473151 w 2781300"/>
                    <a:gd name="connsiteY77" fmla="*/ 203783 h 1855788"/>
                    <a:gd name="connsiteX78" fmla="*/ 1558931 w 2781300"/>
                    <a:gd name="connsiteY78" fmla="*/ 200025 h 1855788"/>
                    <a:gd name="connsiteX79" fmla="*/ 1535305 w 2781300"/>
                    <a:gd name="connsiteY79" fmla="*/ 266902 h 1855788"/>
                    <a:gd name="connsiteX80" fmla="*/ 1540646 w 2781300"/>
                    <a:gd name="connsiteY80" fmla="*/ 269743 h 1855788"/>
                    <a:gd name="connsiteX81" fmla="*/ 1620474 w 2781300"/>
                    <a:gd name="connsiteY81" fmla="*/ 263128 h 1855788"/>
                    <a:gd name="connsiteX82" fmla="*/ 1605204 w 2781300"/>
                    <a:gd name="connsiteY82" fmla="*/ 304079 h 1855788"/>
                    <a:gd name="connsiteX83" fmla="*/ 1757367 w 2781300"/>
                    <a:gd name="connsiteY83" fmla="*/ 311945 h 1855788"/>
                    <a:gd name="connsiteX84" fmla="*/ 1735914 w 2781300"/>
                    <a:gd name="connsiteY84" fmla="*/ 364629 h 1855788"/>
                    <a:gd name="connsiteX85" fmla="*/ 1808129 w 2781300"/>
                    <a:gd name="connsiteY85" fmla="*/ 359574 h 1855788"/>
                    <a:gd name="connsiteX86" fmla="*/ 1792112 w 2781300"/>
                    <a:gd name="connsiteY86" fmla="*/ 395862 h 1855788"/>
                    <a:gd name="connsiteX87" fmla="*/ 1908140 w 2781300"/>
                    <a:gd name="connsiteY87" fmla="*/ 388149 h 1855788"/>
                    <a:gd name="connsiteX88" fmla="*/ 1877411 w 2781300"/>
                    <a:gd name="connsiteY88" fmla="*/ 454261 h 1855788"/>
                    <a:gd name="connsiteX89" fmla="*/ 1882194 w 2781300"/>
                    <a:gd name="connsiteY89" fmla="*/ 456941 h 1855788"/>
                    <a:gd name="connsiteX90" fmla="*/ 1972435 w 2781300"/>
                    <a:gd name="connsiteY90" fmla="*/ 451649 h 1855788"/>
                    <a:gd name="connsiteX91" fmla="*/ 1949751 w 2781300"/>
                    <a:gd name="connsiteY91" fmla="*/ 494699 h 1855788"/>
                    <a:gd name="connsiteX92" fmla="*/ 2100242 w 2781300"/>
                    <a:gd name="connsiteY92" fmla="*/ 524674 h 1855788"/>
                    <a:gd name="connsiteX93" fmla="*/ 2080914 w 2781300"/>
                    <a:gd name="connsiteY93" fmla="*/ 567549 h 1855788"/>
                    <a:gd name="connsiteX94" fmla="*/ 2203928 w 2781300"/>
                    <a:gd name="connsiteY94" fmla="*/ 576262 h 1855788"/>
                    <a:gd name="connsiteX95" fmla="*/ 2180042 w 2781300"/>
                    <a:gd name="connsiteY95" fmla="*/ 622605 h 1855788"/>
                    <a:gd name="connsiteX96" fmla="*/ 2346339 w 2781300"/>
                    <a:gd name="connsiteY96" fmla="*/ 631032 h 1855788"/>
                    <a:gd name="connsiteX97" fmla="*/ 2319231 w 2781300"/>
                    <a:gd name="connsiteY97" fmla="*/ 696341 h 1855788"/>
                    <a:gd name="connsiteX98" fmla="*/ 2438404 w 2781300"/>
                    <a:gd name="connsiteY98" fmla="*/ 707232 h 1855788"/>
                    <a:gd name="connsiteX99" fmla="*/ 2416227 w 2781300"/>
                    <a:gd name="connsiteY99" fmla="*/ 746374 h 1855788"/>
                    <a:gd name="connsiteX100" fmla="*/ 2548297 w 2781300"/>
                    <a:gd name="connsiteY100" fmla="*/ 747713 h 1855788"/>
                    <a:gd name="connsiteX101" fmla="*/ 2513846 w 2781300"/>
                    <a:gd name="connsiteY101" fmla="*/ 796728 h 1855788"/>
                    <a:gd name="connsiteX102" fmla="*/ 2660245 w 2781300"/>
                    <a:gd name="connsiteY102" fmla="*/ 795338 h 1855788"/>
                    <a:gd name="connsiteX103" fmla="*/ 2629833 w 2781300"/>
                    <a:gd name="connsiteY103" fmla="*/ 852351 h 1855788"/>
                    <a:gd name="connsiteX104" fmla="*/ 2710659 w 2781300"/>
                    <a:gd name="connsiteY104" fmla="*/ 852487 h 1855788"/>
                    <a:gd name="connsiteX105" fmla="*/ 2692412 w 2781300"/>
                    <a:gd name="connsiteY105" fmla="*/ 881266 h 1855788"/>
                    <a:gd name="connsiteX106" fmla="*/ 2781300 w 2781300"/>
                    <a:gd name="connsiteY10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2027443 w 2781300"/>
                    <a:gd name="connsiteY17" fmla="*/ 1323749 h 1855788"/>
                    <a:gd name="connsiteX18" fmla="*/ 1953212 w 2781300"/>
                    <a:gd name="connsiteY18" fmla="*/ 1365283 h 1855788"/>
                    <a:gd name="connsiteX19" fmla="*/ 1972435 w 2781300"/>
                    <a:gd name="connsiteY19" fmla="*/ 1401763 h 1855788"/>
                    <a:gd name="connsiteX20" fmla="*/ 1896025 w 2781300"/>
                    <a:gd name="connsiteY20" fmla="*/ 1397283 h 1855788"/>
                    <a:gd name="connsiteX21" fmla="*/ 1880564 w 2781300"/>
                    <a:gd name="connsiteY21" fmla="*/ 1405935 h 1855788"/>
                    <a:gd name="connsiteX22" fmla="*/ 1908140 w 2781300"/>
                    <a:gd name="connsiteY22" fmla="*/ 1465263 h 1855788"/>
                    <a:gd name="connsiteX23" fmla="*/ 1792112 w 2781300"/>
                    <a:gd name="connsiteY23" fmla="*/ 1457550 h 1855788"/>
                    <a:gd name="connsiteX24" fmla="*/ 1808129 w 2781300"/>
                    <a:gd name="connsiteY24" fmla="*/ 1493838 h 1855788"/>
                    <a:gd name="connsiteX25" fmla="*/ 1735915 w 2781300"/>
                    <a:gd name="connsiteY25" fmla="*/ 1488783 h 1855788"/>
                    <a:gd name="connsiteX26" fmla="*/ 1757367 w 2781300"/>
                    <a:gd name="connsiteY26" fmla="*/ 1541467 h 1855788"/>
                    <a:gd name="connsiteX27" fmla="*/ 1652019 w 2781300"/>
                    <a:gd name="connsiteY27" fmla="*/ 1533474 h 1855788"/>
                    <a:gd name="connsiteX28" fmla="*/ 1603174 w 2781300"/>
                    <a:gd name="connsiteY28" fmla="*/ 1559366 h 1855788"/>
                    <a:gd name="connsiteX29" fmla="*/ 1620474 w 2781300"/>
                    <a:gd name="connsiteY29" fmla="*/ 1605760 h 1855788"/>
                    <a:gd name="connsiteX30" fmla="*/ 1620474 w 2781300"/>
                    <a:gd name="connsiteY30" fmla="*/ 1605761 h 1855788"/>
                    <a:gd name="connsiteX31" fmla="*/ 1538878 w 2781300"/>
                    <a:gd name="connsiteY31" fmla="*/ 1599000 h 1855788"/>
                    <a:gd name="connsiteX32" fmla="*/ 1558931 w 2781300"/>
                    <a:gd name="connsiteY32" fmla="*/ 1655763 h 1855788"/>
                    <a:gd name="connsiteX33" fmla="*/ 1473151 w 2781300"/>
                    <a:gd name="connsiteY33" fmla="*/ 1652005 h 1855788"/>
                    <a:gd name="connsiteX34" fmla="*/ 1434815 w 2781300"/>
                    <a:gd name="connsiteY34" fmla="*/ 1646929 h 1855788"/>
                    <a:gd name="connsiteX35" fmla="*/ 1416069 w 2781300"/>
                    <a:gd name="connsiteY35" fmla="*/ 1655838 h 1855788"/>
                    <a:gd name="connsiteX36" fmla="*/ 1430344 w 2781300"/>
                    <a:gd name="connsiteY36" fmla="*/ 1698626 h 1855788"/>
                    <a:gd name="connsiteX37" fmla="*/ 1344564 w 2781300"/>
                    <a:gd name="connsiteY37" fmla="*/ 1694647 h 1855788"/>
                    <a:gd name="connsiteX38" fmla="*/ 1336720 w 2781300"/>
                    <a:gd name="connsiteY38" fmla="*/ 1693547 h 1855788"/>
                    <a:gd name="connsiteX39" fmla="*/ 1333007 w 2781300"/>
                    <a:gd name="connsiteY39" fmla="*/ 1695312 h 1855788"/>
                    <a:gd name="connsiteX40" fmla="*/ 1346173 w 2781300"/>
                    <a:gd name="connsiteY40" fmla="*/ 1736726 h 1855788"/>
                    <a:gd name="connsiteX41" fmla="*/ 1260393 w 2781300"/>
                    <a:gd name="connsiteY41" fmla="*/ 1732550 h 1855788"/>
                    <a:gd name="connsiteX42" fmla="*/ 1252800 w 2781300"/>
                    <a:gd name="connsiteY42" fmla="*/ 1731433 h 1855788"/>
                    <a:gd name="connsiteX43" fmla="*/ 1209062 w 2781300"/>
                    <a:gd name="connsiteY43" fmla="*/ 1749131 h 1855788"/>
                    <a:gd name="connsiteX44" fmla="*/ 1222348 w 2781300"/>
                    <a:gd name="connsiteY44" fmla="*/ 1793876 h 1855788"/>
                    <a:gd name="connsiteX45" fmla="*/ 1136568 w 2781300"/>
                    <a:gd name="connsiteY45" fmla="*/ 1789405 h 1855788"/>
                    <a:gd name="connsiteX46" fmla="*/ 1107314 w 2781300"/>
                    <a:gd name="connsiteY46" fmla="*/ 1784797 h 1855788"/>
                    <a:gd name="connsiteX47" fmla="*/ 1098822 w 2781300"/>
                    <a:gd name="connsiteY47" fmla="*/ 1787442 h 1855788"/>
                    <a:gd name="connsiteX48" fmla="*/ 1108885 w 2781300"/>
                    <a:gd name="connsiteY48" fmla="*/ 1822451 h 1855788"/>
                    <a:gd name="connsiteX49" fmla="*/ 1023105 w 2781300"/>
                    <a:gd name="connsiteY49" fmla="*/ 1817833 h 1855788"/>
                    <a:gd name="connsiteX50" fmla="*/ 1003642 w 2781300"/>
                    <a:gd name="connsiteY50" fmla="*/ 1814666 h 1855788"/>
                    <a:gd name="connsiteX51" fmla="*/ 997790 w 2781300"/>
                    <a:gd name="connsiteY51" fmla="*/ 1815797 h 1855788"/>
                    <a:gd name="connsiteX52" fmla="*/ 1008873 w 2781300"/>
                    <a:gd name="connsiteY52" fmla="*/ 1855788 h 1855788"/>
                    <a:gd name="connsiteX53" fmla="*/ 839790 w 2781300"/>
                    <a:gd name="connsiteY53" fmla="*/ 1836937 h 1855788"/>
                    <a:gd name="connsiteX54" fmla="*/ 821133 w 2781300"/>
                    <a:gd name="connsiteY54" fmla="*/ 1831631 h 1855788"/>
                    <a:gd name="connsiteX55" fmla="*/ 775540 w 2781300"/>
                    <a:gd name="connsiteY55" fmla="*/ 1828957 h 1855788"/>
                    <a:gd name="connsiteX56" fmla="*/ 0 w 2781300"/>
                    <a:gd name="connsiteY56" fmla="*/ 941388 h 1855788"/>
                    <a:gd name="connsiteX57" fmla="*/ 626400 w 2781300"/>
                    <a:gd name="connsiteY57" fmla="*/ 93223 h 1855788"/>
                    <a:gd name="connsiteX58" fmla="*/ 667074 w 2781300"/>
                    <a:gd name="connsiteY58" fmla="*/ 81034 h 1855788"/>
                    <a:gd name="connsiteX59" fmla="*/ 682305 w 2781300"/>
                    <a:gd name="connsiteY59" fmla="*/ 72919 h 1855788"/>
                    <a:gd name="connsiteX60" fmla="*/ 1008873 w 2781300"/>
                    <a:gd name="connsiteY60" fmla="*/ 0 h 1855788"/>
                    <a:gd name="connsiteX61" fmla="*/ 997186 w 2781300"/>
                    <a:gd name="connsiteY61" fmla="*/ 42173 h 1855788"/>
                    <a:gd name="connsiteX62" fmla="*/ 1023105 w 2781300"/>
                    <a:gd name="connsiteY62" fmla="*/ 37956 h 1855788"/>
                    <a:gd name="connsiteX63" fmla="*/ 1108885 w 2781300"/>
                    <a:gd name="connsiteY63" fmla="*/ 33337 h 1855788"/>
                    <a:gd name="connsiteX64" fmla="*/ 1097623 w 2781300"/>
                    <a:gd name="connsiteY64" fmla="*/ 72518 h 1855788"/>
                    <a:gd name="connsiteX65" fmla="*/ 1136568 w 2781300"/>
                    <a:gd name="connsiteY65" fmla="*/ 66383 h 1855788"/>
                    <a:gd name="connsiteX66" fmla="*/ 1222348 w 2781300"/>
                    <a:gd name="connsiteY66" fmla="*/ 61912 h 1855788"/>
                    <a:gd name="connsiteX67" fmla="*/ 1206030 w 2781300"/>
                    <a:gd name="connsiteY67" fmla="*/ 116866 h 1855788"/>
                    <a:gd name="connsiteX68" fmla="*/ 1232453 w 2781300"/>
                    <a:gd name="connsiteY68" fmla="*/ 127349 h 1855788"/>
                    <a:gd name="connsiteX69" fmla="*/ 1260393 w 2781300"/>
                    <a:gd name="connsiteY69" fmla="*/ 123238 h 1855788"/>
                    <a:gd name="connsiteX70" fmla="*/ 1346173 w 2781300"/>
                    <a:gd name="connsiteY70" fmla="*/ 119062 h 1855788"/>
                    <a:gd name="connsiteX71" fmla="*/ 1332246 w 2781300"/>
                    <a:gd name="connsiteY71" fmla="*/ 162868 h 1855788"/>
                    <a:gd name="connsiteX72" fmla="*/ 1344564 w 2781300"/>
                    <a:gd name="connsiteY72" fmla="*/ 161141 h 1855788"/>
                    <a:gd name="connsiteX73" fmla="*/ 1430344 w 2781300"/>
                    <a:gd name="connsiteY73" fmla="*/ 157162 h 1855788"/>
                    <a:gd name="connsiteX74" fmla="*/ 1413731 w 2781300"/>
                    <a:gd name="connsiteY74" fmla="*/ 206956 h 1855788"/>
                    <a:gd name="connsiteX75" fmla="*/ 1421485 w 2781300"/>
                    <a:gd name="connsiteY75" fmla="*/ 210624 h 1855788"/>
                    <a:gd name="connsiteX76" fmla="*/ 1473151 w 2781300"/>
                    <a:gd name="connsiteY76" fmla="*/ 203783 h 1855788"/>
                    <a:gd name="connsiteX77" fmla="*/ 1558931 w 2781300"/>
                    <a:gd name="connsiteY77" fmla="*/ 200025 h 1855788"/>
                    <a:gd name="connsiteX78" fmla="*/ 1535305 w 2781300"/>
                    <a:gd name="connsiteY78" fmla="*/ 266902 h 1855788"/>
                    <a:gd name="connsiteX79" fmla="*/ 1540646 w 2781300"/>
                    <a:gd name="connsiteY79" fmla="*/ 269743 h 1855788"/>
                    <a:gd name="connsiteX80" fmla="*/ 1620474 w 2781300"/>
                    <a:gd name="connsiteY80" fmla="*/ 263128 h 1855788"/>
                    <a:gd name="connsiteX81" fmla="*/ 1605204 w 2781300"/>
                    <a:gd name="connsiteY81" fmla="*/ 304079 h 1855788"/>
                    <a:gd name="connsiteX82" fmla="*/ 1757367 w 2781300"/>
                    <a:gd name="connsiteY82" fmla="*/ 311945 h 1855788"/>
                    <a:gd name="connsiteX83" fmla="*/ 1735914 w 2781300"/>
                    <a:gd name="connsiteY83" fmla="*/ 364629 h 1855788"/>
                    <a:gd name="connsiteX84" fmla="*/ 1808129 w 2781300"/>
                    <a:gd name="connsiteY84" fmla="*/ 359574 h 1855788"/>
                    <a:gd name="connsiteX85" fmla="*/ 1792112 w 2781300"/>
                    <a:gd name="connsiteY85" fmla="*/ 395862 h 1855788"/>
                    <a:gd name="connsiteX86" fmla="*/ 1908140 w 2781300"/>
                    <a:gd name="connsiteY86" fmla="*/ 388149 h 1855788"/>
                    <a:gd name="connsiteX87" fmla="*/ 1877411 w 2781300"/>
                    <a:gd name="connsiteY87" fmla="*/ 454261 h 1855788"/>
                    <a:gd name="connsiteX88" fmla="*/ 1882194 w 2781300"/>
                    <a:gd name="connsiteY88" fmla="*/ 456941 h 1855788"/>
                    <a:gd name="connsiteX89" fmla="*/ 1972435 w 2781300"/>
                    <a:gd name="connsiteY89" fmla="*/ 451649 h 1855788"/>
                    <a:gd name="connsiteX90" fmla="*/ 1949751 w 2781300"/>
                    <a:gd name="connsiteY90" fmla="*/ 494699 h 1855788"/>
                    <a:gd name="connsiteX91" fmla="*/ 2100242 w 2781300"/>
                    <a:gd name="connsiteY91" fmla="*/ 524674 h 1855788"/>
                    <a:gd name="connsiteX92" fmla="*/ 2080914 w 2781300"/>
                    <a:gd name="connsiteY92" fmla="*/ 567549 h 1855788"/>
                    <a:gd name="connsiteX93" fmla="*/ 2203928 w 2781300"/>
                    <a:gd name="connsiteY93" fmla="*/ 576262 h 1855788"/>
                    <a:gd name="connsiteX94" fmla="*/ 2180042 w 2781300"/>
                    <a:gd name="connsiteY94" fmla="*/ 622605 h 1855788"/>
                    <a:gd name="connsiteX95" fmla="*/ 2346339 w 2781300"/>
                    <a:gd name="connsiteY95" fmla="*/ 631032 h 1855788"/>
                    <a:gd name="connsiteX96" fmla="*/ 2319231 w 2781300"/>
                    <a:gd name="connsiteY96" fmla="*/ 696341 h 1855788"/>
                    <a:gd name="connsiteX97" fmla="*/ 2438404 w 2781300"/>
                    <a:gd name="connsiteY97" fmla="*/ 707232 h 1855788"/>
                    <a:gd name="connsiteX98" fmla="*/ 2416227 w 2781300"/>
                    <a:gd name="connsiteY98" fmla="*/ 746374 h 1855788"/>
                    <a:gd name="connsiteX99" fmla="*/ 2548297 w 2781300"/>
                    <a:gd name="connsiteY99" fmla="*/ 747713 h 1855788"/>
                    <a:gd name="connsiteX100" fmla="*/ 2513846 w 2781300"/>
                    <a:gd name="connsiteY100" fmla="*/ 796728 h 1855788"/>
                    <a:gd name="connsiteX101" fmla="*/ 2660245 w 2781300"/>
                    <a:gd name="connsiteY101" fmla="*/ 795338 h 1855788"/>
                    <a:gd name="connsiteX102" fmla="*/ 2629833 w 2781300"/>
                    <a:gd name="connsiteY102" fmla="*/ 852351 h 1855788"/>
                    <a:gd name="connsiteX103" fmla="*/ 2710659 w 2781300"/>
                    <a:gd name="connsiteY103" fmla="*/ 852487 h 1855788"/>
                    <a:gd name="connsiteX104" fmla="*/ 2692412 w 2781300"/>
                    <a:gd name="connsiteY104" fmla="*/ 881266 h 1855788"/>
                    <a:gd name="connsiteX105" fmla="*/ 2781300 w 2781300"/>
                    <a:gd name="connsiteY10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1953212 w 2781300"/>
                    <a:gd name="connsiteY17" fmla="*/ 1365283 h 1855788"/>
                    <a:gd name="connsiteX18" fmla="*/ 1972435 w 2781300"/>
                    <a:gd name="connsiteY18" fmla="*/ 1401763 h 1855788"/>
                    <a:gd name="connsiteX19" fmla="*/ 1896025 w 2781300"/>
                    <a:gd name="connsiteY19" fmla="*/ 1397283 h 1855788"/>
                    <a:gd name="connsiteX20" fmla="*/ 1880564 w 2781300"/>
                    <a:gd name="connsiteY20" fmla="*/ 1405935 h 1855788"/>
                    <a:gd name="connsiteX21" fmla="*/ 1908140 w 2781300"/>
                    <a:gd name="connsiteY21" fmla="*/ 1465263 h 1855788"/>
                    <a:gd name="connsiteX22" fmla="*/ 1792112 w 2781300"/>
                    <a:gd name="connsiteY22" fmla="*/ 1457550 h 1855788"/>
                    <a:gd name="connsiteX23" fmla="*/ 1808129 w 2781300"/>
                    <a:gd name="connsiteY23" fmla="*/ 1493838 h 1855788"/>
                    <a:gd name="connsiteX24" fmla="*/ 1735915 w 2781300"/>
                    <a:gd name="connsiteY24" fmla="*/ 1488783 h 1855788"/>
                    <a:gd name="connsiteX25" fmla="*/ 1757367 w 2781300"/>
                    <a:gd name="connsiteY25" fmla="*/ 1541467 h 1855788"/>
                    <a:gd name="connsiteX26" fmla="*/ 1652019 w 2781300"/>
                    <a:gd name="connsiteY26" fmla="*/ 1533474 h 1855788"/>
                    <a:gd name="connsiteX27" fmla="*/ 1603174 w 2781300"/>
                    <a:gd name="connsiteY27" fmla="*/ 1559366 h 1855788"/>
                    <a:gd name="connsiteX28" fmla="*/ 1620474 w 2781300"/>
                    <a:gd name="connsiteY28" fmla="*/ 1605760 h 1855788"/>
                    <a:gd name="connsiteX29" fmla="*/ 1620474 w 2781300"/>
                    <a:gd name="connsiteY29" fmla="*/ 1605761 h 1855788"/>
                    <a:gd name="connsiteX30" fmla="*/ 1538878 w 2781300"/>
                    <a:gd name="connsiteY30" fmla="*/ 1599000 h 1855788"/>
                    <a:gd name="connsiteX31" fmla="*/ 1558931 w 2781300"/>
                    <a:gd name="connsiteY31" fmla="*/ 1655763 h 1855788"/>
                    <a:gd name="connsiteX32" fmla="*/ 1473151 w 2781300"/>
                    <a:gd name="connsiteY32" fmla="*/ 1652005 h 1855788"/>
                    <a:gd name="connsiteX33" fmla="*/ 1434815 w 2781300"/>
                    <a:gd name="connsiteY33" fmla="*/ 1646929 h 1855788"/>
                    <a:gd name="connsiteX34" fmla="*/ 1416069 w 2781300"/>
                    <a:gd name="connsiteY34" fmla="*/ 1655838 h 1855788"/>
                    <a:gd name="connsiteX35" fmla="*/ 1430344 w 2781300"/>
                    <a:gd name="connsiteY35" fmla="*/ 1698626 h 1855788"/>
                    <a:gd name="connsiteX36" fmla="*/ 1344564 w 2781300"/>
                    <a:gd name="connsiteY36" fmla="*/ 1694647 h 1855788"/>
                    <a:gd name="connsiteX37" fmla="*/ 1336720 w 2781300"/>
                    <a:gd name="connsiteY37" fmla="*/ 1693547 h 1855788"/>
                    <a:gd name="connsiteX38" fmla="*/ 1333007 w 2781300"/>
                    <a:gd name="connsiteY38" fmla="*/ 1695312 h 1855788"/>
                    <a:gd name="connsiteX39" fmla="*/ 1346173 w 2781300"/>
                    <a:gd name="connsiteY39" fmla="*/ 1736726 h 1855788"/>
                    <a:gd name="connsiteX40" fmla="*/ 1260393 w 2781300"/>
                    <a:gd name="connsiteY40" fmla="*/ 1732550 h 1855788"/>
                    <a:gd name="connsiteX41" fmla="*/ 1252800 w 2781300"/>
                    <a:gd name="connsiteY41" fmla="*/ 1731433 h 1855788"/>
                    <a:gd name="connsiteX42" fmla="*/ 1209062 w 2781300"/>
                    <a:gd name="connsiteY42" fmla="*/ 1749131 h 1855788"/>
                    <a:gd name="connsiteX43" fmla="*/ 1222348 w 2781300"/>
                    <a:gd name="connsiteY43" fmla="*/ 1793876 h 1855788"/>
                    <a:gd name="connsiteX44" fmla="*/ 1136568 w 2781300"/>
                    <a:gd name="connsiteY44" fmla="*/ 1789405 h 1855788"/>
                    <a:gd name="connsiteX45" fmla="*/ 1107314 w 2781300"/>
                    <a:gd name="connsiteY45" fmla="*/ 1784797 h 1855788"/>
                    <a:gd name="connsiteX46" fmla="*/ 1098822 w 2781300"/>
                    <a:gd name="connsiteY46" fmla="*/ 1787442 h 1855788"/>
                    <a:gd name="connsiteX47" fmla="*/ 1108885 w 2781300"/>
                    <a:gd name="connsiteY47" fmla="*/ 1822451 h 1855788"/>
                    <a:gd name="connsiteX48" fmla="*/ 1023105 w 2781300"/>
                    <a:gd name="connsiteY48" fmla="*/ 1817833 h 1855788"/>
                    <a:gd name="connsiteX49" fmla="*/ 1003642 w 2781300"/>
                    <a:gd name="connsiteY49" fmla="*/ 1814666 h 1855788"/>
                    <a:gd name="connsiteX50" fmla="*/ 997790 w 2781300"/>
                    <a:gd name="connsiteY50" fmla="*/ 1815797 h 1855788"/>
                    <a:gd name="connsiteX51" fmla="*/ 1008873 w 2781300"/>
                    <a:gd name="connsiteY51" fmla="*/ 1855788 h 1855788"/>
                    <a:gd name="connsiteX52" fmla="*/ 839790 w 2781300"/>
                    <a:gd name="connsiteY52" fmla="*/ 1836937 h 1855788"/>
                    <a:gd name="connsiteX53" fmla="*/ 821133 w 2781300"/>
                    <a:gd name="connsiteY53" fmla="*/ 1831631 h 1855788"/>
                    <a:gd name="connsiteX54" fmla="*/ 775540 w 2781300"/>
                    <a:gd name="connsiteY54" fmla="*/ 1828957 h 1855788"/>
                    <a:gd name="connsiteX55" fmla="*/ 0 w 2781300"/>
                    <a:gd name="connsiteY55" fmla="*/ 941388 h 1855788"/>
                    <a:gd name="connsiteX56" fmla="*/ 626400 w 2781300"/>
                    <a:gd name="connsiteY56" fmla="*/ 93223 h 1855788"/>
                    <a:gd name="connsiteX57" fmla="*/ 667074 w 2781300"/>
                    <a:gd name="connsiteY57" fmla="*/ 81034 h 1855788"/>
                    <a:gd name="connsiteX58" fmla="*/ 682305 w 2781300"/>
                    <a:gd name="connsiteY58" fmla="*/ 72919 h 1855788"/>
                    <a:gd name="connsiteX59" fmla="*/ 1008873 w 2781300"/>
                    <a:gd name="connsiteY59" fmla="*/ 0 h 1855788"/>
                    <a:gd name="connsiteX60" fmla="*/ 997186 w 2781300"/>
                    <a:gd name="connsiteY60" fmla="*/ 42173 h 1855788"/>
                    <a:gd name="connsiteX61" fmla="*/ 1023105 w 2781300"/>
                    <a:gd name="connsiteY61" fmla="*/ 37956 h 1855788"/>
                    <a:gd name="connsiteX62" fmla="*/ 1108885 w 2781300"/>
                    <a:gd name="connsiteY62" fmla="*/ 33337 h 1855788"/>
                    <a:gd name="connsiteX63" fmla="*/ 1097623 w 2781300"/>
                    <a:gd name="connsiteY63" fmla="*/ 72518 h 1855788"/>
                    <a:gd name="connsiteX64" fmla="*/ 1136568 w 2781300"/>
                    <a:gd name="connsiteY64" fmla="*/ 66383 h 1855788"/>
                    <a:gd name="connsiteX65" fmla="*/ 1222348 w 2781300"/>
                    <a:gd name="connsiteY65" fmla="*/ 61912 h 1855788"/>
                    <a:gd name="connsiteX66" fmla="*/ 1206030 w 2781300"/>
                    <a:gd name="connsiteY66" fmla="*/ 116866 h 1855788"/>
                    <a:gd name="connsiteX67" fmla="*/ 1232453 w 2781300"/>
                    <a:gd name="connsiteY67" fmla="*/ 127349 h 1855788"/>
                    <a:gd name="connsiteX68" fmla="*/ 1260393 w 2781300"/>
                    <a:gd name="connsiteY68" fmla="*/ 123238 h 1855788"/>
                    <a:gd name="connsiteX69" fmla="*/ 1346173 w 2781300"/>
                    <a:gd name="connsiteY69" fmla="*/ 119062 h 1855788"/>
                    <a:gd name="connsiteX70" fmla="*/ 1332246 w 2781300"/>
                    <a:gd name="connsiteY70" fmla="*/ 162868 h 1855788"/>
                    <a:gd name="connsiteX71" fmla="*/ 1344564 w 2781300"/>
                    <a:gd name="connsiteY71" fmla="*/ 161141 h 1855788"/>
                    <a:gd name="connsiteX72" fmla="*/ 1430344 w 2781300"/>
                    <a:gd name="connsiteY72" fmla="*/ 157162 h 1855788"/>
                    <a:gd name="connsiteX73" fmla="*/ 1413731 w 2781300"/>
                    <a:gd name="connsiteY73" fmla="*/ 206956 h 1855788"/>
                    <a:gd name="connsiteX74" fmla="*/ 1421485 w 2781300"/>
                    <a:gd name="connsiteY74" fmla="*/ 210624 h 1855788"/>
                    <a:gd name="connsiteX75" fmla="*/ 1473151 w 2781300"/>
                    <a:gd name="connsiteY75" fmla="*/ 203783 h 1855788"/>
                    <a:gd name="connsiteX76" fmla="*/ 1558931 w 2781300"/>
                    <a:gd name="connsiteY76" fmla="*/ 200025 h 1855788"/>
                    <a:gd name="connsiteX77" fmla="*/ 1535305 w 2781300"/>
                    <a:gd name="connsiteY77" fmla="*/ 266902 h 1855788"/>
                    <a:gd name="connsiteX78" fmla="*/ 1540646 w 2781300"/>
                    <a:gd name="connsiteY78" fmla="*/ 269743 h 1855788"/>
                    <a:gd name="connsiteX79" fmla="*/ 1620474 w 2781300"/>
                    <a:gd name="connsiteY79" fmla="*/ 263128 h 1855788"/>
                    <a:gd name="connsiteX80" fmla="*/ 1605204 w 2781300"/>
                    <a:gd name="connsiteY80" fmla="*/ 304079 h 1855788"/>
                    <a:gd name="connsiteX81" fmla="*/ 1757367 w 2781300"/>
                    <a:gd name="connsiteY81" fmla="*/ 311945 h 1855788"/>
                    <a:gd name="connsiteX82" fmla="*/ 1735914 w 2781300"/>
                    <a:gd name="connsiteY82" fmla="*/ 364629 h 1855788"/>
                    <a:gd name="connsiteX83" fmla="*/ 1808129 w 2781300"/>
                    <a:gd name="connsiteY83" fmla="*/ 359574 h 1855788"/>
                    <a:gd name="connsiteX84" fmla="*/ 1792112 w 2781300"/>
                    <a:gd name="connsiteY84" fmla="*/ 395862 h 1855788"/>
                    <a:gd name="connsiteX85" fmla="*/ 1908140 w 2781300"/>
                    <a:gd name="connsiteY85" fmla="*/ 388149 h 1855788"/>
                    <a:gd name="connsiteX86" fmla="*/ 1877411 w 2781300"/>
                    <a:gd name="connsiteY86" fmla="*/ 454261 h 1855788"/>
                    <a:gd name="connsiteX87" fmla="*/ 1882194 w 2781300"/>
                    <a:gd name="connsiteY87" fmla="*/ 456941 h 1855788"/>
                    <a:gd name="connsiteX88" fmla="*/ 1972435 w 2781300"/>
                    <a:gd name="connsiteY88" fmla="*/ 451649 h 1855788"/>
                    <a:gd name="connsiteX89" fmla="*/ 1949751 w 2781300"/>
                    <a:gd name="connsiteY89" fmla="*/ 494699 h 1855788"/>
                    <a:gd name="connsiteX90" fmla="*/ 2100242 w 2781300"/>
                    <a:gd name="connsiteY90" fmla="*/ 524674 h 1855788"/>
                    <a:gd name="connsiteX91" fmla="*/ 2080914 w 2781300"/>
                    <a:gd name="connsiteY91" fmla="*/ 567549 h 1855788"/>
                    <a:gd name="connsiteX92" fmla="*/ 2203928 w 2781300"/>
                    <a:gd name="connsiteY92" fmla="*/ 576262 h 1855788"/>
                    <a:gd name="connsiteX93" fmla="*/ 2180042 w 2781300"/>
                    <a:gd name="connsiteY93" fmla="*/ 622605 h 1855788"/>
                    <a:gd name="connsiteX94" fmla="*/ 2346339 w 2781300"/>
                    <a:gd name="connsiteY94" fmla="*/ 631032 h 1855788"/>
                    <a:gd name="connsiteX95" fmla="*/ 2319231 w 2781300"/>
                    <a:gd name="connsiteY95" fmla="*/ 696341 h 1855788"/>
                    <a:gd name="connsiteX96" fmla="*/ 2438404 w 2781300"/>
                    <a:gd name="connsiteY96" fmla="*/ 707232 h 1855788"/>
                    <a:gd name="connsiteX97" fmla="*/ 2416227 w 2781300"/>
                    <a:gd name="connsiteY97" fmla="*/ 746374 h 1855788"/>
                    <a:gd name="connsiteX98" fmla="*/ 2548297 w 2781300"/>
                    <a:gd name="connsiteY98" fmla="*/ 747713 h 1855788"/>
                    <a:gd name="connsiteX99" fmla="*/ 2513846 w 2781300"/>
                    <a:gd name="connsiteY99" fmla="*/ 796728 h 1855788"/>
                    <a:gd name="connsiteX100" fmla="*/ 2660245 w 2781300"/>
                    <a:gd name="connsiteY100" fmla="*/ 795338 h 1855788"/>
                    <a:gd name="connsiteX101" fmla="*/ 2629833 w 2781300"/>
                    <a:gd name="connsiteY101" fmla="*/ 852351 h 1855788"/>
                    <a:gd name="connsiteX102" fmla="*/ 2710659 w 2781300"/>
                    <a:gd name="connsiteY102" fmla="*/ 852487 h 1855788"/>
                    <a:gd name="connsiteX103" fmla="*/ 2692412 w 2781300"/>
                    <a:gd name="connsiteY103" fmla="*/ 881266 h 1855788"/>
                    <a:gd name="connsiteX104" fmla="*/ 2781300 w 2781300"/>
                    <a:gd name="connsiteY10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96025 w 2781300"/>
                    <a:gd name="connsiteY18" fmla="*/ 1397283 h 1855788"/>
                    <a:gd name="connsiteX19" fmla="*/ 1880564 w 2781300"/>
                    <a:gd name="connsiteY19" fmla="*/ 1405935 h 1855788"/>
                    <a:gd name="connsiteX20" fmla="*/ 1908140 w 2781300"/>
                    <a:gd name="connsiteY20" fmla="*/ 1465263 h 1855788"/>
                    <a:gd name="connsiteX21" fmla="*/ 1792112 w 2781300"/>
                    <a:gd name="connsiteY21" fmla="*/ 1457550 h 1855788"/>
                    <a:gd name="connsiteX22" fmla="*/ 1808129 w 2781300"/>
                    <a:gd name="connsiteY22" fmla="*/ 1493838 h 1855788"/>
                    <a:gd name="connsiteX23" fmla="*/ 1735915 w 2781300"/>
                    <a:gd name="connsiteY23" fmla="*/ 1488783 h 1855788"/>
                    <a:gd name="connsiteX24" fmla="*/ 1757367 w 2781300"/>
                    <a:gd name="connsiteY24" fmla="*/ 1541467 h 1855788"/>
                    <a:gd name="connsiteX25" fmla="*/ 1652019 w 2781300"/>
                    <a:gd name="connsiteY25" fmla="*/ 1533474 h 1855788"/>
                    <a:gd name="connsiteX26" fmla="*/ 1603174 w 2781300"/>
                    <a:gd name="connsiteY26" fmla="*/ 1559366 h 1855788"/>
                    <a:gd name="connsiteX27" fmla="*/ 1620474 w 2781300"/>
                    <a:gd name="connsiteY27" fmla="*/ 1605760 h 1855788"/>
                    <a:gd name="connsiteX28" fmla="*/ 1620474 w 2781300"/>
                    <a:gd name="connsiteY28" fmla="*/ 1605761 h 1855788"/>
                    <a:gd name="connsiteX29" fmla="*/ 1538878 w 2781300"/>
                    <a:gd name="connsiteY29" fmla="*/ 1599000 h 1855788"/>
                    <a:gd name="connsiteX30" fmla="*/ 1558931 w 2781300"/>
                    <a:gd name="connsiteY30" fmla="*/ 1655763 h 1855788"/>
                    <a:gd name="connsiteX31" fmla="*/ 1473151 w 2781300"/>
                    <a:gd name="connsiteY31" fmla="*/ 1652005 h 1855788"/>
                    <a:gd name="connsiteX32" fmla="*/ 1434815 w 2781300"/>
                    <a:gd name="connsiteY32" fmla="*/ 1646929 h 1855788"/>
                    <a:gd name="connsiteX33" fmla="*/ 1416069 w 2781300"/>
                    <a:gd name="connsiteY33" fmla="*/ 1655838 h 1855788"/>
                    <a:gd name="connsiteX34" fmla="*/ 1430344 w 2781300"/>
                    <a:gd name="connsiteY34" fmla="*/ 1698626 h 1855788"/>
                    <a:gd name="connsiteX35" fmla="*/ 1344564 w 2781300"/>
                    <a:gd name="connsiteY35" fmla="*/ 1694647 h 1855788"/>
                    <a:gd name="connsiteX36" fmla="*/ 1336720 w 2781300"/>
                    <a:gd name="connsiteY36" fmla="*/ 1693547 h 1855788"/>
                    <a:gd name="connsiteX37" fmla="*/ 1333007 w 2781300"/>
                    <a:gd name="connsiteY37" fmla="*/ 1695312 h 1855788"/>
                    <a:gd name="connsiteX38" fmla="*/ 1346173 w 2781300"/>
                    <a:gd name="connsiteY38" fmla="*/ 1736726 h 1855788"/>
                    <a:gd name="connsiteX39" fmla="*/ 1260393 w 2781300"/>
                    <a:gd name="connsiteY39" fmla="*/ 1732550 h 1855788"/>
                    <a:gd name="connsiteX40" fmla="*/ 1252800 w 2781300"/>
                    <a:gd name="connsiteY40" fmla="*/ 1731433 h 1855788"/>
                    <a:gd name="connsiteX41" fmla="*/ 1209062 w 2781300"/>
                    <a:gd name="connsiteY41" fmla="*/ 1749131 h 1855788"/>
                    <a:gd name="connsiteX42" fmla="*/ 1222348 w 2781300"/>
                    <a:gd name="connsiteY42" fmla="*/ 1793876 h 1855788"/>
                    <a:gd name="connsiteX43" fmla="*/ 1136568 w 2781300"/>
                    <a:gd name="connsiteY43" fmla="*/ 1789405 h 1855788"/>
                    <a:gd name="connsiteX44" fmla="*/ 1107314 w 2781300"/>
                    <a:gd name="connsiteY44" fmla="*/ 1784797 h 1855788"/>
                    <a:gd name="connsiteX45" fmla="*/ 1098822 w 2781300"/>
                    <a:gd name="connsiteY45" fmla="*/ 1787442 h 1855788"/>
                    <a:gd name="connsiteX46" fmla="*/ 1108885 w 2781300"/>
                    <a:gd name="connsiteY46" fmla="*/ 1822451 h 1855788"/>
                    <a:gd name="connsiteX47" fmla="*/ 1023105 w 2781300"/>
                    <a:gd name="connsiteY47" fmla="*/ 1817833 h 1855788"/>
                    <a:gd name="connsiteX48" fmla="*/ 1003642 w 2781300"/>
                    <a:gd name="connsiteY48" fmla="*/ 1814666 h 1855788"/>
                    <a:gd name="connsiteX49" fmla="*/ 997790 w 2781300"/>
                    <a:gd name="connsiteY49" fmla="*/ 1815797 h 1855788"/>
                    <a:gd name="connsiteX50" fmla="*/ 1008873 w 2781300"/>
                    <a:gd name="connsiteY50" fmla="*/ 1855788 h 1855788"/>
                    <a:gd name="connsiteX51" fmla="*/ 839790 w 2781300"/>
                    <a:gd name="connsiteY51" fmla="*/ 1836937 h 1855788"/>
                    <a:gd name="connsiteX52" fmla="*/ 821133 w 2781300"/>
                    <a:gd name="connsiteY52" fmla="*/ 1831631 h 1855788"/>
                    <a:gd name="connsiteX53" fmla="*/ 775540 w 2781300"/>
                    <a:gd name="connsiteY53" fmla="*/ 1828957 h 1855788"/>
                    <a:gd name="connsiteX54" fmla="*/ 0 w 2781300"/>
                    <a:gd name="connsiteY54" fmla="*/ 941388 h 1855788"/>
                    <a:gd name="connsiteX55" fmla="*/ 626400 w 2781300"/>
                    <a:gd name="connsiteY55" fmla="*/ 93223 h 1855788"/>
                    <a:gd name="connsiteX56" fmla="*/ 667074 w 2781300"/>
                    <a:gd name="connsiteY56" fmla="*/ 81034 h 1855788"/>
                    <a:gd name="connsiteX57" fmla="*/ 682305 w 2781300"/>
                    <a:gd name="connsiteY57" fmla="*/ 72919 h 1855788"/>
                    <a:gd name="connsiteX58" fmla="*/ 1008873 w 2781300"/>
                    <a:gd name="connsiteY58" fmla="*/ 0 h 1855788"/>
                    <a:gd name="connsiteX59" fmla="*/ 997186 w 2781300"/>
                    <a:gd name="connsiteY59" fmla="*/ 42173 h 1855788"/>
                    <a:gd name="connsiteX60" fmla="*/ 1023105 w 2781300"/>
                    <a:gd name="connsiteY60" fmla="*/ 37956 h 1855788"/>
                    <a:gd name="connsiteX61" fmla="*/ 1108885 w 2781300"/>
                    <a:gd name="connsiteY61" fmla="*/ 33337 h 1855788"/>
                    <a:gd name="connsiteX62" fmla="*/ 1097623 w 2781300"/>
                    <a:gd name="connsiteY62" fmla="*/ 72518 h 1855788"/>
                    <a:gd name="connsiteX63" fmla="*/ 1136568 w 2781300"/>
                    <a:gd name="connsiteY63" fmla="*/ 66383 h 1855788"/>
                    <a:gd name="connsiteX64" fmla="*/ 1222348 w 2781300"/>
                    <a:gd name="connsiteY64" fmla="*/ 61912 h 1855788"/>
                    <a:gd name="connsiteX65" fmla="*/ 1206030 w 2781300"/>
                    <a:gd name="connsiteY65" fmla="*/ 116866 h 1855788"/>
                    <a:gd name="connsiteX66" fmla="*/ 1232453 w 2781300"/>
                    <a:gd name="connsiteY66" fmla="*/ 127349 h 1855788"/>
                    <a:gd name="connsiteX67" fmla="*/ 1260393 w 2781300"/>
                    <a:gd name="connsiteY67" fmla="*/ 123238 h 1855788"/>
                    <a:gd name="connsiteX68" fmla="*/ 1346173 w 2781300"/>
                    <a:gd name="connsiteY68" fmla="*/ 119062 h 1855788"/>
                    <a:gd name="connsiteX69" fmla="*/ 1332246 w 2781300"/>
                    <a:gd name="connsiteY69" fmla="*/ 162868 h 1855788"/>
                    <a:gd name="connsiteX70" fmla="*/ 1344564 w 2781300"/>
                    <a:gd name="connsiteY70" fmla="*/ 161141 h 1855788"/>
                    <a:gd name="connsiteX71" fmla="*/ 1430344 w 2781300"/>
                    <a:gd name="connsiteY71" fmla="*/ 157162 h 1855788"/>
                    <a:gd name="connsiteX72" fmla="*/ 1413731 w 2781300"/>
                    <a:gd name="connsiteY72" fmla="*/ 206956 h 1855788"/>
                    <a:gd name="connsiteX73" fmla="*/ 1421485 w 2781300"/>
                    <a:gd name="connsiteY73" fmla="*/ 210624 h 1855788"/>
                    <a:gd name="connsiteX74" fmla="*/ 1473151 w 2781300"/>
                    <a:gd name="connsiteY74" fmla="*/ 203783 h 1855788"/>
                    <a:gd name="connsiteX75" fmla="*/ 1558931 w 2781300"/>
                    <a:gd name="connsiteY75" fmla="*/ 200025 h 1855788"/>
                    <a:gd name="connsiteX76" fmla="*/ 1535305 w 2781300"/>
                    <a:gd name="connsiteY76" fmla="*/ 266902 h 1855788"/>
                    <a:gd name="connsiteX77" fmla="*/ 1540646 w 2781300"/>
                    <a:gd name="connsiteY77" fmla="*/ 269743 h 1855788"/>
                    <a:gd name="connsiteX78" fmla="*/ 1620474 w 2781300"/>
                    <a:gd name="connsiteY78" fmla="*/ 263128 h 1855788"/>
                    <a:gd name="connsiteX79" fmla="*/ 1605204 w 2781300"/>
                    <a:gd name="connsiteY79" fmla="*/ 304079 h 1855788"/>
                    <a:gd name="connsiteX80" fmla="*/ 1757367 w 2781300"/>
                    <a:gd name="connsiteY80" fmla="*/ 311945 h 1855788"/>
                    <a:gd name="connsiteX81" fmla="*/ 1735914 w 2781300"/>
                    <a:gd name="connsiteY81" fmla="*/ 364629 h 1855788"/>
                    <a:gd name="connsiteX82" fmla="*/ 1808129 w 2781300"/>
                    <a:gd name="connsiteY82" fmla="*/ 359574 h 1855788"/>
                    <a:gd name="connsiteX83" fmla="*/ 1792112 w 2781300"/>
                    <a:gd name="connsiteY83" fmla="*/ 395862 h 1855788"/>
                    <a:gd name="connsiteX84" fmla="*/ 1908140 w 2781300"/>
                    <a:gd name="connsiteY84" fmla="*/ 388149 h 1855788"/>
                    <a:gd name="connsiteX85" fmla="*/ 1877411 w 2781300"/>
                    <a:gd name="connsiteY85" fmla="*/ 454261 h 1855788"/>
                    <a:gd name="connsiteX86" fmla="*/ 1882194 w 2781300"/>
                    <a:gd name="connsiteY86" fmla="*/ 456941 h 1855788"/>
                    <a:gd name="connsiteX87" fmla="*/ 1972435 w 2781300"/>
                    <a:gd name="connsiteY87" fmla="*/ 451649 h 1855788"/>
                    <a:gd name="connsiteX88" fmla="*/ 1949751 w 2781300"/>
                    <a:gd name="connsiteY88" fmla="*/ 494699 h 1855788"/>
                    <a:gd name="connsiteX89" fmla="*/ 2100242 w 2781300"/>
                    <a:gd name="connsiteY89" fmla="*/ 524674 h 1855788"/>
                    <a:gd name="connsiteX90" fmla="*/ 2080914 w 2781300"/>
                    <a:gd name="connsiteY90" fmla="*/ 567549 h 1855788"/>
                    <a:gd name="connsiteX91" fmla="*/ 2203928 w 2781300"/>
                    <a:gd name="connsiteY91" fmla="*/ 576262 h 1855788"/>
                    <a:gd name="connsiteX92" fmla="*/ 2180042 w 2781300"/>
                    <a:gd name="connsiteY92" fmla="*/ 622605 h 1855788"/>
                    <a:gd name="connsiteX93" fmla="*/ 2346339 w 2781300"/>
                    <a:gd name="connsiteY93" fmla="*/ 631032 h 1855788"/>
                    <a:gd name="connsiteX94" fmla="*/ 2319231 w 2781300"/>
                    <a:gd name="connsiteY94" fmla="*/ 696341 h 1855788"/>
                    <a:gd name="connsiteX95" fmla="*/ 2438404 w 2781300"/>
                    <a:gd name="connsiteY95" fmla="*/ 707232 h 1855788"/>
                    <a:gd name="connsiteX96" fmla="*/ 2416227 w 2781300"/>
                    <a:gd name="connsiteY96" fmla="*/ 746374 h 1855788"/>
                    <a:gd name="connsiteX97" fmla="*/ 2548297 w 2781300"/>
                    <a:gd name="connsiteY97" fmla="*/ 747713 h 1855788"/>
                    <a:gd name="connsiteX98" fmla="*/ 2513846 w 2781300"/>
                    <a:gd name="connsiteY98" fmla="*/ 796728 h 1855788"/>
                    <a:gd name="connsiteX99" fmla="*/ 2660245 w 2781300"/>
                    <a:gd name="connsiteY99" fmla="*/ 795338 h 1855788"/>
                    <a:gd name="connsiteX100" fmla="*/ 2629833 w 2781300"/>
                    <a:gd name="connsiteY100" fmla="*/ 852351 h 1855788"/>
                    <a:gd name="connsiteX101" fmla="*/ 2710659 w 2781300"/>
                    <a:gd name="connsiteY101" fmla="*/ 852487 h 1855788"/>
                    <a:gd name="connsiteX102" fmla="*/ 2692412 w 2781300"/>
                    <a:gd name="connsiteY102" fmla="*/ 881266 h 1855788"/>
                    <a:gd name="connsiteX103" fmla="*/ 2781300 w 2781300"/>
                    <a:gd name="connsiteY10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73151 w 2781300"/>
                    <a:gd name="connsiteY30" fmla="*/ 1652005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66007 w 2781300"/>
                    <a:gd name="connsiteY30" fmla="*/ 1649624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34815 w 2781300"/>
                    <a:gd name="connsiteY30" fmla="*/ 1646929 h 1855788"/>
                    <a:gd name="connsiteX31" fmla="*/ 1416069 w 2781300"/>
                    <a:gd name="connsiteY31" fmla="*/ 1655838 h 1855788"/>
                    <a:gd name="connsiteX32" fmla="*/ 1430344 w 2781300"/>
                    <a:gd name="connsiteY32" fmla="*/ 1698626 h 1855788"/>
                    <a:gd name="connsiteX33" fmla="*/ 1344564 w 2781300"/>
                    <a:gd name="connsiteY33" fmla="*/ 1694647 h 1855788"/>
                    <a:gd name="connsiteX34" fmla="*/ 1336720 w 2781300"/>
                    <a:gd name="connsiteY34" fmla="*/ 1693547 h 1855788"/>
                    <a:gd name="connsiteX35" fmla="*/ 1333007 w 2781300"/>
                    <a:gd name="connsiteY35" fmla="*/ 1695312 h 1855788"/>
                    <a:gd name="connsiteX36" fmla="*/ 1346173 w 2781300"/>
                    <a:gd name="connsiteY36" fmla="*/ 1736726 h 1855788"/>
                    <a:gd name="connsiteX37" fmla="*/ 1260393 w 2781300"/>
                    <a:gd name="connsiteY37" fmla="*/ 1732550 h 1855788"/>
                    <a:gd name="connsiteX38" fmla="*/ 1252800 w 2781300"/>
                    <a:gd name="connsiteY38" fmla="*/ 1731433 h 1855788"/>
                    <a:gd name="connsiteX39" fmla="*/ 1209062 w 2781300"/>
                    <a:gd name="connsiteY39" fmla="*/ 1749131 h 1855788"/>
                    <a:gd name="connsiteX40" fmla="*/ 1222348 w 2781300"/>
                    <a:gd name="connsiteY40" fmla="*/ 1793876 h 1855788"/>
                    <a:gd name="connsiteX41" fmla="*/ 1136568 w 2781300"/>
                    <a:gd name="connsiteY41" fmla="*/ 1789405 h 1855788"/>
                    <a:gd name="connsiteX42" fmla="*/ 1107314 w 2781300"/>
                    <a:gd name="connsiteY42" fmla="*/ 1784797 h 1855788"/>
                    <a:gd name="connsiteX43" fmla="*/ 1098822 w 2781300"/>
                    <a:gd name="connsiteY43" fmla="*/ 1787442 h 1855788"/>
                    <a:gd name="connsiteX44" fmla="*/ 1108885 w 2781300"/>
                    <a:gd name="connsiteY44" fmla="*/ 1822451 h 1855788"/>
                    <a:gd name="connsiteX45" fmla="*/ 1023105 w 2781300"/>
                    <a:gd name="connsiteY45" fmla="*/ 1817833 h 1855788"/>
                    <a:gd name="connsiteX46" fmla="*/ 1003642 w 2781300"/>
                    <a:gd name="connsiteY46" fmla="*/ 1814666 h 1855788"/>
                    <a:gd name="connsiteX47" fmla="*/ 997790 w 2781300"/>
                    <a:gd name="connsiteY47" fmla="*/ 1815797 h 1855788"/>
                    <a:gd name="connsiteX48" fmla="*/ 1008873 w 2781300"/>
                    <a:gd name="connsiteY48" fmla="*/ 1855788 h 1855788"/>
                    <a:gd name="connsiteX49" fmla="*/ 839790 w 2781300"/>
                    <a:gd name="connsiteY49" fmla="*/ 1836937 h 1855788"/>
                    <a:gd name="connsiteX50" fmla="*/ 821133 w 2781300"/>
                    <a:gd name="connsiteY50" fmla="*/ 1831631 h 1855788"/>
                    <a:gd name="connsiteX51" fmla="*/ 775540 w 2781300"/>
                    <a:gd name="connsiteY51" fmla="*/ 1828957 h 1855788"/>
                    <a:gd name="connsiteX52" fmla="*/ 0 w 2781300"/>
                    <a:gd name="connsiteY52" fmla="*/ 941388 h 1855788"/>
                    <a:gd name="connsiteX53" fmla="*/ 626400 w 2781300"/>
                    <a:gd name="connsiteY53" fmla="*/ 93223 h 1855788"/>
                    <a:gd name="connsiteX54" fmla="*/ 667074 w 2781300"/>
                    <a:gd name="connsiteY54" fmla="*/ 81034 h 1855788"/>
                    <a:gd name="connsiteX55" fmla="*/ 682305 w 2781300"/>
                    <a:gd name="connsiteY55" fmla="*/ 72919 h 1855788"/>
                    <a:gd name="connsiteX56" fmla="*/ 1008873 w 2781300"/>
                    <a:gd name="connsiteY56" fmla="*/ 0 h 1855788"/>
                    <a:gd name="connsiteX57" fmla="*/ 997186 w 2781300"/>
                    <a:gd name="connsiteY57" fmla="*/ 42173 h 1855788"/>
                    <a:gd name="connsiteX58" fmla="*/ 1023105 w 2781300"/>
                    <a:gd name="connsiteY58" fmla="*/ 37956 h 1855788"/>
                    <a:gd name="connsiteX59" fmla="*/ 1108885 w 2781300"/>
                    <a:gd name="connsiteY59" fmla="*/ 33337 h 1855788"/>
                    <a:gd name="connsiteX60" fmla="*/ 1097623 w 2781300"/>
                    <a:gd name="connsiteY60" fmla="*/ 72518 h 1855788"/>
                    <a:gd name="connsiteX61" fmla="*/ 1136568 w 2781300"/>
                    <a:gd name="connsiteY61" fmla="*/ 66383 h 1855788"/>
                    <a:gd name="connsiteX62" fmla="*/ 1222348 w 2781300"/>
                    <a:gd name="connsiteY62" fmla="*/ 61912 h 1855788"/>
                    <a:gd name="connsiteX63" fmla="*/ 1206030 w 2781300"/>
                    <a:gd name="connsiteY63" fmla="*/ 116866 h 1855788"/>
                    <a:gd name="connsiteX64" fmla="*/ 1232453 w 2781300"/>
                    <a:gd name="connsiteY64" fmla="*/ 127349 h 1855788"/>
                    <a:gd name="connsiteX65" fmla="*/ 1260393 w 2781300"/>
                    <a:gd name="connsiteY65" fmla="*/ 123238 h 1855788"/>
                    <a:gd name="connsiteX66" fmla="*/ 1346173 w 2781300"/>
                    <a:gd name="connsiteY66" fmla="*/ 119062 h 1855788"/>
                    <a:gd name="connsiteX67" fmla="*/ 1332246 w 2781300"/>
                    <a:gd name="connsiteY67" fmla="*/ 162868 h 1855788"/>
                    <a:gd name="connsiteX68" fmla="*/ 1344564 w 2781300"/>
                    <a:gd name="connsiteY68" fmla="*/ 161141 h 1855788"/>
                    <a:gd name="connsiteX69" fmla="*/ 1430344 w 2781300"/>
                    <a:gd name="connsiteY69" fmla="*/ 157162 h 1855788"/>
                    <a:gd name="connsiteX70" fmla="*/ 1413731 w 2781300"/>
                    <a:gd name="connsiteY70" fmla="*/ 206956 h 1855788"/>
                    <a:gd name="connsiteX71" fmla="*/ 1421485 w 2781300"/>
                    <a:gd name="connsiteY71" fmla="*/ 210624 h 1855788"/>
                    <a:gd name="connsiteX72" fmla="*/ 1473151 w 2781300"/>
                    <a:gd name="connsiteY72" fmla="*/ 203783 h 1855788"/>
                    <a:gd name="connsiteX73" fmla="*/ 1558931 w 2781300"/>
                    <a:gd name="connsiteY73" fmla="*/ 200025 h 1855788"/>
                    <a:gd name="connsiteX74" fmla="*/ 1535305 w 2781300"/>
                    <a:gd name="connsiteY74" fmla="*/ 266902 h 1855788"/>
                    <a:gd name="connsiteX75" fmla="*/ 1540646 w 2781300"/>
                    <a:gd name="connsiteY75" fmla="*/ 269743 h 1855788"/>
                    <a:gd name="connsiteX76" fmla="*/ 1620474 w 2781300"/>
                    <a:gd name="connsiteY76" fmla="*/ 263128 h 1855788"/>
                    <a:gd name="connsiteX77" fmla="*/ 1605204 w 2781300"/>
                    <a:gd name="connsiteY77" fmla="*/ 304079 h 1855788"/>
                    <a:gd name="connsiteX78" fmla="*/ 1757367 w 2781300"/>
                    <a:gd name="connsiteY78" fmla="*/ 311945 h 1855788"/>
                    <a:gd name="connsiteX79" fmla="*/ 1735914 w 2781300"/>
                    <a:gd name="connsiteY79" fmla="*/ 364629 h 1855788"/>
                    <a:gd name="connsiteX80" fmla="*/ 1808129 w 2781300"/>
                    <a:gd name="connsiteY80" fmla="*/ 359574 h 1855788"/>
                    <a:gd name="connsiteX81" fmla="*/ 1792112 w 2781300"/>
                    <a:gd name="connsiteY81" fmla="*/ 395862 h 1855788"/>
                    <a:gd name="connsiteX82" fmla="*/ 1908140 w 2781300"/>
                    <a:gd name="connsiteY82" fmla="*/ 388149 h 1855788"/>
                    <a:gd name="connsiteX83" fmla="*/ 1877411 w 2781300"/>
                    <a:gd name="connsiteY83" fmla="*/ 454261 h 1855788"/>
                    <a:gd name="connsiteX84" fmla="*/ 1882194 w 2781300"/>
                    <a:gd name="connsiteY84" fmla="*/ 456941 h 1855788"/>
                    <a:gd name="connsiteX85" fmla="*/ 1972435 w 2781300"/>
                    <a:gd name="connsiteY85" fmla="*/ 451649 h 1855788"/>
                    <a:gd name="connsiteX86" fmla="*/ 1949751 w 2781300"/>
                    <a:gd name="connsiteY86" fmla="*/ 494699 h 1855788"/>
                    <a:gd name="connsiteX87" fmla="*/ 2100242 w 2781300"/>
                    <a:gd name="connsiteY87" fmla="*/ 524674 h 1855788"/>
                    <a:gd name="connsiteX88" fmla="*/ 2080914 w 2781300"/>
                    <a:gd name="connsiteY88" fmla="*/ 567549 h 1855788"/>
                    <a:gd name="connsiteX89" fmla="*/ 2203928 w 2781300"/>
                    <a:gd name="connsiteY89" fmla="*/ 576262 h 1855788"/>
                    <a:gd name="connsiteX90" fmla="*/ 2180042 w 2781300"/>
                    <a:gd name="connsiteY90" fmla="*/ 622605 h 1855788"/>
                    <a:gd name="connsiteX91" fmla="*/ 2346339 w 2781300"/>
                    <a:gd name="connsiteY91" fmla="*/ 631032 h 1855788"/>
                    <a:gd name="connsiteX92" fmla="*/ 2319231 w 2781300"/>
                    <a:gd name="connsiteY92" fmla="*/ 696341 h 1855788"/>
                    <a:gd name="connsiteX93" fmla="*/ 2438404 w 2781300"/>
                    <a:gd name="connsiteY93" fmla="*/ 707232 h 1855788"/>
                    <a:gd name="connsiteX94" fmla="*/ 2416227 w 2781300"/>
                    <a:gd name="connsiteY94" fmla="*/ 746374 h 1855788"/>
                    <a:gd name="connsiteX95" fmla="*/ 2548297 w 2781300"/>
                    <a:gd name="connsiteY95" fmla="*/ 747713 h 1855788"/>
                    <a:gd name="connsiteX96" fmla="*/ 2513846 w 2781300"/>
                    <a:gd name="connsiteY96" fmla="*/ 796728 h 1855788"/>
                    <a:gd name="connsiteX97" fmla="*/ 2660245 w 2781300"/>
                    <a:gd name="connsiteY97" fmla="*/ 795338 h 1855788"/>
                    <a:gd name="connsiteX98" fmla="*/ 2629833 w 2781300"/>
                    <a:gd name="connsiteY98" fmla="*/ 852351 h 1855788"/>
                    <a:gd name="connsiteX99" fmla="*/ 2710659 w 2781300"/>
                    <a:gd name="connsiteY99" fmla="*/ 852487 h 1855788"/>
                    <a:gd name="connsiteX100" fmla="*/ 2692412 w 2781300"/>
                    <a:gd name="connsiteY100" fmla="*/ 881266 h 1855788"/>
                    <a:gd name="connsiteX101" fmla="*/ 2781300 w 2781300"/>
                    <a:gd name="connsiteY10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33007 w 2781300"/>
                    <a:gd name="connsiteY34" fmla="*/ 1695312 h 1855788"/>
                    <a:gd name="connsiteX35" fmla="*/ 1346173 w 2781300"/>
                    <a:gd name="connsiteY35" fmla="*/ 1736726 h 1855788"/>
                    <a:gd name="connsiteX36" fmla="*/ 1260393 w 2781300"/>
                    <a:gd name="connsiteY36" fmla="*/ 1732550 h 1855788"/>
                    <a:gd name="connsiteX37" fmla="*/ 1252800 w 2781300"/>
                    <a:gd name="connsiteY37" fmla="*/ 1731433 h 1855788"/>
                    <a:gd name="connsiteX38" fmla="*/ 1209062 w 2781300"/>
                    <a:gd name="connsiteY38" fmla="*/ 1749131 h 1855788"/>
                    <a:gd name="connsiteX39" fmla="*/ 1222348 w 2781300"/>
                    <a:gd name="connsiteY39" fmla="*/ 1793876 h 1855788"/>
                    <a:gd name="connsiteX40" fmla="*/ 1136568 w 2781300"/>
                    <a:gd name="connsiteY40" fmla="*/ 1789405 h 1855788"/>
                    <a:gd name="connsiteX41" fmla="*/ 1107314 w 2781300"/>
                    <a:gd name="connsiteY41" fmla="*/ 1784797 h 1855788"/>
                    <a:gd name="connsiteX42" fmla="*/ 1098822 w 2781300"/>
                    <a:gd name="connsiteY42" fmla="*/ 1787442 h 1855788"/>
                    <a:gd name="connsiteX43" fmla="*/ 1108885 w 2781300"/>
                    <a:gd name="connsiteY43" fmla="*/ 1822451 h 1855788"/>
                    <a:gd name="connsiteX44" fmla="*/ 1023105 w 2781300"/>
                    <a:gd name="connsiteY44" fmla="*/ 1817833 h 1855788"/>
                    <a:gd name="connsiteX45" fmla="*/ 1003642 w 2781300"/>
                    <a:gd name="connsiteY45" fmla="*/ 1814666 h 1855788"/>
                    <a:gd name="connsiteX46" fmla="*/ 997790 w 2781300"/>
                    <a:gd name="connsiteY46" fmla="*/ 1815797 h 1855788"/>
                    <a:gd name="connsiteX47" fmla="*/ 1008873 w 2781300"/>
                    <a:gd name="connsiteY47" fmla="*/ 1855788 h 1855788"/>
                    <a:gd name="connsiteX48" fmla="*/ 839790 w 2781300"/>
                    <a:gd name="connsiteY48" fmla="*/ 1836937 h 1855788"/>
                    <a:gd name="connsiteX49" fmla="*/ 821133 w 2781300"/>
                    <a:gd name="connsiteY49" fmla="*/ 1831631 h 1855788"/>
                    <a:gd name="connsiteX50" fmla="*/ 775540 w 2781300"/>
                    <a:gd name="connsiteY50" fmla="*/ 1828957 h 1855788"/>
                    <a:gd name="connsiteX51" fmla="*/ 0 w 2781300"/>
                    <a:gd name="connsiteY51" fmla="*/ 941388 h 1855788"/>
                    <a:gd name="connsiteX52" fmla="*/ 626400 w 2781300"/>
                    <a:gd name="connsiteY52" fmla="*/ 93223 h 1855788"/>
                    <a:gd name="connsiteX53" fmla="*/ 667074 w 2781300"/>
                    <a:gd name="connsiteY53" fmla="*/ 81034 h 1855788"/>
                    <a:gd name="connsiteX54" fmla="*/ 682305 w 2781300"/>
                    <a:gd name="connsiteY54" fmla="*/ 72919 h 1855788"/>
                    <a:gd name="connsiteX55" fmla="*/ 1008873 w 2781300"/>
                    <a:gd name="connsiteY55" fmla="*/ 0 h 1855788"/>
                    <a:gd name="connsiteX56" fmla="*/ 997186 w 2781300"/>
                    <a:gd name="connsiteY56" fmla="*/ 42173 h 1855788"/>
                    <a:gd name="connsiteX57" fmla="*/ 1023105 w 2781300"/>
                    <a:gd name="connsiteY57" fmla="*/ 37956 h 1855788"/>
                    <a:gd name="connsiteX58" fmla="*/ 1108885 w 2781300"/>
                    <a:gd name="connsiteY58" fmla="*/ 33337 h 1855788"/>
                    <a:gd name="connsiteX59" fmla="*/ 1097623 w 2781300"/>
                    <a:gd name="connsiteY59" fmla="*/ 72518 h 1855788"/>
                    <a:gd name="connsiteX60" fmla="*/ 1136568 w 2781300"/>
                    <a:gd name="connsiteY60" fmla="*/ 66383 h 1855788"/>
                    <a:gd name="connsiteX61" fmla="*/ 1222348 w 2781300"/>
                    <a:gd name="connsiteY61" fmla="*/ 61912 h 1855788"/>
                    <a:gd name="connsiteX62" fmla="*/ 1206030 w 2781300"/>
                    <a:gd name="connsiteY62" fmla="*/ 116866 h 1855788"/>
                    <a:gd name="connsiteX63" fmla="*/ 1232453 w 2781300"/>
                    <a:gd name="connsiteY63" fmla="*/ 127349 h 1855788"/>
                    <a:gd name="connsiteX64" fmla="*/ 1260393 w 2781300"/>
                    <a:gd name="connsiteY64" fmla="*/ 123238 h 1855788"/>
                    <a:gd name="connsiteX65" fmla="*/ 1346173 w 2781300"/>
                    <a:gd name="connsiteY65" fmla="*/ 119062 h 1855788"/>
                    <a:gd name="connsiteX66" fmla="*/ 1332246 w 2781300"/>
                    <a:gd name="connsiteY66" fmla="*/ 162868 h 1855788"/>
                    <a:gd name="connsiteX67" fmla="*/ 1344564 w 2781300"/>
                    <a:gd name="connsiteY67" fmla="*/ 161141 h 1855788"/>
                    <a:gd name="connsiteX68" fmla="*/ 1430344 w 2781300"/>
                    <a:gd name="connsiteY68" fmla="*/ 157162 h 1855788"/>
                    <a:gd name="connsiteX69" fmla="*/ 1413731 w 2781300"/>
                    <a:gd name="connsiteY69" fmla="*/ 206956 h 1855788"/>
                    <a:gd name="connsiteX70" fmla="*/ 1421485 w 2781300"/>
                    <a:gd name="connsiteY70" fmla="*/ 210624 h 1855788"/>
                    <a:gd name="connsiteX71" fmla="*/ 1473151 w 2781300"/>
                    <a:gd name="connsiteY71" fmla="*/ 203783 h 1855788"/>
                    <a:gd name="connsiteX72" fmla="*/ 1558931 w 2781300"/>
                    <a:gd name="connsiteY72" fmla="*/ 200025 h 1855788"/>
                    <a:gd name="connsiteX73" fmla="*/ 1535305 w 2781300"/>
                    <a:gd name="connsiteY73" fmla="*/ 266902 h 1855788"/>
                    <a:gd name="connsiteX74" fmla="*/ 1540646 w 2781300"/>
                    <a:gd name="connsiteY74" fmla="*/ 269743 h 1855788"/>
                    <a:gd name="connsiteX75" fmla="*/ 1620474 w 2781300"/>
                    <a:gd name="connsiteY75" fmla="*/ 263128 h 1855788"/>
                    <a:gd name="connsiteX76" fmla="*/ 1605204 w 2781300"/>
                    <a:gd name="connsiteY76" fmla="*/ 304079 h 1855788"/>
                    <a:gd name="connsiteX77" fmla="*/ 1757367 w 2781300"/>
                    <a:gd name="connsiteY77" fmla="*/ 311945 h 1855788"/>
                    <a:gd name="connsiteX78" fmla="*/ 1735914 w 2781300"/>
                    <a:gd name="connsiteY78" fmla="*/ 364629 h 1855788"/>
                    <a:gd name="connsiteX79" fmla="*/ 1808129 w 2781300"/>
                    <a:gd name="connsiteY79" fmla="*/ 359574 h 1855788"/>
                    <a:gd name="connsiteX80" fmla="*/ 1792112 w 2781300"/>
                    <a:gd name="connsiteY80" fmla="*/ 395862 h 1855788"/>
                    <a:gd name="connsiteX81" fmla="*/ 1908140 w 2781300"/>
                    <a:gd name="connsiteY81" fmla="*/ 388149 h 1855788"/>
                    <a:gd name="connsiteX82" fmla="*/ 1877411 w 2781300"/>
                    <a:gd name="connsiteY82" fmla="*/ 454261 h 1855788"/>
                    <a:gd name="connsiteX83" fmla="*/ 1882194 w 2781300"/>
                    <a:gd name="connsiteY83" fmla="*/ 456941 h 1855788"/>
                    <a:gd name="connsiteX84" fmla="*/ 1972435 w 2781300"/>
                    <a:gd name="connsiteY84" fmla="*/ 451649 h 1855788"/>
                    <a:gd name="connsiteX85" fmla="*/ 1949751 w 2781300"/>
                    <a:gd name="connsiteY85" fmla="*/ 494699 h 1855788"/>
                    <a:gd name="connsiteX86" fmla="*/ 2100242 w 2781300"/>
                    <a:gd name="connsiteY86" fmla="*/ 524674 h 1855788"/>
                    <a:gd name="connsiteX87" fmla="*/ 2080914 w 2781300"/>
                    <a:gd name="connsiteY87" fmla="*/ 567549 h 1855788"/>
                    <a:gd name="connsiteX88" fmla="*/ 2203928 w 2781300"/>
                    <a:gd name="connsiteY88" fmla="*/ 576262 h 1855788"/>
                    <a:gd name="connsiteX89" fmla="*/ 2180042 w 2781300"/>
                    <a:gd name="connsiteY89" fmla="*/ 622605 h 1855788"/>
                    <a:gd name="connsiteX90" fmla="*/ 2346339 w 2781300"/>
                    <a:gd name="connsiteY90" fmla="*/ 631032 h 1855788"/>
                    <a:gd name="connsiteX91" fmla="*/ 2319231 w 2781300"/>
                    <a:gd name="connsiteY91" fmla="*/ 696341 h 1855788"/>
                    <a:gd name="connsiteX92" fmla="*/ 2438404 w 2781300"/>
                    <a:gd name="connsiteY92" fmla="*/ 707232 h 1855788"/>
                    <a:gd name="connsiteX93" fmla="*/ 2416227 w 2781300"/>
                    <a:gd name="connsiteY93" fmla="*/ 746374 h 1855788"/>
                    <a:gd name="connsiteX94" fmla="*/ 2548297 w 2781300"/>
                    <a:gd name="connsiteY94" fmla="*/ 747713 h 1855788"/>
                    <a:gd name="connsiteX95" fmla="*/ 2513846 w 2781300"/>
                    <a:gd name="connsiteY95" fmla="*/ 796728 h 1855788"/>
                    <a:gd name="connsiteX96" fmla="*/ 2660245 w 2781300"/>
                    <a:gd name="connsiteY96" fmla="*/ 795338 h 1855788"/>
                    <a:gd name="connsiteX97" fmla="*/ 2629833 w 2781300"/>
                    <a:gd name="connsiteY97" fmla="*/ 852351 h 1855788"/>
                    <a:gd name="connsiteX98" fmla="*/ 2710659 w 2781300"/>
                    <a:gd name="connsiteY98" fmla="*/ 852487 h 1855788"/>
                    <a:gd name="connsiteX99" fmla="*/ 2692412 w 2781300"/>
                    <a:gd name="connsiteY99" fmla="*/ 881266 h 1855788"/>
                    <a:gd name="connsiteX100" fmla="*/ 2781300 w 2781300"/>
                    <a:gd name="connsiteY10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52800 w 2781300"/>
                    <a:gd name="connsiteY36" fmla="*/ 1731433 h 1855788"/>
                    <a:gd name="connsiteX37" fmla="*/ 1209062 w 2781300"/>
                    <a:gd name="connsiteY37" fmla="*/ 1749131 h 1855788"/>
                    <a:gd name="connsiteX38" fmla="*/ 1222348 w 2781300"/>
                    <a:gd name="connsiteY38" fmla="*/ 1793876 h 1855788"/>
                    <a:gd name="connsiteX39" fmla="*/ 1136568 w 2781300"/>
                    <a:gd name="connsiteY39" fmla="*/ 1789405 h 1855788"/>
                    <a:gd name="connsiteX40" fmla="*/ 1107314 w 2781300"/>
                    <a:gd name="connsiteY40" fmla="*/ 1784797 h 1855788"/>
                    <a:gd name="connsiteX41" fmla="*/ 1098822 w 2781300"/>
                    <a:gd name="connsiteY41" fmla="*/ 1787442 h 1855788"/>
                    <a:gd name="connsiteX42" fmla="*/ 1108885 w 2781300"/>
                    <a:gd name="connsiteY42" fmla="*/ 1822451 h 1855788"/>
                    <a:gd name="connsiteX43" fmla="*/ 1023105 w 2781300"/>
                    <a:gd name="connsiteY43" fmla="*/ 1817833 h 1855788"/>
                    <a:gd name="connsiteX44" fmla="*/ 1003642 w 2781300"/>
                    <a:gd name="connsiteY44" fmla="*/ 1814666 h 1855788"/>
                    <a:gd name="connsiteX45" fmla="*/ 997790 w 2781300"/>
                    <a:gd name="connsiteY45" fmla="*/ 1815797 h 1855788"/>
                    <a:gd name="connsiteX46" fmla="*/ 1008873 w 2781300"/>
                    <a:gd name="connsiteY46" fmla="*/ 1855788 h 1855788"/>
                    <a:gd name="connsiteX47" fmla="*/ 839790 w 2781300"/>
                    <a:gd name="connsiteY47" fmla="*/ 1836937 h 1855788"/>
                    <a:gd name="connsiteX48" fmla="*/ 821133 w 2781300"/>
                    <a:gd name="connsiteY48" fmla="*/ 1831631 h 1855788"/>
                    <a:gd name="connsiteX49" fmla="*/ 775540 w 2781300"/>
                    <a:gd name="connsiteY49" fmla="*/ 1828957 h 1855788"/>
                    <a:gd name="connsiteX50" fmla="*/ 0 w 2781300"/>
                    <a:gd name="connsiteY50" fmla="*/ 941388 h 1855788"/>
                    <a:gd name="connsiteX51" fmla="*/ 626400 w 2781300"/>
                    <a:gd name="connsiteY51" fmla="*/ 93223 h 1855788"/>
                    <a:gd name="connsiteX52" fmla="*/ 667074 w 2781300"/>
                    <a:gd name="connsiteY52" fmla="*/ 81034 h 1855788"/>
                    <a:gd name="connsiteX53" fmla="*/ 682305 w 2781300"/>
                    <a:gd name="connsiteY53" fmla="*/ 72919 h 1855788"/>
                    <a:gd name="connsiteX54" fmla="*/ 1008873 w 2781300"/>
                    <a:gd name="connsiteY54" fmla="*/ 0 h 1855788"/>
                    <a:gd name="connsiteX55" fmla="*/ 997186 w 2781300"/>
                    <a:gd name="connsiteY55" fmla="*/ 42173 h 1855788"/>
                    <a:gd name="connsiteX56" fmla="*/ 1023105 w 2781300"/>
                    <a:gd name="connsiteY56" fmla="*/ 37956 h 1855788"/>
                    <a:gd name="connsiteX57" fmla="*/ 1108885 w 2781300"/>
                    <a:gd name="connsiteY57" fmla="*/ 33337 h 1855788"/>
                    <a:gd name="connsiteX58" fmla="*/ 1097623 w 2781300"/>
                    <a:gd name="connsiteY58" fmla="*/ 72518 h 1855788"/>
                    <a:gd name="connsiteX59" fmla="*/ 1136568 w 2781300"/>
                    <a:gd name="connsiteY59" fmla="*/ 66383 h 1855788"/>
                    <a:gd name="connsiteX60" fmla="*/ 1222348 w 2781300"/>
                    <a:gd name="connsiteY60" fmla="*/ 61912 h 1855788"/>
                    <a:gd name="connsiteX61" fmla="*/ 1206030 w 2781300"/>
                    <a:gd name="connsiteY61" fmla="*/ 116866 h 1855788"/>
                    <a:gd name="connsiteX62" fmla="*/ 1232453 w 2781300"/>
                    <a:gd name="connsiteY62" fmla="*/ 127349 h 1855788"/>
                    <a:gd name="connsiteX63" fmla="*/ 1260393 w 2781300"/>
                    <a:gd name="connsiteY63" fmla="*/ 123238 h 1855788"/>
                    <a:gd name="connsiteX64" fmla="*/ 1346173 w 2781300"/>
                    <a:gd name="connsiteY64" fmla="*/ 119062 h 1855788"/>
                    <a:gd name="connsiteX65" fmla="*/ 1332246 w 2781300"/>
                    <a:gd name="connsiteY65" fmla="*/ 162868 h 1855788"/>
                    <a:gd name="connsiteX66" fmla="*/ 1344564 w 2781300"/>
                    <a:gd name="connsiteY66" fmla="*/ 161141 h 1855788"/>
                    <a:gd name="connsiteX67" fmla="*/ 1430344 w 2781300"/>
                    <a:gd name="connsiteY67" fmla="*/ 157162 h 1855788"/>
                    <a:gd name="connsiteX68" fmla="*/ 1413731 w 2781300"/>
                    <a:gd name="connsiteY68" fmla="*/ 206956 h 1855788"/>
                    <a:gd name="connsiteX69" fmla="*/ 1421485 w 2781300"/>
                    <a:gd name="connsiteY69" fmla="*/ 210624 h 1855788"/>
                    <a:gd name="connsiteX70" fmla="*/ 1473151 w 2781300"/>
                    <a:gd name="connsiteY70" fmla="*/ 203783 h 1855788"/>
                    <a:gd name="connsiteX71" fmla="*/ 1558931 w 2781300"/>
                    <a:gd name="connsiteY71" fmla="*/ 200025 h 1855788"/>
                    <a:gd name="connsiteX72" fmla="*/ 1535305 w 2781300"/>
                    <a:gd name="connsiteY72" fmla="*/ 266902 h 1855788"/>
                    <a:gd name="connsiteX73" fmla="*/ 1540646 w 2781300"/>
                    <a:gd name="connsiteY73" fmla="*/ 269743 h 1855788"/>
                    <a:gd name="connsiteX74" fmla="*/ 1620474 w 2781300"/>
                    <a:gd name="connsiteY74" fmla="*/ 263128 h 1855788"/>
                    <a:gd name="connsiteX75" fmla="*/ 1605204 w 2781300"/>
                    <a:gd name="connsiteY75" fmla="*/ 304079 h 1855788"/>
                    <a:gd name="connsiteX76" fmla="*/ 1757367 w 2781300"/>
                    <a:gd name="connsiteY76" fmla="*/ 311945 h 1855788"/>
                    <a:gd name="connsiteX77" fmla="*/ 1735914 w 2781300"/>
                    <a:gd name="connsiteY77" fmla="*/ 364629 h 1855788"/>
                    <a:gd name="connsiteX78" fmla="*/ 1808129 w 2781300"/>
                    <a:gd name="connsiteY78" fmla="*/ 359574 h 1855788"/>
                    <a:gd name="connsiteX79" fmla="*/ 1792112 w 2781300"/>
                    <a:gd name="connsiteY79" fmla="*/ 395862 h 1855788"/>
                    <a:gd name="connsiteX80" fmla="*/ 1908140 w 2781300"/>
                    <a:gd name="connsiteY80" fmla="*/ 388149 h 1855788"/>
                    <a:gd name="connsiteX81" fmla="*/ 1877411 w 2781300"/>
                    <a:gd name="connsiteY81" fmla="*/ 454261 h 1855788"/>
                    <a:gd name="connsiteX82" fmla="*/ 1882194 w 2781300"/>
                    <a:gd name="connsiteY82" fmla="*/ 456941 h 1855788"/>
                    <a:gd name="connsiteX83" fmla="*/ 1972435 w 2781300"/>
                    <a:gd name="connsiteY83" fmla="*/ 451649 h 1855788"/>
                    <a:gd name="connsiteX84" fmla="*/ 1949751 w 2781300"/>
                    <a:gd name="connsiteY84" fmla="*/ 494699 h 1855788"/>
                    <a:gd name="connsiteX85" fmla="*/ 2100242 w 2781300"/>
                    <a:gd name="connsiteY85" fmla="*/ 524674 h 1855788"/>
                    <a:gd name="connsiteX86" fmla="*/ 2080914 w 2781300"/>
                    <a:gd name="connsiteY86" fmla="*/ 567549 h 1855788"/>
                    <a:gd name="connsiteX87" fmla="*/ 2203928 w 2781300"/>
                    <a:gd name="connsiteY87" fmla="*/ 576262 h 1855788"/>
                    <a:gd name="connsiteX88" fmla="*/ 2180042 w 2781300"/>
                    <a:gd name="connsiteY88" fmla="*/ 622605 h 1855788"/>
                    <a:gd name="connsiteX89" fmla="*/ 2346339 w 2781300"/>
                    <a:gd name="connsiteY89" fmla="*/ 631032 h 1855788"/>
                    <a:gd name="connsiteX90" fmla="*/ 2319231 w 2781300"/>
                    <a:gd name="connsiteY90" fmla="*/ 696341 h 1855788"/>
                    <a:gd name="connsiteX91" fmla="*/ 2438404 w 2781300"/>
                    <a:gd name="connsiteY91" fmla="*/ 707232 h 1855788"/>
                    <a:gd name="connsiteX92" fmla="*/ 2416227 w 2781300"/>
                    <a:gd name="connsiteY92" fmla="*/ 746374 h 1855788"/>
                    <a:gd name="connsiteX93" fmla="*/ 2548297 w 2781300"/>
                    <a:gd name="connsiteY93" fmla="*/ 747713 h 1855788"/>
                    <a:gd name="connsiteX94" fmla="*/ 2513846 w 2781300"/>
                    <a:gd name="connsiteY94" fmla="*/ 796728 h 1855788"/>
                    <a:gd name="connsiteX95" fmla="*/ 2660245 w 2781300"/>
                    <a:gd name="connsiteY95" fmla="*/ 795338 h 1855788"/>
                    <a:gd name="connsiteX96" fmla="*/ 2629833 w 2781300"/>
                    <a:gd name="connsiteY96" fmla="*/ 852351 h 1855788"/>
                    <a:gd name="connsiteX97" fmla="*/ 2710659 w 2781300"/>
                    <a:gd name="connsiteY97" fmla="*/ 852487 h 1855788"/>
                    <a:gd name="connsiteX98" fmla="*/ 2692412 w 2781300"/>
                    <a:gd name="connsiteY98" fmla="*/ 881266 h 1855788"/>
                    <a:gd name="connsiteX99" fmla="*/ 2781300 w 2781300"/>
                    <a:gd name="connsiteY9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09062 w 2781300"/>
                    <a:gd name="connsiteY36" fmla="*/ 1749131 h 1855788"/>
                    <a:gd name="connsiteX37" fmla="*/ 1222348 w 2781300"/>
                    <a:gd name="connsiteY37" fmla="*/ 1793876 h 1855788"/>
                    <a:gd name="connsiteX38" fmla="*/ 1136568 w 2781300"/>
                    <a:gd name="connsiteY38" fmla="*/ 1789405 h 1855788"/>
                    <a:gd name="connsiteX39" fmla="*/ 1107314 w 2781300"/>
                    <a:gd name="connsiteY39" fmla="*/ 1784797 h 1855788"/>
                    <a:gd name="connsiteX40" fmla="*/ 1098822 w 2781300"/>
                    <a:gd name="connsiteY40" fmla="*/ 1787442 h 1855788"/>
                    <a:gd name="connsiteX41" fmla="*/ 1108885 w 2781300"/>
                    <a:gd name="connsiteY41" fmla="*/ 1822451 h 1855788"/>
                    <a:gd name="connsiteX42" fmla="*/ 1023105 w 2781300"/>
                    <a:gd name="connsiteY42" fmla="*/ 1817833 h 1855788"/>
                    <a:gd name="connsiteX43" fmla="*/ 1003642 w 2781300"/>
                    <a:gd name="connsiteY43" fmla="*/ 1814666 h 1855788"/>
                    <a:gd name="connsiteX44" fmla="*/ 997790 w 2781300"/>
                    <a:gd name="connsiteY44" fmla="*/ 1815797 h 1855788"/>
                    <a:gd name="connsiteX45" fmla="*/ 1008873 w 2781300"/>
                    <a:gd name="connsiteY45" fmla="*/ 1855788 h 1855788"/>
                    <a:gd name="connsiteX46" fmla="*/ 839790 w 2781300"/>
                    <a:gd name="connsiteY46" fmla="*/ 1836937 h 1855788"/>
                    <a:gd name="connsiteX47" fmla="*/ 821133 w 2781300"/>
                    <a:gd name="connsiteY47" fmla="*/ 1831631 h 1855788"/>
                    <a:gd name="connsiteX48" fmla="*/ 775540 w 2781300"/>
                    <a:gd name="connsiteY48" fmla="*/ 1828957 h 1855788"/>
                    <a:gd name="connsiteX49" fmla="*/ 0 w 2781300"/>
                    <a:gd name="connsiteY49" fmla="*/ 941388 h 1855788"/>
                    <a:gd name="connsiteX50" fmla="*/ 626400 w 2781300"/>
                    <a:gd name="connsiteY50" fmla="*/ 93223 h 1855788"/>
                    <a:gd name="connsiteX51" fmla="*/ 667074 w 2781300"/>
                    <a:gd name="connsiteY51" fmla="*/ 81034 h 1855788"/>
                    <a:gd name="connsiteX52" fmla="*/ 682305 w 2781300"/>
                    <a:gd name="connsiteY52" fmla="*/ 72919 h 1855788"/>
                    <a:gd name="connsiteX53" fmla="*/ 1008873 w 2781300"/>
                    <a:gd name="connsiteY53" fmla="*/ 0 h 1855788"/>
                    <a:gd name="connsiteX54" fmla="*/ 997186 w 2781300"/>
                    <a:gd name="connsiteY54" fmla="*/ 42173 h 1855788"/>
                    <a:gd name="connsiteX55" fmla="*/ 1023105 w 2781300"/>
                    <a:gd name="connsiteY55" fmla="*/ 37956 h 1855788"/>
                    <a:gd name="connsiteX56" fmla="*/ 1108885 w 2781300"/>
                    <a:gd name="connsiteY56" fmla="*/ 33337 h 1855788"/>
                    <a:gd name="connsiteX57" fmla="*/ 1097623 w 2781300"/>
                    <a:gd name="connsiteY57" fmla="*/ 72518 h 1855788"/>
                    <a:gd name="connsiteX58" fmla="*/ 1136568 w 2781300"/>
                    <a:gd name="connsiteY58" fmla="*/ 66383 h 1855788"/>
                    <a:gd name="connsiteX59" fmla="*/ 1222348 w 2781300"/>
                    <a:gd name="connsiteY59" fmla="*/ 61912 h 1855788"/>
                    <a:gd name="connsiteX60" fmla="*/ 1206030 w 2781300"/>
                    <a:gd name="connsiteY60" fmla="*/ 116866 h 1855788"/>
                    <a:gd name="connsiteX61" fmla="*/ 1232453 w 2781300"/>
                    <a:gd name="connsiteY61" fmla="*/ 127349 h 1855788"/>
                    <a:gd name="connsiteX62" fmla="*/ 1260393 w 2781300"/>
                    <a:gd name="connsiteY62" fmla="*/ 123238 h 1855788"/>
                    <a:gd name="connsiteX63" fmla="*/ 1346173 w 2781300"/>
                    <a:gd name="connsiteY63" fmla="*/ 119062 h 1855788"/>
                    <a:gd name="connsiteX64" fmla="*/ 1332246 w 2781300"/>
                    <a:gd name="connsiteY64" fmla="*/ 162868 h 1855788"/>
                    <a:gd name="connsiteX65" fmla="*/ 1344564 w 2781300"/>
                    <a:gd name="connsiteY65" fmla="*/ 161141 h 1855788"/>
                    <a:gd name="connsiteX66" fmla="*/ 1430344 w 2781300"/>
                    <a:gd name="connsiteY66" fmla="*/ 157162 h 1855788"/>
                    <a:gd name="connsiteX67" fmla="*/ 1413731 w 2781300"/>
                    <a:gd name="connsiteY67" fmla="*/ 206956 h 1855788"/>
                    <a:gd name="connsiteX68" fmla="*/ 1421485 w 2781300"/>
                    <a:gd name="connsiteY68" fmla="*/ 210624 h 1855788"/>
                    <a:gd name="connsiteX69" fmla="*/ 1473151 w 2781300"/>
                    <a:gd name="connsiteY69" fmla="*/ 203783 h 1855788"/>
                    <a:gd name="connsiteX70" fmla="*/ 1558931 w 2781300"/>
                    <a:gd name="connsiteY70" fmla="*/ 200025 h 1855788"/>
                    <a:gd name="connsiteX71" fmla="*/ 1535305 w 2781300"/>
                    <a:gd name="connsiteY71" fmla="*/ 266902 h 1855788"/>
                    <a:gd name="connsiteX72" fmla="*/ 1540646 w 2781300"/>
                    <a:gd name="connsiteY72" fmla="*/ 269743 h 1855788"/>
                    <a:gd name="connsiteX73" fmla="*/ 1620474 w 2781300"/>
                    <a:gd name="connsiteY73" fmla="*/ 263128 h 1855788"/>
                    <a:gd name="connsiteX74" fmla="*/ 1605204 w 2781300"/>
                    <a:gd name="connsiteY74" fmla="*/ 304079 h 1855788"/>
                    <a:gd name="connsiteX75" fmla="*/ 1757367 w 2781300"/>
                    <a:gd name="connsiteY75" fmla="*/ 311945 h 1855788"/>
                    <a:gd name="connsiteX76" fmla="*/ 1735914 w 2781300"/>
                    <a:gd name="connsiteY76" fmla="*/ 364629 h 1855788"/>
                    <a:gd name="connsiteX77" fmla="*/ 1808129 w 2781300"/>
                    <a:gd name="connsiteY77" fmla="*/ 359574 h 1855788"/>
                    <a:gd name="connsiteX78" fmla="*/ 1792112 w 2781300"/>
                    <a:gd name="connsiteY78" fmla="*/ 395862 h 1855788"/>
                    <a:gd name="connsiteX79" fmla="*/ 1908140 w 2781300"/>
                    <a:gd name="connsiteY79" fmla="*/ 388149 h 1855788"/>
                    <a:gd name="connsiteX80" fmla="*/ 1877411 w 2781300"/>
                    <a:gd name="connsiteY80" fmla="*/ 454261 h 1855788"/>
                    <a:gd name="connsiteX81" fmla="*/ 1882194 w 2781300"/>
                    <a:gd name="connsiteY81" fmla="*/ 456941 h 1855788"/>
                    <a:gd name="connsiteX82" fmla="*/ 1972435 w 2781300"/>
                    <a:gd name="connsiteY82" fmla="*/ 451649 h 1855788"/>
                    <a:gd name="connsiteX83" fmla="*/ 1949751 w 2781300"/>
                    <a:gd name="connsiteY83" fmla="*/ 494699 h 1855788"/>
                    <a:gd name="connsiteX84" fmla="*/ 2100242 w 2781300"/>
                    <a:gd name="connsiteY84" fmla="*/ 524674 h 1855788"/>
                    <a:gd name="connsiteX85" fmla="*/ 2080914 w 2781300"/>
                    <a:gd name="connsiteY85" fmla="*/ 567549 h 1855788"/>
                    <a:gd name="connsiteX86" fmla="*/ 2203928 w 2781300"/>
                    <a:gd name="connsiteY86" fmla="*/ 576262 h 1855788"/>
                    <a:gd name="connsiteX87" fmla="*/ 2180042 w 2781300"/>
                    <a:gd name="connsiteY87" fmla="*/ 622605 h 1855788"/>
                    <a:gd name="connsiteX88" fmla="*/ 2346339 w 2781300"/>
                    <a:gd name="connsiteY88" fmla="*/ 631032 h 1855788"/>
                    <a:gd name="connsiteX89" fmla="*/ 2319231 w 2781300"/>
                    <a:gd name="connsiteY89" fmla="*/ 696341 h 1855788"/>
                    <a:gd name="connsiteX90" fmla="*/ 2438404 w 2781300"/>
                    <a:gd name="connsiteY90" fmla="*/ 707232 h 1855788"/>
                    <a:gd name="connsiteX91" fmla="*/ 2416227 w 2781300"/>
                    <a:gd name="connsiteY91" fmla="*/ 746374 h 1855788"/>
                    <a:gd name="connsiteX92" fmla="*/ 2548297 w 2781300"/>
                    <a:gd name="connsiteY92" fmla="*/ 747713 h 1855788"/>
                    <a:gd name="connsiteX93" fmla="*/ 2513846 w 2781300"/>
                    <a:gd name="connsiteY93" fmla="*/ 796728 h 1855788"/>
                    <a:gd name="connsiteX94" fmla="*/ 2660245 w 2781300"/>
                    <a:gd name="connsiteY94" fmla="*/ 795338 h 1855788"/>
                    <a:gd name="connsiteX95" fmla="*/ 2629833 w 2781300"/>
                    <a:gd name="connsiteY95" fmla="*/ 852351 h 1855788"/>
                    <a:gd name="connsiteX96" fmla="*/ 2710659 w 2781300"/>
                    <a:gd name="connsiteY96" fmla="*/ 852487 h 1855788"/>
                    <a:gd name="connsiteX97" fmla="*/ 2692412 w 2781300"/>
                    <a:gd name="connsiteY97" fmla="*/ 881266 h 1855788"/>
                    <a:gd name="connsiteX98" fmla="*/ 2781300 w 2781300"/>
                    <a:gd name="connsiteY9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60393 w 2781300"/>
                    <a:gd name="connsiteY34" fmla="*/ 1732550 h 1855788"/>
                    <a:gd name="connsiteX35" fmla="*/ 1209062 w 2781300"/>
                    <a:gd name="connsiteY35" fmla="*/ 1749131 h 1855788"/>
                    <a:gd name="connsiteX36" fmla="*/ 1222348 w 2781300"/>
                    <a:gd name="connsiteY36" fmla="*/ 1793876 h 1855788"/>
                    <a:gd name="connsiteX37" fmla="*/ 1136568 w 2781300"/>
                    <a:gd name="connsiteY37" fmla="*/ 1789405 h 1855788"/>
                    <a:gd name="connsiteX38" fmla="*/ 1107314 w 2781300"/>
                    <a:gd name="connsiteY38" fmla="*/ 1784797 h 1855788"/>
                    <a:gd name="connsiteX39" fmla="*/ 1098822 w 2781300"/>
                    <a:gd name="connsiteY39" fmla="*/ 1787442 h 1855788"/>
                    <a:gd name="connsiteX40" fmla="*/ 1108885 w 2781300"/>
                    <a:gd name="connsiteY40" fmla="*/ 1822451 h 1855788"/>
                    <a:gd name="connsiteX41" fmla="*/ 1023105 w 2781300"/>
                    <a:gd name="connsiteY41" fmla="*/ 1817833 h 1855788"/>
                    <a:gd name="connsiteX42" fmla="*/ 1003642 w 2781300"/>
                    <a:gd name="connsiteY42" fmla="*/ 1814666 h 1855788"/>
                    <a:gd name="connsiteX43" fmla="*/ 997790 w 2781300"/>
                    <a:gd name="connsiteY43" fmla="*/ 1815797 h 1855788"/>
                    <a:gd name="connsiteX44" fmla="*/ 1008873 w 2781300"/>
                    <a:gd name="connsiteY44" fmla="*/ 1855788 h 1855788"/>
                    <a:gd name="connsiteX45" fmla="*/ 839790 w 2781300"/>
                    <a:gd name="connsiteY45" fmla="*/ 1836937 h 1855788"/>
                    <a:gd name="connsiteX46" fmla="*/ 821133 w 2781300"/>
                    <a:gd name="connsiteY46" fmla="*/ 1831631 h 1855788"/>
                    <a:gd name="connsiteX47" fmla="*/ 775540 w 2781300"/>
                    <a:gd name="connsiteY47" fmla="*/ 1828957 h 1855788"/>
                    <a:gd name="connsiteX48" fmla="*/ 0 w 2781300"/>
                    <a:gd name="connsiteY48" fmla="*/ 941388 h 1855788"/>
                    <a:gd name="connsiteX49" fmla="*/ 626400 w 2781300"/>
                    <a:gd name="connsiteY49" fmla="*/ 93223 h 1855788"/>
                    <a:gd name="connsiteX50" fmla="*/ 667074 w 2781300"/>
                    <a:gd name="connsiteY50" fmla="*/ 81034 h 1855788"/>
                    <a:gd name="connsiteX51" fmla="*/ 682305 w 2781300"/>
                    <a:gd name="connsiteY51" fmla="*/ 72919 h 1855788"/>
                    <a:gd name="connsiteX52" fmla="*/ 1008873 w 2781300"/>
                    <a:gd name="connsiteY52" fmla="*/ 0 h 1855788"/>
                    <a:gd name="connsiteX53" fmla="*/ 997186 w 2781300"/>
                    <a:gd name="connsiteY53" fmla="*/ 42173 h 1855788"/>
                    <a:gd name="connsiteX54" fmla="*/ 1023105 w 2781300"/>
                    <a:gd name="connsiteY54" fmla="*/ 37956 h 1855788"/>
                    <a:gd name="connsiteX55" fmla="*/ 1108885 w 2781300"/>
                    <a:gd name="connsiteY55" fmla="*/ 33337 h 1855788"/>
                    <a:gd name="connsiteX56" fmla="*/ 1097623 w 2781300"/>
                    <a:gd name="connsiteY56" fmla="*/ 72518 h 1855788"/>
                    <a:gd name="connsiteX57" fmla="*/ 1136568 w 2781300"/>
                    <a:gd name="connsiteY57" fmla="*/ 66383 h 1855788"/>
                    <a:gd name="connsiteX58" fmla="*/ 1222348 w 2781300"/>
                    <a:gd name="connsiteY58" fmla="*/ 61912 h 1855788"/>
                    <a:gd name="connsiteX59" fmla="*/ 1206030 w 2781300"/>
                    <a:gd name="connsiteY59" fmla="*/ 116866 h 1855788"/>
                    <a:gd name="connsiteX60" fmla="*/ 1232453 w 2781300"/>
                    <a:gd name="connsiteY60" fmla="*/ 127349 h 1855788"/>
                    <a:gd name="connsiteX61" fmla="*/ 1260393 w 2781300"/>
                    <a:gd name="connsiteY61" fmla="*/ 123238 h 1855788"/>
                    <a:gd name="connsiteX62" fmla="*/ 1346173 w 2781300"/>
                    <a:gd name="connsiteY62" fmla="*/ 119062 h 1855788"/>
                    <a:gd name="connsiteX63" fmla="*/ 1332246 w 2781300"/>
                    <a:gd name="connsiteY63" fmla="*/ 162868 h 1855788"/>
                    <a:gd name="connsiteX64" fmla="*/ 1344564 w 2781300"/>
                    <a:gd name="connsiteY64" fmla="*/ 161141 h 1855788"/>
                    <a:gd name="connsiteX65" fmla="*/ 1430344 w 2781300"/>
                    <a:gd name="connsiteY65" fmla="*/ 157162 h 1855788"/>
                    <a:gd name="connsiteX66" fmla="*/ 1413731 w 2781300"/>
                    <a:gd name="connsiteY66" fmla="*/ 206956 h 1855788"/>
                    <a:gd name="connsiteX67" fmla="*/ 1421485 w 2781300"/>
                    <a:gd name="connsiteY67" fmla="*/ 210624 h 1855788"/>
                    <a:gd name="connsiteX68" fmla="*/ 1473151 w 2781300"/>
                    <a:gd name="connsiteY68" fmla="*/ 203783 h 1855788"/>
                    <a:gd name="connsiteX69" fmla="*/ 1558931 w 2781300"/>
                    <a:gd name="connsiteY69" fmla="*/ 200025 h 1855788"/>
                    <a:gd name="connsiteX70" fmla="*/ 1535305 w 2781300"/>
                    <a:gd name="connsiteY70" fmla="*/ 266902 h 1855788"/>
                    <a:gd name="connsiteX71" fmla="*/ 1540646 w 2781300"/>
                    <a:gd name="connsiteY71" fmla="*/ 269743 h 1855788"/>
                    <a:gd name="connsiteX72" fmla="*/ 1620474 w 2781300"/>
                    <a:gd name="connsiteY72" fmla="*/ 263128 h 1855788"/>
                    <a:gd name="connsiteX73" fmla="*/ 1605204 w 2781300"/>
                    <a:gd name="connsiteY73" fmla="*/ 304079 h 1855788"/>
                    <a:gd name="connsiteX74" fmla="*/ 1757367 w 2781300"/>
                    <a:gd name="connsiteY74" fmla="*/ 311945 h 1855788"/>
                    <a:gd name="connsiteX75" fmla="*/ 1735914 w 2781300"/>
                    <a:gd name="connsiteY75" fmla="*/ 364629 h 1855788"/>
                    <a:gd name="connsiteX76" fmla="*/ 1808129 w 2781300"/>
                    <a:gd name="connsiteY76" fmla="*/ 359574 h 1855788"/>
                    <a:gd name="connsiteX77" fmla="*/ 1792112 w 2781300"/>
                    <a:gd name="connsiteY77" fmla="*/ 395862 h 1855788"/>
                    <a:gd name="connsiteX78" fmla="*/ 1908140 w 2781300"/>
                    <a:gd name="connsiteY78" fmla="*/ 388149 h 1855788"/>
                    <a:gd name="connsiteX79" fmla="*/ 1877411 w 2781300"/>
                    <a:gd name="connsiteY79" fmla="*/ 454261 h 1855788"/>
                    <a:gd name="connsiteX80" fmla="*/ 1882194 w 2781300"/>
                    <a:gd name="connsiteY80" fmla="*/ 456941 h 1855788"/>
                    <a:gd name="connsiteX81" fmla="*/ 1972435 w 2781300"/>
                    <a:gd name="connsiteY81" fmla="*/ 451649 h 1855788"/>
                    <a:gd name="connsiteX82" fmla="*/ 1949751 w 2781300"/>
                    <a:gd name="connsiteY82" fmla="*/ 494699 h 1855788"/>
                    <a:gd name="connsiteX83" fmla="*/ 2100242 w 2781300"/>
                    <a:gd name="connsiteY83" fmla="*/ 524674 h 1855788"/>
                    <a:gd name="connsiteX84" fmla="*/ 2080914 w 2781300"/>
                    <a:gd name="connsiteY84" fmla="*/ 567549 h 1855788"/>
                    <a:gd name="connsiteX85" fmla="*/ 2203928 w 2781300"/>
                    <a:gd name="connsiteY85" fmla="*/ 576262 h 1855788"/>
                    <a:gd name="connsiteX86" fmla="*/ 2180042 w 2781300"/>
                    <a:gd name="connsiteY86" fmla="*/ 622605 h 1855788"/>
                    <a:gd name="connsiteX87" fmla="*/ 2346339 w 2781300"/>
                    <a:gd name="connsiteY87" fmla="*/ 631032 h 1855788"/>
                    <a:gd name="connsiteX88" fmla="*/ 2319231 w 2781300"/>
                    <a:gd name="connsiteY88" fmla="*/ 696341 h 1855788"/>
                    <a:gd name="connsiteX89" fmla="*/ 2438404 w 2781300"/>
                    <a:gd name="connsiteY89" fmla="*/ 707232 h 1855788"/>
                    <a:gd name="connsiteX90" fmla="*/ 2416227 w 2781300"/>
                    <a:gd name="connsiteY90" fmla="*/ 746374 h 1855788"/>
                    <a:gd name="connsiteX91" fmla="*/ 2548297 w 2781300"/>
                    <a:gd name="connsiteY91" fmla="*/ 747713 h 1855788"/>
                    <a:gd name="connsiteX92" fmla="*/ 2513846 w 2781300"/>
                    <a:gd name="connsiteY92" fmla="*/ 796728 h 1855788"/>
                    <a:gd name="connsiteX93" fmla="*/ 2660245 w 2781300"/>
                    <a:gd name="connsiteY93" fmla="*/ 795338 h 1855788"/>
                    <a:gd name="connsiteX94" fmla="*/ 2629833 w 2781300"/>
                    <a:gd name="connsiteY94" fmla="*/ 852351 h 1855788"/>
                    <a:gd name="connsiteX95" fmla="*/ 2710659 w 2781300"/>
                    <a:gd name="connsiteY95" fmla="*/ 852487 h 1855788"/>
                    <a:gd name="connsiteX96" fmla="*/ 2692412 w 2781300"/>
                    <a:gd name="connsiteY96" fmla="*/ 881266 h 1855788"/>
                    <a:gd name="connsiteX97" fmla="*/ 2781300 w 2781300"/>
                    <a:gd name="connsiteY9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36568 w 2781300"/>
                    <a:gd name="connsiteY36" fmla="*/ 1789405 h 1855788"/>
                    <a:gd name="connsiteX37" fmla="*/ 1107314 w 2781300"/>
                    <a:gd name="connsiteY37" fmla="*/ 1784797 h 1855788"/>
                    <a:gd name="connsiteX38" fmla="*/ 1098822 w 2781300"/>
                    <a:gd name="connsiteY38" fmla="*/ 1787442 h 1855788"/>
                    <a:gd name="connsiteX39" fmla="*/ 1108885 w 2781300"/>
                    <a:gd name="connsiteY39" fmla="*/ 1822451 h 1855788"/>
                    <a:gd name="connsiteX40" fmla="*/ 1023105 w 2781300"/>
                    <a:gd name="connsiteY40" fmla="*/ 1817833 h 1855788"/>
                    <a:gd name="connsiteX41" fmla="*/ 1003642 w 2781300"/>
                    <a:gd name="connsiteY41" fmla="*/ 1814666 h 1855788"/>
                    <a:gd name="connsiteX42" fmla="*/ 997790 w 2781300"/>
                    <a:gd name="connsiteY42" fmla="*/ 1815797 h 1855788"/>
                    <a:gd name="connsiteX43" fmla="*/ 1008873 w 2781300"/>
                    <a:gd name="connsiteY43" fmla="*/ 1855788 h 1855788"/>
                    <a:gd name="connsiteX44" fmla="*/ 839790 w 2781300"/>
                    <a:gd name="connsiteY44" fmla="*/ 1836937 h 1855788"/>
                    <a:gd name="connsiteX45" fmla="*/ 821133 w 2781300"/>
                    <a:gd name="connsiteY45" fmla="*/ 1831631 h 1855788"/>
                    <a:gd name="connsiteX46" fmla="*/ 775540 w 2781300"/>
                    <a:gd name="connsiteY46" fmla="*/ 1828957 h 1855788"/>
                    <a:gd name="connsiteX47" fmla="*/ 0 w 2781300"/>
                    <a:gd name="connsiteY47" fmla="*/ 941388 h 1855788"/>
                    <a:gd name="connsiteX48" fmla="*/ 626400 w 2781300"/>
                    <a:gd name="connsiteY48" fmla="*/ 93223 h 1855788"/>
                    <a:gd name="connsiteX49" fmla="*/ 667074 w 2781300"/>
                    <a:gd name="connsiteY49" fmla="*/ 81034 h 1855788"/>
                    <a:gd name="connsiteX50" fmla="*/ 682305 w 2781300"/>
                    <a:gd name="connsiteY50" fmla="*/ 72919 h 1855788"/>
                    <a:gd name="connsiteX51" fmla="*/ 1008873 w 2781300"/>
                    <a:gd name="connsiteY51" fmla="*/ 0 h 1855788"/>
                    <a:gd name="connsiteX52" fmla="*/ 997186 w 2781300"/>
                    <a:gd name="connsiteY52" fmla="*/ 42173 h 1855788"/>
                    <a:gd name="connsiteX53" fmla="*/ 1023105 w 2781300"/>
                    <a:gd name="connsiteY53" fmla="*/ 37956 h 1855788"/>
                    <a:gd name="connsiteX54" fmla="*/ 1108885 w 2781300"/>
                    <a:gd name="connsiteY54" fmla="*/ 33337 h 1855788"/>
                    <a:gd name="connsiteX55" fmla="*/ 1097623 w 2781300"/>
                    <a:gd name="connsiteY55" fmla="*/ 72518 h 1855788"/>
                    <a:gd name="connsiteX56" fmla="*/ 1136568 w 2781300"/>
                    <a:gd name="connsiteY56" fmla="*/ 66383 h 1855788"/>
                    <a:gd name="connsiteX57" fmla="*/ 1222348 w 2781300"/>
                    <a:gd name="connsiteY57" fmla="*/ 61912 h 1855788"/>
                    <a:gd name="connsiteX58" fmla="*/ 1206030 w 2781300"/>
                    <a:gd name="connsiteY58" fmla="*/ 116866 h 1855788"/>
                    <a:gd name="connsiteX59" fmla="*/ 1232453 w 2781300"/>
                    <a:gd name="connsiteY59" fmla="*/ 127349 h 1855788"/>
                    <a:gd name="connsiteX60" fmla="*/ 1260393 w 2781300"/>
                    <a:gd name="connsiteY60" fmla="*/ 123238 h 1855788"/>
                    <a:gd name="connsiteX61" fmla="*/ 1346173 w 2781300"/>
                    <a:gd name="connsiteY61" fmla="*/ 119062 h 1855788"/>
                    <a:gd name="connsiteX62" fmla="*/ 1332246 w 2781300"/>
                    <a:gd name="connsiteY62" fmla="*/ 162868 h 1855788"/>
                    <a:gd name="connsiteX63" fmla="*/ 1344564 w 2781300"/>
                    <a:gd name="connsiteY63" fmla="*/ 161141 h 1855788"/>
                    <a:gd name="connsiteX64" fmla="*/ 1430344 w 2781300"/>
                    <a:gd name="connsiteY64" fmla="*/ 157162 h 1855788"/>
                    <a:gd name="connsiteX65" fmla="*/ 1413731 w 2781300"/>
                    <a:gd name="connsiteY65" fmla="*/ 206956 h 1855788"/>
                    <a:gd name="connsiteX66" fmla="*/ 1421485 w 2781300"/>
                    <a:gd name="connsiteY66" fmla="*/ 210624 h 1855788"/>
                    <a:gd name="connsiteX67" fmla="*/ 1473151 w 2781300"/>
                    <a:gd name="connsiteY67" fmla="*/ 203783 h 1855788"/>
                    <a:gd name="connsiteX68" fmla="*/ 1558931 w 2781300"/>
                    <a:gd name="connsiteY68" fmla="*/ 200025 h 1855788"/>
                    <a:gd name="connsiteX69" fmla="*/ 1535305 w 2781300"/>
                    <a:gd name="connsiteY69" fmla="*/ 266902 h 1855788"/>
                    <a:gd name="connsiteX70" fmla="*/ 1540646 w 2781300"/>
                    <a:gd name="connsiteY70" fmla="*/ 269743 h 1855788"/>
                    <a:gd name="connsiteX71" fmla="*/ 1620474 w 2781300"/>
                    <a:gd name="connsiteY71" fmla="*/ 263128 h 1855788"/>
                    <a:gd name="connsiteX72" fmla="*/ 1605204 w 2781300"/>
                    <a:gd name="connsiteY72" fmla="*/ 304079 h 1855788"/>
                    <a:gd name="connsiteX73" fmla="*/ 1757367 w 2781300"/>
                    <a:gd name="connsiteY73" fmla="*/ 311945 h 1855788"/>
                    <a:gd name="connsiteX74" fmla="*/ 1735914 w 2781300"/>
                    <a:gd name="connsiteY74" fmla="*/ 364629 h 1855788"/>
                    <a:gd name="connsiteX75" fmla="*/ 1808129 w 2781300"/>
                    <a:gd name="connsiteY75" fmla="*/ 359574 h 1855788"/>
                    <a:gd name="connsiteX76" fmla="*/ 1792112 w 2781300"/>
                    <a:gd name="connsiteY76" fmla="*/ 395862 h 1855788"/>
                    <a:gd name="connsiteX77" fmla="*/ 1908140 w 2781300"/>
                    <a:gd name="connsiteY77" fmla="*/ 388149 h 1855788"/>
                    <a:gd name="connsiteX78" fmla="*/ 1877411 w 2781300"/>
                    <a:gd name="connsiteY78" fmla="*/ 454261 h 1855788"/>
                    <a:gd name="connsiteX79" fmla="*/ 1882194 w 2781300"/>
                    <a:gd name="connsiteY79" fmla="*/ 456941 h 1855788"/>
                    <a:gd name="connsiteX80" fmla="*/ 1972435 w 2781300"/>
                    <a:gd name="connsiteY80" fmla="*/ 451649 h 1855788"/>
                    <a:gd name="connsiteX81" fmla="*/ 1949751 w 2781300"/>
                    <a:gd name="connsiteY81" fmla="*/ 494699 h 1855788"/>
                    <a:gd name="connsiteX82" fmla="*/ 2100242 w 2781300"/>
                    <a:gd name="connsiteY82" fmla="*/ 524674 h 1855788"/>
                    <a:gd name="connsiteX83" fmla="*/ 2080914 w 2781300"/>
                    <a:gd name="connsiteY83" fmla="*/ 567549 h 1855788"/>
                    <a:gd name="connsiteX84" fmla="*/ 2203928 w 2781300"/>
                    <a:gd name="connsiteY84" fmla="*/ 576262 h 1855788"/>
                    <a:gd name="connsiteX85" fmla="*/ 2180042 w 2781300"/>
                    <a:gd name="connsiteY85" fmla="*/ 622605 h 1855788"/>
                    <a:gd name="connsiteX86" fmla="*/ 2346339 w 2781300"/>
                    <a:gd name="connsiteY86" fmla="*/ 631032 h 1855788"/>
                    <a:gd name="connsiteX87" fmla="*/ 2319231 w 2781300"/>
                    <a:gd name="connsiteY87" fmla="*/ 696341 h 1855788"/>
                    <a:gd name="connsiteX88" fmla="*/ 2438404 w 2781300"/>
                    <a:gd name="connsiteY88" fmla="*/ 707232 h 1855788"/>
                    <a:gd name="connsiteX89" fmla="*/ 2416227 w 2781300"/>
                    <a:gd name="connsiteY89" fmla="*/ 746374 h 1855788"/>
                    <a:gd name="connsiteX90" fmla="*/ 2548297 w 2781300"/>
                    <a:gd name="connsiteY90" fmla="*/ 747713 h 1855788"/>
                    <a:gd name="connsiteX91" fmla="*/ 2513846 w 2781300"/>
                    <a:gd name="connsiteY91" fmla="*/ 796728 h 1855788"/>
                    <a:gd name="connsiteX92" fmla="*/ 2660245 w 2781300"/>
                    <a:gd name="connsiteY92" fmla="*/ 795338 h 1855788"/>
                    <a:gd name="connsiteX93" fmla="*/ 2629833 w 2781300"/>
                    <a:gd name="connsiteY93" fmla="*/ 852351 h 1855788"/>
                    <a:gd name="connsiteX94" fmla="*/ 2710659 w 2781300"/>
                    <a:gd name="connsiteY94" fmla="*/ 852487 h 1855788"/>
                    <a:gd name="connsiteX95" fmla="*/ 2692412 w 2781300"/>
                    <a:gd name="connsiteY95" fmla="*/ 881266 h 1855788"/>
                    <a:gd name="connsiteX96" fmla="*/ 2781300 w 2781300"/>
                    <a:gd name="connsiteY9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098822 w 2781300"/>
                    <a:gd name="connsiteY37" fmla="*/ 1787442 h 1855788"/>
                    <a:gd name="connsiteX38" fmla="*/ 1108885 w 2781300"/>
                    <a:gd name="connsiteY38" fmla="*/ 1822451 h 1855788"/>
                    <a:gd name="connsiteX39" fmla="*/ 1023105 w 2781300"/>
                    <a:gd name="connsiteY39" fmla="*/ 1817833 h 1855788"/>
                    <a:gd name="connsiteX40" fmla="*/ 1003642 w 2781300"/>
                    <a:gd name="connsiteY40" fmla="*/ 1814666 h 1855788"/>
                    <a:gd name="connsiteX41" fmla="*/ 997790 w 2781300"/>
                    <a:gd name="connsiteY41" fmla="*/ 1815797 h 1855788"/>
                    <a:gd name="connsiteX42" fmla="*/ 1008873 w 2781300"/>
                    <a:gd name="connsiteY42" fmla="*/ 1855788 h 1855788"/>
                    <a:gd name="connsiteX43" fmla="*/ 839790 w 2781300"/>
                    <a:gd name="connsiteY43" fmla="*/ 1836937 h 1855788"/>
                    <a:gd name="connsiteX44" fmla="*/ 821133 w 2781300"/>
                    <a:gd name="connsiteY44" fmla="*/ 1831631 h 1855788"/>
                    <a:gd name="connsiteX45" fmla="*/ 775540 w 2781300"/>
                    <a:gd name="connsiteY45" fmla="*/ 1828957 h 1855788"/>
                    <a:gd name="connsiteX46" fmla="*/ 0 w 2781300"/>
                    <a:gd name="connsiteY46" fmla="*/ 941388 h 1855788"/>
                    <a:gd name="connsiteX47" fmla="*/ 626400 w 2781300"/>
                    <a:gd name="connsiteY47" fmla="*/ 93223 h 1855788"/>
                    <a:gd name="connsiteX48" fmla="*/ 667074 w 2781300"/>
                    <a:gd name="connsiteY48" fmla="*/ 81034 h 1855788"/>
                    <a:gd name="connsiteX49" fmla="*/ 682305 w 2781300"/>
                    <a:gd name="connsiteY49" fmla="*/ 72919 h 1855788"/>
                    <a:gd name="connsiteX50" fmla="*/ 1008873 w 2781300"/>
                    <a:gd name="connsiteY50" fmla="*/ 0 h 1855788"/>
                    <a:gd name="connsiteX51" fmla="*/ 997186 w 2781300"/>
                    <a:gd name="connsiteY51" fmla="*/ 42173 h 1855788"/>
                    <a:gd name="connsiteX52" fmla="*/ 1023105 w 2781300"/>
                    <a:gd name="connsiteY52" fmla="*/ 37956 h 1855788"/>
                    <a:gd name="connsiteX53" fmla="*/ 1108885 w 2781300"/>
                    <a:gd name="connsiteY53" fmla="*/ 33337 h 1855788"/>
                    <a:gd name="connsiteX54" fmla="*/ 1097623 w 2781300"/>
                    <a:gd name="connsiteY54" fmla="*/ 72518 h 1855788"/>
                    <a:gd name="connsiteX55" fmla="*/ 1136568 w 2781300"/>
                    <a:gd name="connsiteY55" fmla="*/ 66383 h 1855788"/>
                    <a:gd name="connsiteX56" fmla="*/ 1222348 w 2781300"/>
                    <a:gd name="connsiteY56" fmla="*/ 61912 h 1855788"/>
                    <a:gd name="connsiteX57" fmla="*/ 1206030 w 2781300"/>
                    <a:gd name="connsiteY57" fmla="*/ 116866 h 1855788"/>
                    <a:gd name="connsiteX58" fmla="*/ 1232453 w 2781300"/>
                    <a:gd name="connsiteY58" fmla="*/ 127349 h 1855788"/>
                    <a:gd name="connsiteX59" fmla="*/ 1260393 w 2781300"/>
                    <a:gd name="connsiteY59" fmla="*/ 123238 h 1855788"/>
                    <a:gd name="connsiteX60" fmla="*/ 1346173 w 2781300"/>
                    <a:gd name="connsiteY60" fmla="*/ 119062 h 1855788"/>
                    <a:gd name="connsiteX61" fmla="*/ 1332246 w 2781300"/>
                    <a:gd name="connsiteY61" fmla="*/ 162868 h 1855788"/>
                    <a:gd name="connsiteX62" fmla="*/ 1344564 w 2781300"/>
                    <a:gd name="connsiteY62" fmla="*/ 161141 h 1855788"/>
                    <a:gd name="connsiteX63" fmla="*/ 1430344 w 2781300"/>
                    <a:gd name="connsiteY63" fmla="*/ 157162 h 1855788"/>
                    <a:gd name="connsiteX64" fmla="*/ 1413731 w 2781300"/>
                    <a:gd name="connsiteY64" fmla="*/ 206956 h 1855788"/>
                    <a:gd name="connsiteX65" fmla="*/ 1421485 w 2781300"/>
                    <a:gd name="connsiteY65" fmla="*/ 210624 h 1855788"/>
                    <a:gd name="connsiteX66" fmla="*/ 1473151 w 2781300"/>
                    <a:gd name="connsiteY66" fmla="*/ 203783 h 1855788"/>
                    <a:gd name="connsiteX67" fmla="*/ 1558931 w 2781300"/>
                    <a:gd name="connsiteY67" fmla="*/ 200025 h 1855788"/>
                    <a:gd name="connsiteX68" fmla="*/ 1535305 w 2781300"/>
                    <a:gd name="connsiteY68" fmla="*/ 266902 h 1855788"/>
                    <a:gd name="connsiteX69" fmla="*/ 1540646 w 2781300"/>
                    <a:gd name="connsiteY69" fmla="*/ 269743 h 1855788"/>
                    <a:gd name="connsiteX70" fmla="*/ 1620474 w 2781300"/>
                    <a:gd name="connsiteY70" fmla="*/ 263128 h 1855788"/>
                    <a:gd name="connsiteX71" fmla="*/ 1605204 w 2781300"/>
                    <a:gd name="connsiteY71" fmla="*/ 304079 h 1855788"/>
                    <a:gd name="connsiteX72" fmla="*/ 1757367 w 2781300"/>
                    <a:gd name="connsiteY72" fmla="*/ 311945 h 1855788"/>
                    <a:gd name="connsiteX73" fmla="*/ 1735914 w 2781300"/>
                    <a:gd name="connsiteY73" fmla="*/ 364629 h 1855788"/>
                    <a:gd name="connsiteX74" fmla="*/ 1808129 w 2781300"/>
                    <a:gd name="connsiteY74" fmla="*/ 359574 h 1855788"/>
                    <a:gd name="connsiteX75" fmla="*/ 1792112 w 2781300"/>
                    <a:gd name="connsiteY75" fmla="*/ 395862 h 1855788"/>
                    <a:gd name="connsiteX76" fmla="*/ 1908140 w 2781300"/>
                    <a:gd name="connsiteY76" fmla="*/ 388149 h 1855788"/>
                    <a:gd name="connsiteX77" fmla="*/ 1877411 w 2781300"/>
                    <a:gd name="connsiteY77" fmla="*/ 454261 h 1855788"/>
                    <a:gd name="connsiteX78" fmla="*/ 1882194 w 2781300"/>
                    <a:gd name="connsiteY78" fmla="*/ 456941 h 1855788"/>
                    <a:gd name="connsiteX79" fmla="*/ 1972435 w 2781300"/>
                    <a:gd name="connsiteY79" fmla="*/ 451649 h 1855788"/>
                    <a:gd name="connsiteX80" fmla="*/ 1949751 w 2781300"/>
                    <a:gd name="connsiteY80" fmla="*/ 494699 h 1855788"/>
                    <a:gd name="connsiteX81" fmla="*/ 2100242 w 2781300"/>
                    <a:gd name="connsiteY81" fmla="*/ 524674 h 1855788"/>
                    <a:gd name="connsiteX82" fmla="*/ 2080914 w 2781300"/>
                    <a:gd name="connsiteY82" fmla="*/ 567549 h 1855788"/>
                    <a:gd name="connsiteX83" fmla="*/ 2203928 w 2781300"/>
                    <a:gd name="connsiteY83" fmla="*/ 576262 h 1855788"/>
                    <a:gd name="connsiteX84" fmla="*/ 2180042 w 2781300"/>
                    <a:gd name="connsiteY84" fmla="*/ 622605 h 1855788"/>
                    <a:gd name="connsiteX85" fmla="*/ 2346339 w 2781300"/>
                    <a:gd name="connsiteY85" fmla="*/ 631032 h 1855788"/>
                    <a:gd name="connsiteX86" fmla="*/ 2319231 w 2781300"/>
                    <a:gd name="connsiteY86" fmla="*/ 696341 h 1855788"/>
                    <a:gd name="connsiteX87" fmla="*/ 2438404 w 2781300"/>
                    <a:gd name="connsiteY87" fmla="*/ 707232 h 1855788"/>
                    <a:gd name="connsiteX88" fmla="*/ 2416227 w 2781300"/>
                    <a:gd name="connsiteY88" fmla="*/ 746374 h 1855788"/>
                    <a:gd name="connsiteX89" fmla="*/ 2548297 w 2781300"/>
                    <a:gd name="connsiteY89" fmla="*/ 747713 h 1855788"/>
                    <a:gd name="connsiteX90" fmla="*/ 2513846 w 2781300"/>
                    <a:gd name="connsiteY90" fmla="*/ 796728 h 1855788"/>
                    <a:gd name="connsiteX91" fmla="*/ 2660245 w 2781300"/>
                    <a:gd name="connsiteY91" fmla="*/ 795338 h 1855788"/>
                    <a:gd name="connsiteX92" fmla="*/ 2629833 w 2781300"/>
                    <a:gd name="connsiteY92" fmla="*/ 852351 h 1855788"/>
                    <a:gd name="connsiteX93" fmla="*/ 2710659 w 2781300"/>
                    <a:gd name="connsiteY93" fmla="*/ 852487 h 1855788"/>
                    <a:gd name="connsiteX94" fmla="*/ 2692412 w 2781300"/>
                    <a:gd name="connsiteY94" fmla="*/ 881266 h 1855788"/>
                    <a:gd name="connsiteX95" fmla="*/ 2781300 w 2781300"/>
                    <a:gd name="connsiteY9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108885 w 2781300"/>
                    <a:gd name="connsiteY37" fmla="*/ 1822451 h 1855788"/>
                    <a:gd name="connsiteX38" fmla="*/ 1023105 w 2781300"/>
                    <a:gd name="connsiteY38" fmla="*/ 1817833 h 1855788"/>
                    <a:gd name="connsiteX39" fmla="*/ 1003642 w 2781300"/>
                    <a:gd name="connsiteY39" fmla="*/ 1814666 h 1855788"/>
                    <a:gd name="connsiteX40" fmla="*/ 997790 w 2781300"/>
                    <a:gd name="connsiteY40" fmla="*/ 1815797 h 1855788"/>
                    <a:gd name="connsiteX41" fmla="*/ 1008873 w 2781300"/>
                    <a:gd name="connsiteY41" fmla="*/ 1855788 h 1855788"/>
                    <a:gd name="connsiteX42" fmla="*/ 839790 w 2781300"/>
                    <a:gd name="connsiteY42" fmla="*/ 1836937 h 1855788"/>
                    <a:gd name="connsiteX43" fmla="*/ 821133 w 2781300"/>
                    <a:gd name="connsiteY43" fmla="*/ 1831631 h 1855788"/>
                    <a:gd name="connsiteX44" fmla="*/ 775540 w 2781300"/>
                    <a:gd name="connsiteY44" fmla="*/ 1828957 h 1855788"/>
                    <a:gd name="connsiteX45" fmla="*/ 0 w 2781300"/>
                    <a:gd name="connsiteY45" fmla="*/ 941388 h 1855788"/>
                    <a:gd name="connsiteX46" fmla="*/ 626400 w 2781300"/>
                    <a:gd name="connsiteY46" fmla="*/ 93223 h 1855788"/>
                    <a:gd name="connsiteX47" fmla="*/ 667074 w 2781300"/>
                    <a:gd name="connsiteY47" fmla="*/ 81034 h 1855788"/>
                    <a:gd name="connsiteX48" fmla="*/ 682305 w 2781300"/>
                    <a:gd name="connsiteY48" fmla="*/ 72919 h 1855788"/>
                    <a:gd name="connsiteX49" fmla="*/ 1008873 w 2781300"/>
                    <a:gd name="connsiteY49" fmla="*/ 0 h 1855788"/>
                    <a:gd name="connsiteX50" fmla="*/ 997186 w 2781300"/>
                    <a:gd name="connsiteY50" fmla="*/ 42173 h 1855788"/>
                    <a:gd name="connsiteX51" fmla="*/ 1023105 w 2781300"/>
                    <a:gd name="connsiteY51" fmla="*/ 37956 h 1855788"/>
                    <a:gd name="connsiteX52" fmla="*/ 1108885 w 2781300"/>
                    <a:gd name="connsiteY52" fmla="*/ 33337 h 1855788"/>
                    <a:gd name="connsiteX53" fmla="*/ 1097623 w 2781300"/>
                    <a:gd name="connsiteY53" fmla="*/ 72518 h 1855788"/>
                    <a:gd name="connsiteX54" fmla="*/ 1136568 w 2781300"/>
                    <a:gd name="connsiteY54" fmla="*/ 66383 h 1855788"/>
                    <a:gd name="connsiteX55" fmla="*/ 1222348 w 2781300"/>
                    <a:gd name="connsiteY55" fmla="*/ 61912 h 1855788"/>
                    <a:gd name="connsiteX56" fmla="*/ 1206030 w 2781300"/>
                    <a:gd name="connsiteY56" fmla="*/ 116866 h 1855788"/>
                    <a:gd name="connsiteX57" fmla="*/ 1232453 w 2781300"/>
                    <a:gd name="connsiteY57" fmla="*/ 127349 h 1855788"/>
                    <a:gd name="connsiteX58" fmla="*/ 1260393 w 2781300"/>
                    <a:gd name="connsiteY58" fmla="*/ 123238 h 1855788"/>
                    <a:gd name="connsiteX59" fmla="*/ 1346173 w 2781300"/>
                    <a:gd name="connsiteY59" fmla="*/ 119062 h 1855788"/>
                    <a:gd name="connsiteX60" fmla="*/ 1332246 w 2781300"/>
                    <a:gd name="connsiteY60" fmla="*/ 162868 h 1855788"/>
                    <a:gd name="connsiteX61" fmla="*/ 1344564 w 2781300"/>
                    <a:gd name="connsiteY61" fmla="*/ 161141 h 1855788"/>
                    <a:gd name="connsiteX62" fmla="*/ 1430344 w 2781300"/>
                    <a:gd name="connsiteY62" fmla="*/ 157162 h 1855788"/>
                    <a:gd name="connsiteX63" fmla="*/ 1413731 w 2781300"/>
                    <a:gd name="connsiteY63" fmla="*/ 206956 h 1855788"/>
                    <a:gd name="connsiteX64" fmla="*/ 1421485 w 2781300"/>
                    <a:gd name="connsiteY64" fmla="*/ 210624 h 1855788"/>
                    <a:gd name="connsiteX65" fmla="*/ 1473151 w 2781300"/>
                    <a:gd name="connsiteY65" fmla="*/ 203783 h 1855788"/>
                    <a:gd name="connsiteX66" fmla="*/ 1558931 w 2781300"/>
                    <a:gd name="connsiteY66" fmla="*/ 200025 h 1855788"/>
                    <a:gd name="connsiteX67" fmla="*/ 1535305 w 2781300"/>
                    <a:gd name="connsiteY67" fmla="*/ 266902 h 1855788"/>
                    <a:gd name="connsiteX68" fmla="*/ 1540646 w 2781300"/>
                    <a:gd name="connsiteY68" fmla="*/ 269743 h 1855788"/>
                    <a:gd name="connsiteX69" fmla="*/ 1620474 w 2781300"/>
                    <a:gd name="connsiteY69" fmla="*/ 263128 h 1855788"/>
                    <a:gd name="connsiteX70" fmla="*/ 1605204 w 2781300"/>
                    <a:gd name="connsiteY70" fmla="*/ 304079 h 1855788"/>
                    <a:gd name="connsiteX71" fmla="*/ 1757367 w 2781300"/>
                    <a:gd name="connsiteY71" fmla="*/ 311945 h 1855788"/>
                    <a:gd name="connsiteX72" fmla="*/ 1735914 w 2781300"/>
                    <a:gd name="connsiteY72" fmla="*/ 364629 h 1855788"/>
                    <a:gd name="connsiteX73" fmla="*/ 1808129 w 2781300"/>
                    <a:gd name="connsiteY73" fmla="*/ 359574 h 1855788"/>
                    <a:gd name="connsiteX74" fmla="*/ 1792112 w 2781300"/>
                    <a:gd name="connsiteY74" fmla="*/ 395862 h 1855788"/>
                    <a:gd name="connsiteX75" fmla="*/ 1908140 w 2781300"/>
                    <a:gd name="connsiteY75" fmla="*/ 388149 h 1855788"/>
                    <a:gd name="connsiteX76" fmla="*/ 1877411 w 2781300"/>
                    <a:gd name="connsiteY76" fmla="*/ 454261 h 1855788"/>
                    <a:gd name="connsiteX77" fmla="*/ 1882194 w 2781300"/>
                    <a:gd name="connsiteY77" fmla="*/ 456941 h 1855788"/>
                    <a:gd name="connsiteX78" fmla="*/ 1972435 w 2781300"/>
                    <a:gd name="connsiteY78" fmla="*/ 451649 h 1855788"/>
                    <a:gd name="connsiteX79" fmla="*/ 1949751 w 2781300"/>
                    <a:gd name="connsiteY79" fmla="*/ 494699 h 1855788"/>
                    <a:gd name="connsiteX80" fmla="*/ 2100242 w 2781300"/>
                    <a:gd name="connsiteY80" fmla="*/ 524674 h 1855788"/>
                    <a:gd name="connsiteX81" fmla="*/ 2080914 w 2781300"/>
                    <a:gd name="connsiteY81" fmla="*/ 567549 h 1855788"/>
                    <a:gd name="connsiteX82" fmla="*/ 2203928 w 2781300"/>
                    <a:gd name="connsiteY82" fmla="*/ 576262 h 1855788"/>
                    <a:gd name="connsiteX83" fmla="*/ 2180042 w 2781300"/>
                    <a:gd name="connsiteY83" fmla="*/ 622605 h 1855788"/>
                    <a:gd name="connsiteX84" fmla="*/ 2346339 w 2781300"/>
                    <a:gd name="connsiteY84" fmla="*/ 631032 h 1855788"/>
                    <a:gd name="connsiteX85" fmla="*/ 2319231 w 2781300"/>
                    <a:gd name="connsiteY85" fmla="*/ 696341 h 1855788"/>
                    <a:gd name="connsiteX86" fmla="*/ 2438404 w 2781300"/>
                    <a:gd name="connsiteY86" fmla="*/ 707232 h 1855788"/>
                    <a:gd name="connsiteX87" fmla="*/ 2416227 w 2781300"/>
                    <a:gd name="connsiteY87" fmla="*/ 746374 h 1855788"/>
                    <a:gd name="connsiteX88" fmla="*/ 2548297 w 2781300"/>
                    <a:gd name="connsiteY88" fmla="*/ 747713 h 1855788"/>
                    <a:gd name="connsiteX89" fmla="*/ 2513846 w 2781300"/>
                    <a:gd name="connsiteY89" fmla="*/ 796728 h 1855788"/>
                    <a:gd name="connsiteX90" fmla="*/ 2660245 w 2781300"/>
                    <a:gd name="connsiteY90" fmla="*/ 795338 h 1855788"/>
                    <a:gd name="connsiteX91" fmla="*/ 2629833 w 2781300"/>
                    <a:gd name="connsiteY91" fmla="*/ 852351 h 1855788"/>
                    <a:gd name="connsiteX92" fmla="*/ 2710659 w 2781300"/>
                    <a:gd name="connsiteY92" fmla="*/ 852487 h 1855788"/>
                    <a:gd name="connsiteX93" fmla="*/ 2692412 w 2781300"/>
                    <a:gd name="connsiteY93" fmla="*/ 881266 h 1855788"/>
                    <a:gd name="connsiteX94" fmla="*/ 2781300 w 2781300"/>
                    <a:gd name="connsiteY9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23105 w 2781300"/>
                    <a:gd name="connsiteY37" fmla="*/ 1817833 h 1855788"/>
                    <a:gd name="connsiteX38" fmla="*/ 1003642 w 2781300"/>
                    <a:gd name="connsiteY38" fmla="*/ 1814666 h 1855788"/>
                    <a:gd name="connsiteX39" fmla="*/ 997790 w 2781300"/>
                    <a:gd name="connsiteY39" fmla="*/ 1815797 h 1855788"/>
                    <a:gd name="connsiteX40" fmla="*/ 1008873 w 2781300"/>
                    <a:gd name="connsiteY40" fmla="*/ 1855788 h 1855788"/>
                    <a:gd name="connsiteX41" fmla="*/ 839790 w 2781300"/>
                    <a:gd name="connsiteY41" fmla="*/ 1836937 h 1855788"/>
                    <a:gd name="connsiteX42" fmla="*/ 821133 w 2781300"/>
                    <a:gd name="connsiteY42" fmla="*/ 1831631 h 1855788"/>
                    <a:gd name="connsiteX43" fmla="*/ 775540 w 2781300"/>
                    <a:gd name="connsiteY43" fmla="*/ 1828957 h 1855788"/>
                    <a:gd name="connsiteX44" fmla="*/ 0 w 2781300"/>
                    <a:gd name="connsiteY44" fmla="*/ 941388 h 1855788"/>
                    <a:gd name="connsiteX45" fmla="*/ 626400 w 2781300"/>
                    <a:gd name="connsiteY45" fmla="*/ 93223 h 1855788"/>
                    <a:gd name="connsiteX46" fmla="*/ 667074 w 2781300"/>
                    <a:gd name="connsiteY46" fmla="*/ 81034 h 1855788"/>
                    <a:gd name="connsiteX47" fmla="*/ 682305 w 2781300"/>
                    <a:gd name="connsiteY47" fmla="*/ 72919 h 1855788"/>
                    <a:gd name="connsiteX48" fmla="*/ 1008873 w 2781300"/>
                    <a:gd name="connsiteY48" fmla="*/ 0 h 1855788"/>
                    <a:gd name="connsiteX49" fmla="*/ 997186 w 2781300"/>
                    <a:gd name="connsiteY49" fmla="*/ 42173 h 1855788"/>
                    <a:gd name="connsiteX50" fmla="*/ 1023105 w 2781300"/>
                    <a:gd name="connsiteY50" fmla="*/ 37956 h 1855788"/>
                    <a:gd name="connsiteX51" fmla="*/ 1108885 w 2781300"/>
                    <a:gd name="connsiteY51" fmla="*/ 33337 h 1855788"/>
                    <a:gd name="connsiteX52" fmla="*/ 1097623 w 2781300"/>
                    <a:gd name="connsiteY52" fmla="*/ 72518 h 1855788"/>
                    <a:gd name="connsiteX53" fmla="*/ 1136568 w 2781300"/>
                    <a:gd name="connsiteY53" fmla="*/ 66383 h 1855788"/>
                    <a:gd name="connsiteX54" fmla="*/ 1222348 w 2781300"/>
                    <a:gd name="connsiteY54" fmla="*/ 61912 h 1855788"/>
                    <a:gd name="connsiteX55" fmla="*/ 1206030 w 2781300"/>
                    <a:gd name="connsiteY55" fmla="*/ 116866 h 1855788"/>
                    <a:gd name="connsiteX56" fmla="*/ 1232453 w 2781300"/>
                    <a:gd name="connsiteY56" fmla="*/ 127349 h 1855788"/>
                    <a:gd name="connsiteX57" fmla="*/ 1260393 w 2781300"/>
                    <a:gd name="connsiteY57" fmla="*/ 123238 h 1855788"/>
                    <a:gd name="connsiteX58" fmla="*/ 1346173 w 2781300"/>
                    <a:gd name="connsiteY58" fmla="*/ 119062 h 1855788"/>
                    <a:gd name="connsiteX59" fmla="*/ 1332246 w 2781300"/>
                    <a:gd name="connsiteY59" fmla="*/ 162868 h 1855788"/>
                    <a:gd name="connsiteX60" fmla="*/ 1344564 w 2781300"/>
                    <a:gd name="connsiteY60" fmla="*/ 161141 h 1855788"/>
                    <a:gd name="connsiteX61" fmla="*/ 1430344 w 2781300"/>
                    <a:gd name="connsiteY61" fmla="*/ 157162 h 1855788"/>
                    <a:gd name="connsiteX62" fmla="*/ 1413731 w 2781300"/>
                    <a:gd name="connsiteY62" fmla="*/ 206956 h 1855788"/>
                    <a:gd name="connsiteX63" fmla="*/ 1421485 w 2781300"/>
                    <a:gd name="connsiteY63" fmla="*/ 210624 h 1855788"/>
                    <a:gd name="connsiteX64" fmla="*/ 1473151 w 2781300"/>
                    <a:gd name="connsiteY64" fmla="*/ 203783 h 1855788"/>
                    <a:gd name="connsiteX65" fmla="*/ 1558931 w 2781300"/>
                    <a:gd name="connsiteY65" fmla="*/ 200025 h 1855788"/>
                    <a:gd name="connsiteX66" fmla="*/ 1535305 w 2781300"/>
                    <a:gd name="connsiteY66" fmla="*/ 266902 h 1855788"/>
                    <a:gd name="connsiteX67" fmla="*/ 1540646 w 2781300"/>
                    <a:gd name="connsiteY67" fmla="*/ 269743 h 1855788"/>
                    <a:gd name="connsiteX68" fmla="*/ 1620474 w 2781300"/>
                    <a:gd name="connsiteY68" fmla="*/ 263128 h 1855788"/>
                    <a:gd name="connsiteX69" fmla="*/ 1605204 w 2781300"/>
                    <a:gd name="connsiteY69" fmla="*/ 304079 h 1855788"/>
                    <a:gd name="connsiteX70" fmla="*/ 1757367 w 2781300"/>
                    <a:gd name="connsiteY70" fmla="*/ 311945 h 1855788"/>
                    <a:gd name="connsiteX71" fmla="*/ 1735914 w 2781300"/>
                    <a:gd name="connsiteY71" fmla="*/ 364629 h 1855788"/>
                    <a:gd name="connsiteX72" fmla="*/ 1808129 w 2781300"/>
                    <a:gd name="connsiteY72" fmla="*/ 359574 h 1855788"/>
                    <a:gd name="connsiteX73" fmla="*/ 1792112 w 2781300"/>
                    <a:gd name="connsiteY73" fmla="*/ 395862 h 1855788"/>
                    <a:gd name="connsiteX74" fmla="*/ 1908140 w 2781300"/>
                    <a:gd name="connsiteY74" fmla="*/ 388149 h 1855788"/>
                    <a:gd name="connsiteX75" fmla="*/ 1877411 w 2781300"/>
                    <a:gd name="connsiteY75" fmla="*/ 454261 h 1855788"/>
                    <a:gd name="connsiteX76" fmla="*/ 1882194 w 2781300"/>
                    <a:gd name="connsiteY76" fmla="*/ 456941 h 1855788"/>
                    <a:gd name="connsiteX77" fmla="*/ 1972435 w 2781300"/>
                    <a:gd name="connsiteY77" fmla="*/ 451649 h 1855788"/>
                    <a:gd name="connsiteX78" fmla="*/ 1949751 w 2781300"/>
                    <a:gd name="connsiteY78" fmla="*/ 494699 h 1855788"/>
                    <a:gd name="connsiteX79" fmla="*/ 2100242 w 2781300"/>
                    <a:gd name="connsiteY79" fmla="*/ 524674 h 1855788"/>
                    <a:gd name="connsiteX80" fmla="*/ 2080914 w 2781300"/>
                    <a:gd name="connsiteY80" fmla="*/ 567549 h 1855788"/>
                    <a:gd name="connsiteX81" fmla="*/ 2203928 w 2781300"/>
                    <a:gd name="connsiteY81" fmla="*/ 576262 h 1855788"/>
                    <a:gd name="connsiteX82" fmla="*/ 2180042 w 2781300"/>
                    <a:gd name="connsiteY82" fmla="*/ 622605 h 1855788"/>
                    <a:gd name="connsiteX83" fmla="*/ 2346339 w 2781300"/>
                    <a:gd name="connsiteY83" fmla="*/ 631032 h 1855788"/>
                    <a:gd name="connsiteX84" fmla="*/ 2319231 w 2781300"/>
                    <a:gd name="connsiteY84" fmla="*/ 696341 h 1855788"/>
                    <a:gd name="connsiteX85" fmla="*/ 2438404 w 2781300"/>
                    <a:gd name="connsiteY85" fmla="*/ 707232 h 1855788"/>
                    <a:gd name="connsiteX86" fmla="*/ 2416227 w 2781300"/>
                    <a:gd name="connsiteY86" fmla="*/ 746374 h 1855788"/>
                    <a:gd name="connsiteX87" fmla="*/ 2548297 w 2781300"/>
                    <a:gd name="connsiteY87" fmla="*/ 747713 h 1855788"/>
                    <a:gd name="connsiteX88" fmla="*/ 2513846 w 2781300"/>
                    <a:gd name="connsiteY88" fmla="*/ 796728 h 1855788"/>
                    <a:gd name="connsiteX89" fmla="*/ 2660245 w 2781300"/>
                    <a:gd name="connsiteY89" fmla="*/ 795338 h 1855788"/>
                    <a:gd name="connsiteX90" fmla="*/ 2629833 w 2781300"/>
                    <a:gd name="connsiteY90" fmla="*/ 852351 h 1855788"/>
                    <a:gd name="connsiteX91" fmla="*/ 2710659 w 2781300"/>
                    <a:gd name="connsiteY91" fmla="*/ 852487 h 1855788"/>
                    <a:gd name="connsiteX92" fmla="*/ 2692412 w 2781300"/>
                    <a:gd name="connsiteY92" fmla="*/ 881266 h 1855788"/>
                    <a:gd name="connsiteX93" fmla="*/ 2781300 w 2781300"/>
                    <a:gd name="connsiteY9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03642 w 2781300"/>
                    <a:gd name="connsiteY37" fmla="*/ 1814666 h 1855788"/>
                    <a:gd name="connsiteX38" fmla="*/ 997790 w 2781300"/>
                    <a:gd name="connsiteY38" fmla="*/ 1815797 h 1855788"/>
                    <a:gd name="connsiteX39" fmla="*/ 1008873 w 2781300"/>
                    <a:gd name="connsiteY39" fmla="*/ 1855788 h 1855788"/>
                    <a:gd name="connsiteX40" fmla="*/ 839790 w 2781300"/>
                    <a:gd name="connsiteY40" fmla="*/ 1836937 h 1855788"/>
                    <a:gd name="connsiteX41" fmla="*/ 821133 w 2781300"/>
                    <a:gd name="connsiteY41" fmla="*/ 1831631 h 1855788"/>
                    <a:gd name="connsiteX42" fmla="*/ 775540 w 2781300"/>
                    <a:gd name="connsiteY42" fmla="*/ 1828957 h 1855788"/>
                    <a:gd name="connsiteX43" fmla="*/ 0 w 2781300"/>
                    <a:gd name="connsiteY43" fmla="*/ 941388 h 1855788"/>
                    <a:gd name="connsiteX44" fmla="*/ 626400 w 2781300"/>
                    <a:gd name="connsiteY44" fmla="*/ 93223 h 1855788"/>
                    <a:gd name="connsiteX45" fmla="*/ 667074 w 2781300"/>
                    <a:gd name="connsiteY45" fmla="*/ 81034 h 1855788"/>
                    <a:gd name="connsiteX46" fmla="*/ 682305 w 2781300"/>
                    <a:gd name="connsiteY46" fmla="*/ 72919 h 1855788"/>
                    <a:gd name="connsiteX47" fmla="*/ 1008873 w 2781300"/>
                    <a:gd name="connsiteY47" fmla="*/ 0 h 1855788"/>
                    <a:gd name="connsiteX48" fmla="*/ 997186 w 2781300"/>
                    <a:gd name="connsiteY48" fmla="*/ 42173 h 1855788"/>
                    <a:gd name="connsiteX49" fmla="*/ 1023105 w 2781300"/>
                    <a:gd name="connsiteY49" fmla="*/ 37956 h 1855788"/>
                    <a:gd name="connsiteX50" fmla="*/ 1108885 w 2781300"/>
                    <a:gd name="connsiteY50" fmla="*/ 33337 h 1855788"/>
                    <a:gd name="connsiteX51" fmla="*/ 1097623 w 2781300"/>
                    <a:gd name="connsiteY51" fmla="*/ 72518 h 1855788"/>
                    <a:gd name="connsiteX52" fmla="*/ 1136568 w 2781300"/>
                    <a:gd name="connsiteY52" fmla="*/ 66383 h 1855788"/>
                    <a:gd name="connsiteX53" fmla="*/ 1222348 w 2781300"/>
                    <a:gd name="connsiteY53" fmla="*/ 61912 h 1855788"/>
                    <a:gd name="connsiteX54" fmla="*/ 1206030 w 2781300"/>
                    <a:gd name="connsiteY54" fmla="*/ 116866 h 1855788"/>
                    <a:gd name="connsiteX55" fmla="*/ 1232453 w 2781300"/>
                    <a:gd name="connsiteY55" fmla="*/ 127349 h 1855788"/>
                    <a:gd name="connsiteX56" fmla="*/ 1260393 w 2781300"/>
                    <a:gd name="connsiteY56" fmla="*/ 123238 h 1855788"/>
                    <a:gd name="connsiteX57" fmla="*/ 1346173 w 2781300"/>
                    <a:gd name="connsiteY57" fmla="*/ 119062 h 1855788"/>
                    <a:gd name="connsiteX58" fmla="*/ 1332246 w 2781300"/>
                    <a:gd name="connsiteY58" fmla="*/ 162868 h 1855788"/>
                    <a:gd name="connsiteX59" fmla="*/ 1344564 w 2781300"/>
                    <a:gd name="connsiteY59" fmla="*/ 161141 h 1855788"/>
                    <a:gd name="connsiteX60" fmla="*/ 1430344 w 2781300"/>
                    <a:gd name="connsiteY60" fmla="*/ 157162 h 1855788"/>
                    <a:gd name="connsiteX61" fmla="*/ 1413731 w 2781300"/>
                    <a:gd name="connsiteY61" fmla="*/ 206956 h 1855788"/>
                    <a:gd name="connsiteX62" fmla="*/ 1421485 w 2781300"/>
                    <a:gd name="connsiteY62" fmla="*/ 210624 h 1855788"/>
                    <a:gd name="connsiteX63" fmla="*/ 1473151 w 2781300"/>
                    <a:gd name="connsiteY63" fmla="*/ 203783 h 1855788"/>
                    <a:gd name="connsiteX64" fmla="*/ 1558931 w 2781300"/>
                    <a:gd name="connsiteY64" fmla="*/ 200025 h 1855788"/>
                    <a:gd name="connsiteX65" fmla="*/ 1535305 w 2781300"/>
                    <a:gd name="connsiteY65" fmla="*/ 266902 h 1855788"/>
                    <a:gd name="connsiteX66" fmla="*/ 1540646 w 2781300"/>
                    <a:gd name="connsiteY66" fmla="*/ 269743 h 1855788"/>
                    <a:gd name="connsiteX67" fmla="*/ 1620474 w 2781300"/>
                    <a:gd name="connsiteY67" fmla="*/ 263128 h 1855788"/>
                    <a:gd name="connsiteX68" fmla="*/ 1605204 w 2781300"/>
                    <a:gd name="connsiteY68" fmla="*/ 304079 h 1855788"/>
                    <a:gd name="connsiteX69" fmla="*/ 1757367 w 2781300"/>
                    <a:gd name="connsiteY69" fmla="*/ 311945 h 1855788"/>
                    <a:gd name="connsiteX70" fmla="*/ 1735914 w 2781300"/>
                    <a:gd name="connsiteY70" fmla="*/ 364629 h 1855788"/>
                    <a:gd name="connsiteX71" fmla="*/ 1808129 w 2781300"/>
                    <a:gd name="connsiteY71" fmla="*/ 359574 h 1855788"/>
                    <a:gd name="connsiteX72" fmla="*/ 1792112 w 2781300"/>
                    <a:gd name="connsiteY72" fmla="*/ 395862 h 1855788"/>
                    <a:gd name="connsiteX73" fmla="*/ 1908140 w 2781300"/>
                    <a:gd name="connsiteY73" fmla="*/ 388149 h 1855788"/>
                    <a:gd name="connsiteX74" fmla="*/ 1877411 w 2781300"/>
                    <a:gd name="connsiteY74" fmla="*/ 454261 h 1855788"/>
                    <a:gd name="connsiteX75" fmla="*/ 1882194 w 2781300"/>
                    <a:gd name="connsiteY75" fmla="*/ 456941 h 1855788"/>
                    <a:gd name="connsiteX76" fmla="*/ 1972435 w 2781300"/>
                    <a:gd name="connsiteY76" fmla="*/ 451649 h 1855788"/>
                    <a:gd name="connsiteX77" fmla="*/ 1949751 w 2781300"/>
                    <a:gd name="connsiteY77" fmla="*/ 494699 h 1855788"/>
                    <a:gd name="connsiteX78" fmla="*/ 2100242 w 2781300"/>
                    <a:gd name="connsiteY78" fmla="*/ 524674 h 1855788"/>
                    <a:gd name="connsiteX79" fmla="*/ 2080914 w 2781300"/>
                    <a:gd name="connsiteY79" fmla="*/ 567549 h 1855788"/>
                    <a:gd name="connsiteX80" fmla="*/ 2203928 w 2781300"/>
                    <a:gd name="connsiteY80" fmla="*/ 576262 h 1855788"/>
                    <a:gd name="connsiteX81" fmla="*/ 2180042 w 2781300"/>
                    <a:gd name="connsiteY81" fmla="*/ 622605 h 1855788"/>
                    <a:gd name="connsiteX82" fmla="*/ 2346339 w 2781300"/>
                    <a:gd name="connsiteY82" fmla="*/ 631032 h 1855788"/>
                    <a:gd name="connsiteX83" fmla="*/ 2319231 w 2781300"/>
                    <a:gd name="connsiteY83" fmla="*/ 696341 h 1855788"/>
                    <a:gd name="connsiteX84" fmla="*/ 2438404 w 2781300"/>
                    <a:gd name="connsiteY84" fmla="*/ 707232 h 1855788"/>
                    <a:gd name="connsiteX85" fmla="*/ 2416227 w 2781300"/>
                    <a:gd name="connsiteY85" fmla="*/ 746374 h 1855788"/>
                    <a:gd name="connsiteX86" fmla="*/ 2548297 w 2781300"/>
                    <a:gd name="connsiteY86" fmla="*/ 747713 h 1855788"/>
                    <a:gd name="connsiteX87" fmla="*/ 2513846 w 2781300"/>
                    <a:gd name="connsiteY87" fmla="*/ 796728 h 1855788"/>
                    <a:gd name="connsiteX88" fmla="*/ 2660245 w 2781300"/>
                    <a:gd name="connsiteY88" fmla="*/ 795338 h 1855788"/>
                    <a:gd name="connsiteX89" fmla="*/ 2629833 w 2781300"/>
                    <a:gd name="connsiteY89" fmla="*/ 852351 h 1855788"/>
                    <a:gd name="connsiteX90" fmla="*/ 2710659 w 2781300"/>
                    <a:gd name="connsiteY90" fmla="*/ 852487 h 1855788"/>
                    <a:gd name="connsiteX91" fmla="*/ 2692412 w 2781300"/>
                    <a:gd name="connsiteY91" fmla="*/ 881266 h 1855788"/>
                    <a:gd name="connsiteX92" fmla="*/ 2781300 w 2781300"/>
                    <a:gd name="connsiteY9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136568 w 2781300"/>
                    <a:gd name="connsiteY51" fmla="*/ 66383 h 1855788"/>
                    <a:gd name="connsiteX52" fmla="*/ 1222348 w 2781300"/>
                    <a:gd name="connsiteY52" fmla="*/ 61912 h 1855788"/>
                    <a:gd name="connsiteX53" fmla="*/ 1206030 w 2781300"/>
                    <a:gd name="connsiteY53" fmla="*/ 116866 h 1855788"/>
                    <a:gd name="connsiteX54" fmla="*/ 1232453 w 2781300"/>
                    <a:gd name="connsiteY54" fmla="*/ 127349 h 1855788"/>
                    <a:gd name="connsiteX55" fmla="*/ 1260393 w 2781300"/>
                    <a:gd name="connsiteY55" fmla="*/ 123238 h 1855788"/>
                    <a:gd name="connsiteX56" fmla="*/ 1346173 w 2781300"/>
                    <a:gd name="connsiteY56" fmla="*/ 119062 h 1855788"/>
                    <a:gd name="connsiteX57" fmla="*/ 1332246 w 2781300"/>
                    <a:gd name="connsiteY57" fmla="*/ 162868 h 1855788"/>
                    <a:gd name="connsiteX58" fmla="*/ 1344564 w 2781300"/>
                    <a:gd name="connsiteY58" fmla="*/ 161141 h 1855788"/>
                    <a:gd name="connsiteX59" fmla="*/ 1430344 w 2781300"/>
                    <a:gd name="connsiteY59" fmla="*/ 157162 h 1855788"/>
                    <a:gd name="connsiteX60" fmla="*/ 1413731 w 2781300"/>
                    <a:gd name="connsiteY60" fmla="*/ 206956 h 1855788"/>
                    <a:gd name="connsiteX61" fmla="*/ 1421485 w 2781300"/>
                    <a:gd name="connsiteY61" fmla="*/ 210624 h 1855788"/>
                    <a:gd name="connsiteX62" fmla="*/ 1473151 w 2781300"/>
                    <a:gd name="connsiteY62" fmla="*/ 203783 h 1855788"/>
                    <a:gd name="connsiteX63" fmla="*/ 1558931 w 2781300"/>
                    <a:gd name="connsiteY63" fmla="*/ 200025 h 1855788"/>
                    <a:gd name="connsiteX64" fmla="*/ 1535305 w 2781300"/>
                    <a:gd name="connsiteY64" fmla="*/ 266902 h 1855788"/>
                    <a:gd name="connsiteX65" fmla="*/ 1540646 w 2781300"/>
                    <a:gd name="connsiteY65" fmla="*/ 269743 h 1855788"/>
                    <a:gd name="connsiteX66" fmla="*/ 1620474 w 2781300"/>
                    <a:gd name="connsiteY66" fmla="*/ 263128 h 1855788"/>
                    <a:gd name="connsiteX67" fmla="*/ 1605204 w 2781300"/>
                    <a:gd name="connsiteY67" fmla="*/ 304079 h 1855788"/>
                    <a:gd name="connsiteX68" fmla="*/ 1757367 w 2781300"/>
                    <a:gd name="connsiteY68" fmla="*/ 311945 h 1855788"/>
                    <a:gd name="connsiteX69" fmla="*/ 1735914 w 2781300"/>
                    <a:gd name="connsiteY69" fmla="*/ 364629 h 1855788"/>
                    <a:gd name="connsiteX70" fmla="*/ 1808129 w 2781300"/>
                    <a:gd name="connsiteY70" fmla="*/ 359574 h 1855788"/>
                    <a:gd name="connsiteX71" fmla="*/ 1792112 w 2781300"/>
                    <a:gd name="connsiteY71" fmla="*/ 395862 h 1855788"/>
                    <a:gd name="connsiteX72" fmla="*/ 1908140 w 2781300"/>
                    <a:gd name="connsiteY72" fmla="*/ 388149 h 1855788"/>
                    <a:gd name="connsiteX73" fmla="*/ 1877411 w 2781300"/>
                    <a:gd name="connsiteY73" fmla="*/ 454261 h 1855788"/>
                    <a:gd name="connsiteX74" fmla="*/ 1882194 w 2781300"/>
                    <a:gd name="connsiteY74" fmla="*/ 456941 h 1855788"/>
                    <a:gd name="connsiteX75" fmla="*/ 1972435 w 2781300"/>
                    <a:gd name="connsiteY75" fmla="*/ 451649 h 1855788"/>
                    <a:gd name="connsiteX76" fmla="*/ 1949751 w 2781300"/>
                    <a:gd name="connsiteY76" fmla="*/ 494699 h 1855788"/>
                    <a:gd name="connsiteX77" fmla="*/ 2100242 w 2781300"/>
                    <a:gd name="connsiteY77" fmla="*/ 524674 h 1855788"/>
                    <a:gd name="connsiteX78" fmla="*/ 2080914 w 2781300"/>
                    <a:gd name="connsiteY78" fmla="*/ 567549 h 1855788"/>
                    <a:gd name="connsiteX79" fmla="*/ 2203928 w 2781300"/>
                    <a:gd name="connsiteY79" fmla="*/ 576262 h 1855788"/>
                    <a:gd name="connsiteX80" fmla="*/ 2180042 w 2781300"/>
                    <a:gd name="connsiteY80" fmla="*/ 622605 h 1855788"/>
                    <a:gd name="connsiteX81" fmla="*/ 2346339 w 2781300"/>
                    <a:gd name="connsiteY81" fmla="*/ 631032 h 1855788"/>
                    <a:gd name="connsiteX82" fmla="*/ 2319231 w 2781300"/>
                    <a:gd name="connsiteY82" fmla="*/ 696341 h 1855788"/>
                    <a:gd name="connsiteX83" fmla="*/ 2438404 w 2781300"/>
                    <a:gd name="connsiteY83" fmla="*/ 707232 h 1855788"/>
                    <a:gd name="connsiteX84" fmla="*/ 2416227 w 2781300"/>
                    <a:gd name="connsiteY84" fmla="*/ 746374 h 1855788"/>
                    <a:gd name="connsiteX85" fmla="*/ 2548297 w 2781300"/>
                    <a:gd name="connsiteY85" fmla="*/ 747713 h 1855788"/>
                    <a:gd name="connsiteX86" fmla="*/ 2513846 w 2781300"/>
                    <a:gd name="connsiteY86" fmla="*/ 796728 h 1855788"/>
                    <a:gd name="connsiteX87" fmla="*/ 2660245 w 2781300"/>
                    <a:gd name="connsiteY87" fmla="*/ 795338 h 1855788"/>
                    <a:gd name="connsiteX88" fmla="*/ 2629833 w 2781300"/>
                    <a:gd name="connsiteY88" fmla="*/ 852351 h 1855788"/>
                    <a:gd name="connsiteX89" fmla="*/ 2710659 w 2781300"/>
                    <a:gd name="connsiteY89" fmla="*/ 852487 h 1855788"/>
                    <a:gd name="connsiteX90" fmla="*/ 2692412 w 2781300"/>
                    <a:gd name="connsiteY90" fmla="*/ 881266 h 1855788"/>
                    <a:gd name="connsiteX91" fmla="*/ 2781300 w 2781300"/>
                    <a:gd name="connsiteY9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222348 w 2781300"/>
                    <a:gd name="connsiteY51" fmla="*/ 61912 h 1855788"/>
                    <a:gd name="connsiteX52" fmla="*/ 1206030 w 2781300"/>
                    <a:gd name="connsiteY52" fmla="*/ 116866 h 1855788"/>
                    <a:gd name="connsiteX53" fmla="*/ 1232453 w 2781300"/>
                    <a:gd name="connsiteY53" fmla="*/ 127349 h 1855788"/>
                    <a:gd name="connsiteX54" fmla="*/ 1260393 w 2781300"/>
                    <a:gd name="connsiteY54" fmla="*/ 123238 h 1855788"/>
                    <a:gd name="connsiteX55" fmla="*/ 1346173 w 2781300"/>
                    <a:gd name="connsiteY55" fmla="*/ 119062 h 1855788"/>
                    <a:gd name="connsiteX56" fmla="*/ 1332246 w 2781300"/>
                    <a:gd name="connsiteY56" fmla="*/ 162868 h 1855788"/>
                    <a:gd name="connsiteX57" fmla="*/ 1344564 w 2781300"/>
                    <a:gd name="connsiteY57" fmla="*/ 161141 h 1855788"/>
                    <a:gd name="connsiteX58" fmla="*/ 1430344 w 2781300"/>
                    <a:gd name="connsiteY58" fmla="*/ 157162 h 1855788"/>
                    <a:gd name="connsiteX59" fmla="*/ 1413731 w 2781300"/>
                    <a:gd name="connsiteY59" fmla="*/ 206956 h 1855788"/>
                    <a:gd name="connsiteX60" fmla="*/ 1421485 w 2781300"/>
                    <a:gd name="connsiteY60" fmla="*/ 210624 h 1855788"/>
                    <a:gd name="connsiteX61" fmla="*/ 1473151 w 2781300"/>
                    <a:gd name="connsiteY61" fmla="*/ 203783 h 1855788"/>
                    <a:gd name="connsiteX62" fmla="*/ 1558931 w 2781300"/>
                    <a:gd name="connsiteY62" fmla="*/ 200025 h 1855788"/>
                    <a:gd name="connsiteX63" fmla="*/ 1535305 w 2781300"/>
                    <a:gd name="connsiteY63" fmla="*/ 266902 h 1855788"/>
                    <a:gd name="connsiteX64" fmla="*/ 1540646 w 2781300"/>
                    <a:gd name="connsiteY64" fmla="*/ 269743 h 1855788"/>
                    <a:gd name="connsiteX65" fmla="*/ 1620474 w 2781300"/>
                    <a:gd name="connsiteY65" fmla="*/ 263128 h 1855788"/>
                    <a:gd name="connsiteX66" fmla="*/ 1605204 w 2781300"/>
                    <a:gd name="connsiteY66" fmla="*/ 304079 h 1855788"/>
                    <a:gd name="connsiteX67" fmla="*/ 1757367 w 2781300"/>
                    <a:gd name="connsiteY67" fmla="*/ 311945 h 1855788"/>
                    <a:gd name="connsiteX68" fmla="*/ 1735914 w 2781300"/>
                    <a:gd name="connsiteY68" fmla="*/ 364629 h 1855788"/>
                    <a:gd name="connsiteX69" fmla="*/ 1808129 w 2781300"/>
                    <a:gd name="connsiteY69" fmla="*/ 359574 h 1855788"/>
                    <a:gd name="connsiteX70" fmla="*/ 1792112 w 2781300"/>
                    <a:gd name="connsiteY70" fmla="*/ 395862 h 1855788"/>
                    <a:gd name="connsiteX71" fmla="*/ 1908140 w 2781300"/>
                    <a:gd name="connsiteY71" fmla="*/ 388149 h 1855788"/>
                    <a:gd name="connsiteX72" fmla="*/ 1877411 w 2781300"/>
                    <a:gd name="connsiteY72" fmla="*/ 454261 h 1855788"/>
                    <a:gd name="connsiteX73" fmla="*/ 1882194 w 2781300"/>
                    <a:gd name="connsiteY73" fmla="*/ 456941 h 1855788"/>
                    <a:gd name="connsiteX74" fmla="*/ 1972435 w 2781300"/>
                    <a:gd name="connsiteY74" fmla="*/ 451649 h 1855788"/>
                    <a:gd name="connsiteX75" fmla="*/ 1949751 w 2781300"/>
                    <a:gd name="connsiteY75" fmla="*/ 494699 h 1855788"/>
                    <a:gd name="connsiteX76" fmla="*/ 2100242 w 2781300"/>
                    <a:gd name="connsiteY76" fmla="*/ 524674 h 1855788"/>
                    <a:gd name="connsiteX77" fmla="*/ 2080914 w 2781300"/>
                    <a:gd name="connsiteY77" fmla="*/ 567549 h 1855788"/>
                    <a:gd name="connsiteX78" fmla="*/ 2203928 w 2781300"/>
                    <a:gd name="connsiteY78" fmla="*/ 576262 h 1855788"/>
                    <a:gd name="connsiteX79" fmla="*/ 2180042 w 2781300"/>
                    <a:gd name="connsiteY79" fmla="*/ 622605 h 1855788"/>
                    <a:gd name="connsiteX80" fmla="*/ 2346339 w 2781300"/>
                    <a:gd name="connsiteY80" fmla="*/ 631032 h 1855788"/>
                    <a:gd name="connsiteX81" fmla="*/ 2319231 w 2781300"/>
                    <a:gd name="connsiteY81" fmla="*/ 696341 h 1855788"/>
                    <a:gd name="connsiteX82" fmla="*/ 2438404 w 2781300"/>
                    <a:gd name="connsiteY82" fmla="*/ 707232 h 1855788"/>
                    <a:gd name="connsiteX83" fmla="*/ 2416227 w 2781300"/>
                    <a:gd name="connsiteY83" fmla="*/ 746374 h 1855788"/>
                    <a:gd name="connsiteX84" fmla="*/ 2548297 w 2781300"/>
                    <a:gd name="connsiteY84" fmla="*/ 747713 h 1855788"/>
                    <a:gd name="connsiteX85" fmla="*/ 2513846 w 2781300"/>
                    <a:gd name="connsiteY85" fmla="*/ 796728 h 1855788"/>
                    <a:gd name="connsiteX86" fmla="*/ 2660245 w 2781300"/>
                    <a:gd name="connsiteY86" fmla="*/ 795338 h 1855788"/>
                    <a:gd name="connsiteX87" fmla="*/ 2629833 w 2781300"/>
                    <a:gd name="connsiteY87" fmla="*/ 852351 h 1855788"/>
                    <a:gd name="connsiteX88" fmla="*/ 2710659 w 2781300"/>
                    <a:gd name="connsiteY88" fmla="*/ 852487 h 1855788"/>
                    <a:gd name="connsiteX89" fmla="*/ 2692412 w 2781300"/>
                    <a:gd name="connsiteY89" fmla="*/ 881266 h 1855788"/>
                    <a:gd name="connsiteX90" fmla="*/ 2781300 w 2781300"/>
                    <a:gd name="connsiteY9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32453 w 2781300"/>
                    <a:gd name="connsiteY52" fmla="*/ 127349 h 1855788"/>
                    <a:gd name="connsiteX53" fmla="*/ 1260393 w 2781300"/>
                    <a:gd name="connsiteY53" fmla="*/ 123238 h 1855788"/>
                    <a:gd name="connsiteX54" fmla="*/ 1346173 w 2781300"/>
                    <a:gd name="connsiteY54" fmla="*/ 119062 h 1855788"/>
                    <a:gd name="connsiteX55" fmla="*/ 1332246 w 2781300"/>
                    <a:gd name="connsiteY55" fmla="*/ 162868 h 1855788"/>
                    <a:gd name="connsiteX56" fmla="*/ 1344564 w 2781300"/>
                    <a:gd name="connsiteY56" fmla="*/ 161141 h 1855788"/>
                    <a:gd name="connsiteX57" fmla="*/ 1430344 w 2781300"/>
                    <a:gd name="connsiteY57" fmla="*/ 157162 h 1855788"/>
                    <a:gd name="connsiteX58" fmla="*/ 1413731 w 2781300"/>
                    <a:gd name="connsiteY58" fmla="*/ 206956 h 1855788"/>
                    <a:gd name="connsiteX59" fmla="*/ 1421485 w 2781300"/>
                    <a:gd name="connsiteY59" fmla="*/ 210624 h 1855788"/>
                    <a:gd name="connsiteX60" fmla="*/ 1473151 w 2781300"/>
                    <a:gd name="connsiteY60" fmla="*/ 203783 h 1855788"/>
                    <a:gd name="connsiteX61" fmla="*/ 1558931 w 2781300"/>
                    <a:gd name="connsiteY61" fmla="*/ 200025 h 1855788"/>
                    <a:gd name="connsiteX62" fmla="*/ 1535305 w 2781300"/>
                    <a:gd name="connsiteY62" fmla="*/ 266902 h 1855788"/>
                    <a:gd name="connsiteX63" fmla="*/ 1540646 w 2781300"/>
                    <a:gd name="connsiteY63" fmla="*/ 269743 h 1855788"/>
                    <a:gd name="connsiteX64" fmla="*/ 1620474 w 2781300"/>
                    <a:gd name="connsiteY64" fmla="*/ 263128 h 1855788"/>
                    <a:gd name="connsiteX65" fmla="*/ 1605204 w 2781300"/>
                    <a:gd name="connsiteY65" fmla="*/ 304079 h 1855788"/>
                    <a:gd name="connsiteX66" fmla="*/ 1757367 w 2781300"/>
                    <a:gd name="connsiteY66" fmla="*/ 311945 h 1855788"/>
                    <a:gd name="connsiteX67" fmla="*/ 1735914 w 2781300"/>
                    <a:gd name="connsiteY67" fmla="*/ 364629 h 1855788"/>
                    <a:gd name="connsiteX68" fmla="*/ 1808129 w 2781300"/>
                    <a:gd name="connsiteY68" fmla="*/ 359574 h 1855788"/>
                    <a:gd name="connsiteX69" fmla="*/ 1792112 w 2781300"/>
                    <a:gd name="connsiteY69" fmla="*/ 395862 h 1855788"/>
                    <a:gd name="connsiteX70" fmla="*/ 1908140 w 2781300"/>
                    <a:gd name="connsiteY70" fmla="*/ 388149 h 1855788"/>
                    <a:gd name="connsiteX71" fmla="*/ 1877411 w 2781300"/>
                    <a:gd name="connsiteY71" fmla="*/ 454261 h 1855788"/>
                    <a:gd name="connsiteX72" fmla="*/ 1882194 w 2781300"/>
                    <a:gd name="connsiteY72" fmla="*/ 456941 h 1855788"/>
                    <a:gd name="connsiteX73" fmla="*/ 1972435 w 2781300"/>
                    <a:gd name="connsiteY73" fmla="*/ 451649 h 1855788"/>
                    <a:gd name="connsiteX74" fmla="*/ 1949751 w 2781300"/>
                    <a:gd name="connsiteY74" fmla="*/ 494699 h 1855788"/>
                    <a:gd name="connsiteX75" fmla="*/ 2100242 w 2781300"/>
                    <a:gd name="connsiteY75" fmla="*/ 524674 h 1855788"/>
                    <a:gd name="connsiteX76" fmla="*/ 2080914 w 2781300"/>
                    <a:gd name="connsiteY76" fmla="*/ 567549 h 1855788"/>
                    <a:gd name="connsiteX77" fmla="*/ 2203928 w 2781300"/>
                    <a:gd name="connsiteY77" fmla="*/ 576262 h 1855788"/>
                    <a:gd name="connsiteX78" fmla="*/ 2180042 w 2781300"/>
                    <a:gd name="connsiteY78" fmla="*/ 622605 h 1855788"/>
                    <a:gd name="connsiteX79" fmla="*/ 2346339 w 2781300"/>
                    <a:gd name="connsiteY79" fmla="*/ 631032 h 1855788"/>
                    <a:gd name="connsiteX80" fmla="*/ 2319231 w 2781300"/>
                    <a:gd name="connsiteY80" fmla="*/ 696341 h 1855788"/>
                    <a:gd name="connsiteX81" fmla="*/ 2438404 w 2781300"/>
                    <a:gd name="connsiteY81" fmla="*/ 707232 h 1855788"/>
                    <a:gd name="connsiteX82" fmla="*/ 2416227 w 2781300"/>
                    <a:gd name="connsiteY82" fmla="*/ 746374 h 1855788"/>
                    <a:gd name="connsiteX83" fmla="*/ 2548297 w 2781300"/>
                    <a:gd name="connsiteY83" fmla="*/ 747713 h 1855788"/>
                    <a:gd name="connsiteX84" fmla="*/ 2513846 w 2781300"/>
                    <a:gd name="connsiteY84" fmla="*/ 796728 h 1855788"/>
                    <a:gd name="connsiteX85" fmla="*/ 2660245 w 2781300"/>
                    <a:gd name="connsiteY85" fmla="*/ 795338 h 1855788"/>
                    <a:gd name="connsiteX86" fmla="*/ 2629833 w 2781300"/>
                    <a:gd name="connsiteY86" fmla="*/ 852351 h 1855788"/>
                    <a:gd name="connsiteX87" fmla="*/ 2710659 w 2781300"/>
                    <a:gd name="connsiteY87" fmla="*/ 852487 h 1855788"/>
                    <a:gd name="connsiteX88" fmla="*/ 2692412 w 2781300"/>
                    <a:gd name="connsiteY88" fmla="*/ 881266 h 1855788"/>
                    <a:gd name="connsiteX89" fmla="*/ 2781300 w 2781300"/>
                    <a:gd name="connsiteY8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60393 w 2781300"/>
                    <a:gd name="connsiteY52" fmla="*/ 123238 h 1855788"/>
                    <a:gd name="connsiteX53" fmla="*/ 1346173 w 2781300"/>
                    <a:gd name="connsiteY53" fmla="*/ 119062 h 1855788"/>
                    <a:gd name="connsiteX54" fmla="*/ 1332246 w 2781300"/>
                    <a:gd name="connsiteY54" fmla="*/ 162868 h 1855788"/>
                    <a:gd name="connsiteX55" fmla="*/ 1344564 w 2781300"/>
                    <a:gd name="connsiteY55" fmla="*/ 161141 h 1855788"/>
                    <a:gd name="connsiteX56" fmla="*/ 1430344 w 2781300"/>
                    <a:gd name="connsiteY56" fmla="*/ 157162 h 1855788"/>
                    <a:gd name="connsiteX57" fmla="*/ 1413731 w 2781300"/>
                    <a:gd name="connsiteY57" fmla="*/ 206956 h 1855788"/>
                    <a:gd name="connsiteX58" fmla="*/ 1421485 w 2781300"/>
                    <a:gd name="connsiteY58" fmla="*/ 210624 h 1855788"/>
                    <a:gd name="connsiteX59" fmla="*/ 1473151 w 2781300"/>
                    <a:gd name="connsiteY59" fmla="*/ 203783 h 1855788"/>
                    <a:gd name="connsiteX60" fmla="*/ 1558931 w 2781300"/>
                    <a:gd name="connsiteY60" fmla="*/ 200025 h 1855788"/>
                    <a:gd name="connsiteX61" fmla="*/ 1535305 w 2781300"/>
                    <a:gd name="connsiteY61" fmla="*/ 266902 h 1855788"/>
                    <a:gd name="connsiteX62" fmla="*/ 1540646 w 2781300"/>
                    <a:gd name="connsiteY62" fmla="*/ 269743 h 1855788"/>
                    <a:gd name="connsiteX63" fmla="*/ 1620474 w 2781300"/>
                    <a:gd name="connsiteY63" fmla="*/ 263128 h 1855788"/>
                    <a:gd name="connsiteX64" fmla="*/ 1605204 w 2781300"/>
                    <a:gd name="connsiteY64" fmla="*/ 304079 h 1855788"/>
                    <a:gd name="connsiteX65" fmla="*/ 1757367 w 2781300"/>
                    <a:gd name="connsiteY65" fmla="*/ 311945 h 1855788"/>
                    <a:gd name="connsiteX66" fmla="*/ 1735914 w 2781300"/>
                    <a:gd name="connsiteY66" fmla="*/ 364629 h 1855788"/>
                    <a:gd name="connsiteX67" fmla="*/ 1808129 w 2781300"/>
                    <a:gd name="connsiteY67" fmla="*/ 359574 h 1855788"/>
                    <a:gd name="connsiteX68" fmla="*/ 1792112 w 2781300"/>
                    <a:gd name="connsiteY68" fmla="*/ 395862 h 1855788"/>
                    <a:gd name="connsiteX69" fmla="*/ 1908140 w 2781300"/>
                    <a:gd name="connsiteY69" fmla="*/ 388149 h 1855788"/>
                    <a:gd name="connsiteX70" fmla="*/ 1877411 w 2781300"/>
                    <a:gd name="connsiteY70" fmla="*/ 454261 h 1855788"/>
                    <a:gd name="connsiteX71" fmla="*/ 1882194 w 2781300"/>
                    <a:gd name="connsiteY71" fmla="*/ 456941 h 1855788"/>
                    <a:gd name="connsiteX72" fmla="*/ 1972435 w 2781300"/>
                    <a:gd name="connsiteY72" fmla="*/ 451649 h 1855788"/>
                    <a:gd name="connsiteX73" fmla="*/ 1949751 w 2781300"/>
                    <a:gd name="connsiteY73" fmla="*/ 494699 h 1855788"/>
                    <a:gd name="connsiteX74" fmla="*/ 2100242 w 2781300"/>
                    <a:gd name="connsiteY74" fmla="*/ 524674 h 1855788"/>
                    <a:gd name="connsiteX75" fmla="*/ 2080914 w 2781300"/>
                    <a:gd name="connsiteY75" fmla="*/ 567549 h 1855788"/>
                    <a:gd name="connsiteX76" fmla="*/ 2203928 w 2781300"/>
                    <a:gd name="connsiteY76" fmla="*/ 576262 h 1855788"/>
                    <a:gd name="connsiteX77" fmla="*/ 2180042 w 2781300"/>
                    <a:gd name="connsiteY77" fmla="*/ 622605 h 1855788"/>
                    <a:gd name="connsiteX78" fmla="*/ 2346339 w 2781300"/>
                    <a:gd name="connsiteY78" fmla="*/ 631032 h 1855788"/>
                    <a:gd name="connsiteX79" fmla="*/ 2319231 w 2781300"/>
                    <a:gd name="connsiteY79" fmla="*/ 696341 h 1855788"/>
                    <a:gd name="connsiteX80" fmla="*/ 2438404 w 2781300"/>
                    <a:gd name="connsiteY80" fmla="*/ 707232 h 1855788"/>
                    <a:gd name="connsiteX81" fmla="*/ 2416227 w 2781300"/>
                    <a:gd name="connsiteY81" fmla="*/ 746374 h 1855788"/>
                    <a:gd name="connsiteX82" fmla="*/ 2548297 w 2781300"/>
                    <a:gd name="connsiteY82" fmla="*/ 747713 h 1855788"/>
                    <a:gd name="connsiteX83" fmla="*/ 2513846 w 2781300"/>
                    <a:gd name="connsiteY83" fmla="*/ 796728 h 1855788"/>
                    <a:gd name="connsiteX84" fmla="*/ 2660245 w 2781300"/>
                    <a:gd name="connsiteY84" fmla="*/ 795338 h 1855788"/>
                    <a:gd name="connsiteX85" fmla="*/ 2629833 w 2781300"/>
                    <a:gd name="connsiteY85" fmla="*/ 852351 h 1855788"/>
                    <a:gd name="connsiteX86" fmla="*/ 2710659 w 2781300"/>
                    <a:gd name="connsiteY86" fmla="*/ 852487 h 1855788"/>
                    <a:gd name="connsiteX87" fmla="*/ 2692412 w 2781300"/>
                    <a:gd name="connsiteY87" fmla="*/ 881266 h 1855788"/>
                    <a:gd name="connsiteX88" fmla="*/ 2781300 w 2781300"/>
                    <a:gd name="connsiteY8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344564 w 2781300"/>
                    <a:gd name="connsiteY54" fmla="*/ 161141 h 1855788"/>
                    <a:gd name="connsiteX55" fmla="*/ 1430344 w 2781300"/>
                    <a:gd name="connsiteY55" fmla="*/ 157162 h 1855788"/>
                    <a:gd name="connsiteX56" fmla="*/ 1413731 w 2781300"/>
                    <a:gd name="connsiteY56" fmla="*/ 206956 h 1855788"/>
                    <a:gd name="connsiteX57" fmla="*/ 1421485 w 2781300"/>
                    <a:gd name="connsiteY57" fmla="*/ 210624 h 1855788"/>
                    <a:gd name="connsiteX58" fmla="*/ 1473151 w 2781300"/>
                    <a:gd name="connsiteY58" fmla="*/ 203783 h 1855788"/>
                    <a:gd name="connsiteX59" fmla="*/ 1558931 w 2781300"/>
                    <a:gd name="connsiteY59" fmla="*/ 200025 h 1855788"/>
                    <a:gd name="connsiteX60" fmla="*/ 1535305 w 2781300"/>
                    <a:gd name="connsiteY60" fmla="*/ 266902 h 1855788"/>
                    <a:gd name="connsiteX61" fmla="*/ 1540646 w 2781300"/>
                    <a:gd name="connsiteY61" fmla="*/ 269743 h 1855788"/>
                    <a:gd name="connsiteX62" fmla="*/ 1620474 w 2781300"/>
                    <a:gd name="connsiteY62" fmla="*/ 263128 h 1855788"/>
                    <a:gd name="connsiteX63" fmla="*/ 1605204 w 2781300"/>
                    <a:gd name="connsiteY63" fmla="*/ 304079 h 1855788"/>
                    <a:gd name="connsiteX64" fmla="*/ 1757367 w 2781300"/>
                    <a:gd name="connsiteY64" fmla="*/ 311945 h 1855788"/>
                    <a:gd name="connsiteX65" fmla="*/ 1735914 w 2781300"/>
                    <a:gd name="connsiteY65" fmla="*/ 364629 h 1855788"/>
                    <a:gd name="connsiteX66" fmla="*/ 1808129 w 2781300"/>
                    <a:gd name="connsiteY66" fmla="*/ 359574 h 1855788"/>
                    <a:gd name="connsiteX67" fmla="*/ 1792112 w 2781300"/>
                    <a:gd name="connsiteY67" fmla="*/ 395862 h 1855788"/>
                    <a:gd name="connsiteX68" fmla="*/ 1908140 w 2781300"/>
                    <a:gd name="connsiteY68" fmla="*/ 388149 h 1855788"/>
                    <a:gd name="connsiteX69" fmla="*/ 1877411 w 2781300"/>
                    <a:gd name="connsiteY69" fmla="*/ 454261 h 1855788"/>
                    <a:gd name="connsiteX70" fmla="*/ 1882194 w 2781300"/>
                    <a:gd name="connsiteY70" fmla="*/ 456941 h 1855788"/>
                    <a:gd name="connsiteX71" fmla="*/ 1972435 w 2781300"/>
                    <a:gd name="connsiteY71" fmla="*/ 451649 h 1855788"/>
                    <a:gd name="connsiteX72" fmla="*/ 1949751 w 2781300"/>
                    <a:gd name="connsiteY72" fmla="*/ 494699 h 1855788"/>
                    <a:gd name="connsiteX73" fmla="*/ 2100242 w 2781300"/>
                    <a:gd name="connsiteY73" fmla="*/ 524674 h 1855788"/>
                    <a:gd name="connsiteX74" fmla="*/ 2080914 w 2781300"/>
                    <a:gd name="connsiteY74" fmla="*/ 567549 h 1855788"/>
                    <a:gd name="connsiteX75" fmla="*/ 2203928 w 2781300"/>
                    <a:gd name="connsiteY75" fmla="*/ 576262 h 1855788"/>
                    <a:gd name="connsiteX76" fmla="*/ 2180042 w 2781300"/>
                    <a:gd name="connsiteY76" fmla="*/ 622605 h 1855788"/>
                    <a:gd name="connsiteX77" fmla="*/ 2346339 w 2781300"/>
                    <a:gd name="connsiteY77" fmla="*/ 631032 h 1855788"/>
                    <a:gd name="connsiteX78" fmla="*/ 2319231 w 2781300"/>
                    <a:gd name="connsiteY78" fmla="*/ 696341 h 1855788"/>
                    <a:gd name="connsiteX79" fmla="*/ 2438404 w 2781300"/>
                    <a:gd name="connsiteY79" fmla="*/ 707232 h 1855788"/>
                    <a:gd name="connsiteX80" fmla="*/ 2416227 w 2781300"/>
                    <a:gd name="connsiteY80" fmla="*/ 746374 h 1855788"/>
                    <a:gd name="connsiteX81" fmla="*/ 2548297 w 2781300"/>
                    <a:gd name="connsiteY81" fmla="*/ 747713 h 1855788"/>
                    <a:gd name="connsiteX82" fmla="*/ 2513846 w 2781300"/>
                    <a:gd name="connsiteY82" fmla="*/ 796728 h 1855788"/>
                    <a:gd name="connsiteX83" fmla="*/ 2660245 w 2781300"/>
                    <a:gd name="connsiteY83" fmla="*/ 795338 h 1855788"/>
                    <a:gd name="connsiteX84" fmla="*/ 2629833 w 2781300"/>
                    <a:gd name="connsiteY84" fmla="*/ 852351 h 1855788"/>
                    <a:gd name="connsiteX85" fmla="*/ 2710659 w 2781300"/>
                    <a:gd name="connsiteY85" fmla="*/ 852487 h 1855788"/>
                    <a:gd name="connsiteX86" fmla="*/ 2692412 w 2781300"/>
                    <a:gd name="connsiteY86" fmla="*/ 881266 h 1855788"/>
                    <a:gd name="connsiteX87" fmla="*/ 2781300 w 2781300"/>
                    <a:gd name="connsiteY8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473151 w 2781300"/>
                    <a:gd name="connsiteY57" fmla="*/ 203783 h 1855788"/>
                    <a:gd name="connsiteX58" fmla="*/ 1558931 w 2781300"/>
                    <a:gd name="connsiteY58" fmla="*/ 200025 h 1855788"/>
                    <a:gd name="connsiteX59" fmla="*/ 1535305 w 2781300"/>
                    <a:gd name="connsiteY59" fmla="*/ 266902 h 1855788"/>
                    <a:gd name="connsiteX60" fmla="*/ 1540646 w 2781300"/>
                    <a:gd name="connsiteY60" fmla="*/ 269743 h 1855788"/>
                    <a:gd name="connsiteX61" fmla="*/ 1620474 w 2781300"/>
                    <a:gd name="connsiteY61" fmla="*/ 263128 h 1855788"/>
                    <a:gd name="connsiteX62" fmla="*/ 1605204 w 2781300"/>
                    <a:gd name="connsiteY62" fmla="*/ 304079 h 1855788"/>
                    <a:gd name="connsiteX63" fmla="*/ 1757367 w 2781300"/>
                    <a:gd name="connsiteY63" fmla="*/ 311945 h 1855788"/>
                    <a:gd name="connsiteX64" fmla="*/ 1735914 w 2781300"/>
                    <a:gd name="connsiteY64" fmla="*/ 364629 h 1855788"/>
                    <a:gd name="connsiteX65" fmla="*/ 1808129 w 2781300"/>
                    <a:gd name="connsiteY65" fmla="*/ 359574 h 1855788"/>
                    <a:gd name="connsiteX66" fmla="*/ 1792112 w 2781300"/>
                    <a:gd name="connsiteY66" fmla="*/ 395862 h 1855788"/>
                    <a:gd name="connsiteX67" fmla="*/ 1908140 w 2781300"/>
                    <a:gd name="connsiteY67" fmla="*/ 388149 h 1855788"/>
                    <a:gd name="connsiteX68" fmla="*/ 1877411 w 2781300"/>
                    <a:gd name="connsiteY68" fmla="*/ 454261 h 1855788"/>
                    <a:gd name="connsiteX69" fmla="*/ 1882194 w 2781300"/>
                    <a:gd name="connsiteY69" fmla="*/ 456941 h 1855788"/>
                    <a:gd name="connsiteX70" fmla="*/ 1972435 w 2781300"/>
                    <a:gd name="connsiteY70" fmla="*/ 451649 h 1855788"/>
                    <a:gd name="connsiteX71" fmla="*/ 1949751 w 2781300"/>
                    <a:gd name="connsiteY71" fmla="*/ 494699 h 1855788"/>
                    <a:gd name="connsiteX72" fmla="*/ 2100242 w 2781300"/>
                    <a:gd name="connsiteY72" fmla="*/ 524674 h 1855788"/>
                    <a:gd name="connsiteX73" fmla="*/ 2080914 w 2781300"/>
                    <a:gd name="connsiteY73" fmla="*/ 567549 h 1855788"/>
                    <a:gd name="connsiteX74" fmla="*/ 2203928 w 2781300"/>
                    <a:gd name="connsiteY74" fmla="*/ 576262 h 1855788"/>
                    <a:gd name="connsiteX75" fmla="*/ 2180042 w 2781300"/>
                    <a:gd name="connsiteY75" fmla="*/ 622605 h 1855788"/>
                    <a:gd name="connsiteX76" fmla="*/ 2346339 w 2781300"/>
                    <a:gd name="connsiteY76" fmla="*/ 631032 h 1855788"/>
                    <a:gd name="connsiteX77" fmla="*/ 2319231 w 2781300"/>
                    <a:gd name="connsiteY77" fmla="*/ 696341 h 1855788"/>
                    <a:gd name="connsiteX78" fmla="*/ 2438404 w 2781300"/>
                    <a:gd name="connsiteY78" fmla="*/ 707232 h 1855788"/>
                    <a:gd name="connsiteX79" fmla="*/ 2416227 w 2781300"/>
                    <a:gd name="connsiteY79" fmla="*/ 746374 h 1855788"/>
                    <a:gd name="connsiteX80" fmla="*/ 2548297 w 2781300"/>
                    <a:gd name="connsiteY80" fmla="*/ 747713 h 1855788"/>
                    <a:gd name="connsiteX81" fmla="*/ 2513846 w 2781300"/>
                    <a:gd name="connsiteY81" fmla="*/ 796728 h 1855788"/>
                    <a:gd name="connsiteX82" fmla="*/ 2660245 w 2781300"/>
                    <a:gd name="connsiteY82" fmla="*/ 795338 h 1855788"/>
                    <a:gd name="connsiteX83" fmla="*/ 2629833 w 2781300"/>
                    <a:gd name="connsiteY83" fmla="*/ 852351 h 1855788"/>
                    <a:gd name="connsiteX84" fmla="*/ 2710659 w 2781300"/>
                    <a:gd name="connsiteY84" fmla="*/ 852487 h 1855788"/>
                    <a:gd name="connsiteX85" fmla="*/ 2692412 w 2781300"/>
                    <a:gd name="connsiteY85" fmla="*/ 881266 h 1855788"/>
                    <a:gd name="connsiteX86" fmla="*/ 2781300 w 2781300"/>
                    <a:gd name="connsiteY8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558931 w 2781300"/>
                    <a:gd name="connsiteY57" fmla="*/ 200025 h 1855788"/>
                    <a:gd name="connsiteX58" fmla="*/ 1535305 w 2781300"/>
                    <a:gd name="connsiteY58" fmla="*/ 266902 h 1855788"/>
                    <a:gd name="connsiteX59" fmla="*/ 1540646 w 2781300"/>
                    <a:gd name="connsiteY59" fmla="*/ 269743 h 1855788"/>
                    <a:gd name="connsiteX60" fmla="*/ 1620474 w 2781300"/>
                    <a:gd name="connsiteY60" fmla="*/ 263128 h 1855788"/>
                    <a:gd name="connsiteX61" fmla="*/ 1605204 w 2781300"/>
                    <a:gd name="connsiteY61" fmla="*/ 304079 h 1855788"/>
                    <a:gd name="connsiteX62" fmla="*/ 1757367 w 2781300"/>
                    <a:gd name="connsiteY62" fmla="*/ 311945 h 1855788"/>
                    <a:gd name="connsiteX63" fmla="*/ 1735914 w 2781300"/>
                    <a:gd name="connsiteY63" fmla="*/ 364629 h 1855788"/>
                    <a:gd name="connsiteX64" fmla="*/ 1808129 w 2781300"/>
                    <a:gd name="connsiteY64" fmla="*/ 359574 h 1855788"/>
                    <a:gd name="connsiteX65" fmla="*/ 1792112 w 2781300"/>
                    <a:gd name="connsiteY65" fmla="*/ 395862 h 1855788"/>
                    <a:gd name="connsiteX66" fmla="*/ 1908140 w 2781300"/>
                    <a:gd name="connsiteY66" fmla="*/ 388149 h 1855788"/>
                    <a:gd name="connsiteX67" fmla="*/ 1877411 w 2781300"/>
                    <a:gd name="connsiteY67" fmla="*/ 454261 h 1855788"/>
                    <a:gd name="connsiteX68" fmla="*/ 1882194 w 2781300"/>
                    <a:gd name="connsiteY68" fmla="*/ 456941 h 1855788"/>
                    <a:gd name="connsiteX69" fmla="*/ 1972435 w 2781300"/>
                    <a:gd name="connsiteY69" fmla="*/ 451649 h 1855788"/>
                    <a:gd name="connsiteX70" fmla="*/ 1949751 w 2781300"/>
                    <a:gd name="connsiteY70" fmla="*/ 494699 h 1855788"/>
                    <a:gd name="connsiteX71" fmla="*/ 2100242 w 2781300"/>
                    <a:gd name="connsiteY71" fmla="*/ 524674 h 1855788"/>
                    <a:gd name="connsiteX72" fmla="*/ 2080914 w 2781300"/>
                    <a:gd name="connsiteY72" fmla="*/ 567549 h 1855788"/>
                    <a:gd name="connsiteX73" fmla="*/ 2203928 w 2781300"/>
                    <a:gd name="connsiteY73" fmla="*/ 576262 h 1855788"/>
                    <a:gd name="connsiteX74" fmla="*/ 2180042 w 2781300"/>
                    <a:gd name="connsiteY74" fmla="*/ 622605 h 1855788"/>
                    <a:gd name="connsiteX75" fmla="*/ 2346339 w 2781300"/>
                    <a:gd name="connsiteY75" fmla="*/ 631032 h 1855788"/>
                    <a:gd name="connsiteX76" fmla="*/ 2319231 w 2781300"/>
                    <a:gd name="connsiteY76" fmla="*/ 696341 h 1855788"/>
                    <a:gd name="connsiteX77" fmla="*/ 2438404 w 2781300"/>
                    <a:gd name="connsiteY77" fmla="*/ 707232 h 1855788"/>
                    <a:gd name="connsiteX78" fmla="*/ 2416227 w 2781300"/>
                    <a:gd name="connsiteY78" fmla="*/ 746374 h 1855788"/>
                    <a:gd name="connsiteX79" fmla="*/ 2548297 w 2781300"/>
                    <a:gd name="connsiteY79" fmla="*/ 747713 h 1855788"/>
                    <a:gd name="connsiteX80" fmla="*/ 2513846 w 2781300"/>
                    <a:gd name="connsiteY80" fmla="*/ 796728 h 1855788"/>
                    <a:gd name="connsiteX81" fmla="*/ 2660245 w 2781300"/>
                    <a:gd name="connsiteY81" fmla="*/ 795338 h 1855788"/>
                    <a:gd name="connsiteX82" fmla="*/ 2629833 w 2781300"/>
                    <a:gd name="connsiteY82" fmla="*/ 852351 h 1855788"/>
                    <a:gd name="connsiteX83" fmla="*/ 2710659 w 2781300"/>
                    <a:gd name="connsiteY83" fmla="*/ 852487 h 1855788"/>
                    <a:gd name="connsiteX84" fmla="*/ 2692412 w 2781300"/>
                    <a:gd name="connsiteY84" fmla="*/ 881266 h 1855788"/>
                    <a:gd name="connsiteX85" fmla="*/ 2781300 w 2781300"/>
                    <a:gd name="connsiteY8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540646 w 2781300"/>
                    <a:gd name="connsiteY58" fmla="*/ 269743 h 1855788"/>
                    <a:gd name="connsiteX59" fmla="*/ 1620474 w 2781300"/>
                    <a:gd name="connsiteY59" fmla="*/ 263128 h 1855788"/>
                    <a:gd name="connsiteX60" fmla="*/ 1605204 w 2781300"/>
                    <a:gd name="connsiteY60" fmla="*/ 304079 h 1855788"/>
                    <a:gd name="connsiteX61" fmla="*/ 1757367 w 2781300"/>
                    <a:gd name="connsiteY61" fmla="*/ 311945 h 1855788"/>
                    <a:gd name="connsiteX62" fmla="*/ 1735914 w 2781300"/>
                    <a:gd name="connsiteY62" fmla="*/ 364629 h 1855788"/>
                    <a:gd name="connsiteX63" fmla="*/ 1808129 w 2781300"/>
                    <a:gd name="connsiteY63" fmla="*/ 359574 h 1855788"/>
                    <a:gd name="connsiteX64" fmla="*/ 1792112 w 2781300"/>
                    <a:gd name="connsiteY64" fmla="*/ 395862 h 1855788"/>
                    <a:gd name="connsiteX65" fmla="*/ 1908140 w 2781300"/>
                    <a:gd name="connsiteY65" fmla="*/ 388149 h 1855788"/>
                    <a:gd name="connsiteX66" fmla="*/ 1877411 w 2781300"/>
                    <a:gd name="connsiteY66" fmla="*/ 454261 h 1855788"/>
                    <a:gd name="connsiteX67" fmla="*/ 1882194 w 2781300"/>
                    <a:gd name="connsiteY67" fmla="*/ 456941 h 1855788"/>
                    <a:gd name="connsiteX68" fmla="*/ 1972435 w 2781300"/>
                    <a:gd name="connsiteY68" fmla="*/ 451649 h 1855788"/>
                    <a:gd name="connsiteX69" fmla="*/ 1949751 w 2781300"/>
                    <a:gd name="connsiteY69" fmla="*/ 494699 h 1855788"/>
                    <a:gd name="connsiteX70" fmla="*/ 2100242 w 2781300"/>
                    <a:gd name="connsiteY70" fmla="*/ 524674 h 1855788"/>
                    <a:gd name="connsiteX71" fmla="*/ 2080914 w 2781300"/>
                    <a:gd name="connsiteY71" fmla="*/ 567549 h 1855788"/>
                    <a:gd name="connsiteX72" fmla="*/ 2203928 w 2781300"/>
                    <a:gd name="connsiteY72" fmla="*/ 576262 h 1855788"/>
                    <a:gd name="connsiteX73" fmla="*/ 2180042 w 2781300"/>
                    <a:gd name="connsiteY73" fmla="*/ 622605 h 1855788"/>
                    <a:gd name="connsiteX74" fmla="*/ 2346339 w 2781300"/>
                    <a:gd name="connsiteY74" fmla="*/ 631032 h 1855788"/>
                    <a:gd name="connsiteX75" fmla="*/ 2319231 w 2781300"/>
                    <a:gd name="connsiteY75" fmla="*/ 696341 h 1855788"/>
                    <a:gd name="connsiteX76" fmla="*/ 2438404 w 2781300"/>
                    <a:gd name="connsiteY76" fmla="*/ 707232 h 1855788"/>
                    <a:gd name="connsiteX77" fmla="*/ 2416227 w 2781300"/>
                    <a:gd name="connsiteY77" fmla="*/ 746374 h 1855788"/>
                    <a:gd name="connsiteX78" fmla="*/ 2548297 w 2781300"/>
                    <a:gd name="connsiteY78" fmla="*/ 747713 h 1855788"/>
                    <a:gd name="connsiteX79" fmla="*/ 2513846 w 2781300"/>
                    <a:gd name="connsiteY79" fmla="*/ 796728 h 1855788"/>
                    <a:gd name="connsiteX80" fmla="*/ 2660245 w 2781300"/>
                    <a:gd name="connsiteY80" fmla="*/ 795338 h 1855788"/>
                    <a:gd name="connsiteX81" fmla="*/ 2629833 w 2781300"/>
                    <a:gd name="connsiteY81" fmla="*/ 852351 h 1855788"/>
                    <a:gd name="connsiteX82" fmla="*/ 2710659 w 2781300"/>
                    <a:gd name="connsiteY82" fmla="*/ 852487 h 1855788"/>
                    <a:gd name="connsiteX83" fmla="*/ 2692412 w 2781300"/>
                    <a:gd name="connsiteY83" fmla="*/ 881266 h 1855788"/>
                    <a:gd name="connsiteX84" fmla="*/ 2781300 w 2781300"/>
                    <a:gd name="connsiteY8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882194 w 2781300"/>
                    <a:gd name="connsiteY66" fmla="*/ 456941 h 1855788"/>
                    <a:gd name="connsiteX67" fmla="*/ 1972435 w 2781300"/>
                    <a:gd name="connsiteY67" fmla="*/ 451649 h 1855788"/>
                    <a:gd name="connsiteX68" fmla="*/ 1949751 w 2781300"/>
                    <a:gd name="connsiteY68" fmla="*/ 494699 h 1855788"/>
                    <a:gd name="connsiteX69" fmla="*/ 2100242 w 2781300"/>
                    <a:gd name="connsiteY69" fmla="*/ 524674 h 1855788"/>
                    <a:gd name="connsiteX70" fmla="*/ 2080914 w 2781300"/>
                    <a:gd name="connsiteY70" fmla="*/ 567549 h 1855788"/>
                    <a:gd name="connsiteX71" fmla="*/ 2203928 w 2781300"/>
                    <a:gd name="connsiteY71" fmla="*/ 576262 h 1855788"/>
                    <a:gd name="connsiteX72" fmla="*/ 2180042 w 2781300"/>
                    <a:gd name="connsiteY72" fmla="*/ 622605 h 1855788"/>
                    <a:gd name="connsiteX73" fmla="*/ 2346339 w 2781300"/>
                    <a:gd name="connsiteY73" fmla="*/ 631032 h 1855788"/>
                    <a:gd name="connsiteX74" fmla="*/ 2319231 w 2781300"/>
                    <a:gd name="connsiteY74" fmla="*/ 696341 h 1855788"/>
                    <a:gd name="connsiteX75" fmla="*/ 2438404 w 2781300"/>
                    <a:gd name="connsiteY75" fmla="*/ 707232 h 1855788"/>
                    <a:gd name="connsiteX76" fmla="*/ 2416227 w 2781300"/>
                    <a:gd name="connsiteY76" fmla="*/ 746374 h 1855788"/>
                    <a:gd name="connsiteX77" fmla="*/ 2548297 w 2781300"/>
                    <a:gd name="connsiteY77" fmla="*/ 747713 h 1855788"/>
                    <a:gd name="connsiteX78" fmla="*/ 2513846 w 2781300"/>
                    <a:gd name="connsiteY78" fmla="*/ 796728 h 1855788"/>
                    <a:gd name="connsiteX79" fmla="*/ 2660245 w 2781300"/>
                    <a:gd name="connsiteY79" fmla="*/ 795338 h 1855788"/>
                    <a:gd name="connsiteX80" fmla="*/ 2629833 w 2781300"/>
                    <a:gd name="connsiteY80" fmla="*/ 852351 h 1855788"/>
                    <a:gd name="connsiteX81" fmla="*/ 2710659 w 2781300"/>
                    <a:gd name="connsiteY81" fmla="*/ 852487 h 1855788"/>
                    <a:gd name="connsiteX82" fmla="*/ 2692412 w 2781300"/>
                    <a:gd name="connsiteY82" fmla="*/ 881266 h 1855788"/>
                    <a:gd name="connsiteX83" fmla="*/ 2781300 w 2781300"/>
                    <a:gd name="connsiteY8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972435 w 2781300"/>
                    <a:gd name="connsiteY66" fmla="*/ 451649 h 1855788"/>
                    <a:gd name="connsiteX67" fmla="*/ 1949751 w 2781300"/>
                    <a:gd name="connsiteY67" fmla="*/ 494699 h 1855788"/>
                    <a:gd name="connsiteX68" fmla="*/ 2100242 w 2781300"/>
                    <a:gd name="connsiteY68" fmla="*/ 524674 h 1855788"/>
                    <a:gd name="connsiteX69" fmla="*/ 2080914 w 2781300"/>
                    <a:gd name="connsiteY69" fmla="*/ 567549 h 1855788"/>
                    <a:gd name="connsiteX70" fmla="*/ 2203928 w 2781300"/>
                    <a:gd name="connsiteY70" fmla="*/ 576262 h 1855788"/>
                    <a:gd name="connsiteX71" fmla="*/ 2180042 w 2781300"/>
                    <a:gd name="connsiteY71" fmla="*/ 622605 h 1855788"/>
                    <a:gd name="connsiteX72" fmla="*/ 2346339 w 2781300"/>
                    <a:gd name="connsiteY72" fmla="*/ 631032 h 1855788"/>
                    <a:gd name="connsiteX73" fmla="*/ 2319231 w 2781300"/>
                    <a:gd name="connsiteY73" fmla="*/ 696341 h 1855788"/>
                    <a:gd name="connsiteX74" fmla="*/ 2438404 w 2781300"/>
                    <a:gd name="connsiteY74" fmla="*/ 707232 h 1855788"/>
                    <a:gd name="connsiteX75" fmla="*/ 2416227 w 2781300"/>
                    <a:gd name="connsiteY75" fmla="*/ 746374 h 1855788"/>
                    <a:gd name="connsiteX76" fmla="*/ 2548297 w 2781300"/>
                    <a:gd name="connsiteY76" fmla="*/ 747713 h 1855788"/>
                    <a:gd name="connsiteX77" fmla="*/ 2513846 w 2781300"/>
                    <a:gd name="connsiteY77" fmla="*/ 796728 h 1855788"/>
                    <a:gd name="connsiteX78" fmla="*/ 2660245 w 2781300"/>
                    <a:gd name="connsiteY78" fmla="*/ 795338 h 1855788"/>
                    <a:gd name="connsiteX79" fmla="*/ 2629833 w 2781300"/>
                    <a:gd name="connsiteY79" fmla="*/ 852351 h 1855788"/>
                    <a:gd name="connsiteX80" fmla="*/ 2710659 w 2781300"/>
                    <a:gd name="connsiteY80" fmla="*/ 852487 h 1855788"/>
                    <a:gd name="connsiteX81" fmla="*/ 2692412 w 2781300"/>
                    <a:gd name="connsiteY81" fmla="*/ 881266 h 1855788"/>
                    <a:gd name="connsiteX82" fmla="*/ 2781300 w 2781300"/>
                    <a:gd name="connsiteY8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821133 w 2781300"/>
                    <a:gd name="connsiteY39" fmla="*/ 1831631 h 1855788"/>
                    <a:gd name="connsiteX40" fmla="*/ 775540 w 2781300"/>
                    <a:gd name="connsiteY40" fmla="*/ 1828957 h 1855788"/>
                    <a:gd name="connsiteX41" fmla="*/ 0 w 2781300"/>
                    <a:gd name="connsiteY41" fmla="*/ 941388 h 1855788"/>
                    <a:gd name="connsiteX42" fmla="*/ 626400 w 2781300"/>
                    <a:gd name="connsiteY42" fmla="*/ 93223 h 1855788"/>
                    <a:gd name="connsiteX43" fmla="*/ 667074 w 2781300"/>
                    <a:gd name="connsiteY43" fmla="*/ 81034 h 1855788"/>
                    <a:gd name="connsiteX44" fmla="*/ 682305 w 2781300"/>
                    <a:gd name="connsiteY44" fmla="*/ 72919 h 1855788"/>
                    <a:gd name="connsiteX45" fmla="*/ 1008873 w 2781300"/>
                    <a:gd name="connsiteY45" fmla="*/ 0 h 1855788"/>
                    <a:gd name="connsiteX46" fmla="*/ 997186 w 2781300"/>
                    <a:gd name="connsiteY46" fmla="*/ 42173 h 1855788"/>
                    <a:gd name="connsiteX47" fmla="*/ 1108885 w 2781300"/>
                    <a:gd name="connsiteY47" fmla="*/ 33337 h 1855788"/>
                    <a:gd name="connsiteX48" fmla="*/ 1097623 w 2781300"/>
                    <a:gd name="connsiteY48" fmla="*/ 72518 h 1855788"/>
                    <a:gd name="connsiteX49" fmla="*/ 1222348 w 2781300"/>
                    <a:gd name="connsiteY49" fmla="*/ 61912 h 1855788"/>
                    <a:gd name="connsiteX50" fmla="*/ 1206030 w 2781300"/>
                    <a:gd name="connsiteY50" fmla="*/ 116866 h 1855788"/>
                    <a:gd name="connsiteX51" fmla="*/ 1346173 w 2781300"/>
                    <a:gd name="connsiteY51" fmla="*/ 119062 h 1855788"/>
                    <a:gd name="connsiteX52" fmla="*/ 1332246 w 2781300"/>
                    <a:gd name="connsiteY52" fmla="*/ 162868 h 1855788"/>
                    <a:gd name="connsiteX53" fmla="*/ 1430344 w 2781300"/>
                    <a:gd name="connsiteY53" fmla="*/ 157162 h 1855788"/>
                    <a:gd name="connsiteX54" fmla="*/ 1413731 w 2781300"/>
                    <a:gd name="connsiteY54" fmla="*/ 206956 h 1855788"/>
                    <a:gd name="connsiteX55" fmla="*/ 1558931 w 2781300"/>
                    <a:gd name="connsiteY55" fmla="*/ 200025 h 1855788"/>
                    <a:gd name="connsiteX56" fmla="*/ 1535305 w 2781300"/>
                    <a:gd name="connsiteY56" fmla="*/ 266902 h 1855788"/>
                    <a:gd name="connsiteX57" fmla="*/ 1620474 w 2781300"/>
                    <a:gd name="connsiteY57" fmla="*/ 263128 h 1855788"/>
                    <a:gd name="connsiteX58" fmla="*/ 1605204 w 2781300"/>
                    <a:gd name="connsiteY58" fmla="*/ 304079 h 1855788"/>
                    <a:gd name="connsiteX59" fmla="*/ 1757367 w 2781300"/>
                    <a:gd name="connsiteY59" fmla="*/ 311945 h 1855788"/>
                    <a:gd name="connsiteX60" fmla="*/ 1735914 w 2781300"/>
                    <a:gd name="connsiteY60" fmla="*/ 364629 h 1855788"/>
                    <a:gd name="connsiteX61" fmla="*/ 1808129 w 2781300"/>
                    <a:gd name="connsiteY61" fmla="*/ 359574 h 1855788"/>
                    <a:gd name="connsiteX62" fmla="*/ 1792112 w 2781300"/>
                    <a:gd name="connsiteY62" fmla="*/ 395862 h 1855788"/>
                    <a:gd name="connsiteX63" fmla="*/ 1908140 w 2781300"/>
                    <a:gd name="connsiteY63" fmla="*/ 388149 h 1855788"/>
                    <a:gd name="connsiteX64" fmla="*/ 1877411 w 2781300"/>
                    <a:gd name="connsiteY64" fmla="*/ 454261 h 1855788"/>
                    <a:gd name="connsiteX65" fmla="*/ 1972435 w 2781300"/>
                    <a:gd name="connsiteY65" fmla="*/ 451649 h 1855788"/>
                    <a:gd name="connsiteX66" fmla="*/ 1949751 w 2781300"/>
                    <a:gd name="connsiteY66" fmla="*/ 494699 h 1855788"/>
                    <a:gd name="connsiteX67" fmla="*/ 2100242 w 2781300"/>
                    <a:gd name="connsiteY67" fmla="*/ 524674 h 1855788"/>
                    <a:gd name="connsiteX68" fmla="*/ 2080914 w 2781300"/>
                    <a:gd name="connsiteY68" fmla="*/ 567549 h 1855788"/>
                    <a:gd name="connsiteX69" fmla="*/ 2203928 w 2781300"/>
                    <a:gd name="connsiteY69" fmla="*/ 576262 h 1855788"/>
                    <a:gd name="connsiteX70" fmla="*/ 2180042 w 2781300"/>
                    <a:gd name="connsiteY70" fmla="*/ 622605 h 1855788"/>
                    <a:gd name="connsiteX71" fmla="*/ 2346339 w 2781300"/>
                    <a:gd name="connsiteY71" fmla="*/ 631032 h 1855788"/>
                    <a:gd name="connsiteX72" fmla="*/ 2319231 w 2781300"/>
                    <a:gd name="connsiteY72" fmla="*/ 696341 h 1855788"/>
                    <a:gd name="connsiteX73" fmla="*/ 2438404 w 2781300"/>
                    <a:gd name="connsiteY73" fmla="*/ 707232 h 1855788"/>
                    <a:gd name="connsiteX74" fmla="*/ 2416227 w 2781300"/>
                    <a:gd name="connsiteY74" fmla="*/ 746374 h 1855788"/>
                    <a:gd name="connsiteX75" fmla="*/ 2548297 w 2781300"/>
                    <a:gd name="connsiteY75" fmla="*/ 747713 h 1855788"/>
                    <a:gd name="connsiteX76" fmla="*/ 2513846 w 2781300"/>
                    <a:gd name="connsiteY76" fmla="*/ 796728 h 1855788"/>
                    <a:gd name="connsiteX77" fmla="*/ 2660245 w 2781300"/>
                    <a:gd name="connsiteY77" fmla="*/ 795338 h 1855788"/>
                    <a:gd name="connsiteX78" fmla="*/ 2629833 w 2781300"/>
                    <a:gd name="connsiteY78" fmla="*/ 852351 h 1855788"/>
                    <a:gd name="connsiteX79" fmla="*/ 2710659 w 2781300"/>
                    <a:gd name="connsiteY79" fmla="*/ 852487 h 1855788"/>
                    <a:gd name="connsiteX80" fmla="*/ 2692412 w 2781300"/>
                    <a:gd name="connsiteY80" fmla="*/ 881266 h 1855788"/>
                    <a:gd name="connsiteX81" fmla="*/ 2781300 w 2781300"/>
                    <a:gd name="connsiteY8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67074 w 2781300"/>
                    <a:gd name="connsiteY42" fmla="*/ 81034 h 1855788"/>
                    <a:gd name="connsiteX43" fmla="*/ 682305 w 2781300"/>
                    <a:gd name="connsiteY43" fmla="*/ 72919 h 1855788"/>
                    <a:gd name="connsiteX44" fmla="*/ 1008873 w 2781300"/>
                    <a:gd name="connsiteY44" fmla="*/ 0 h 1855788"/>
                    <a:gd name="connsiteX45" fmla="*/ 997186 w 2781300"/>
                    <a:gd name="connsiteY45" fmla="*/ 42173 h 1855788"/>
                    <a:gd name="connsiteX46" fmla="*/ 1108885 w 2781300"/>
                    <a:gd name="connsiteY46" fmla="*/ 33337 h 1855788"/>
                    <a:gd name="connsiteX47" fmla="*/ 1097623 w 2781300"/>
                    <a:gd name="connsiteY47" fmla="*/ 72518 h 1855788"/>
                    <a:gd name="connsiteX48" fmla="*/ 1222348 w 2781300"/>
                    <a:gd name="connsiteY48" fmla="*/ 61912 h 1855788"/>
                    <a:gd name="connsiteX49" fmla="*/ 1206030 w 2781300"/>
                    <a:gd name="connsiteY49" fmla="*/ 116866 h 1855788"/>
                    <a:gd name="connsiteX50" fmla="*/ 1346173 w 2781300"/>
                    <a:gd name="connsiteY50" fmla="*/ 119062 h 1855788"/>
                    <a:gd name="connsiteX51" fmla="*/ 1332246 w 2781300"/>
                    <a:gd name="connsiteY51" fmla="*/ 162868 h 1855788"/>
                    <a:gd name="connsiteX52" fmla="*/ 1430344 w 2781300"/>
                    <a:gd name="connsiteY52" fmla="*/ 157162 h 1855788"/>
                    <a:gd name="connsiteX53" fmla="*/ 1413731 w 2781300"/>
                    <a:gd name="connsiteY53" fmla="*/ 206956 h 1855788"/>
                    <a:gd name="connsiteX54" fmla="*/ 1558931 w 2781300"/>
                    <a:gd name="connsiteY54" fmla="*/ 200025 h 1855788"/>
                    <a:gd name="connsiteX55" fmla="*/ 1535305 w 2781300"/>
                    <a:gd name="connsiteY55" fmla="*/ 266902 h 1855788"/>
                    <a:gd name="connsiteX56" fmla="*/ 1620474 w 2781300"/>
                    <a:gd name="connsiteY56" fmla="*/ 263128 h 1855788"/>
                    <a:gd name="connsiteX57" fmla="*/ 1605204 w 2781300"/>
                    <a:gd name="connsiteY57" fmla="*/ 304079 h 1855788"/>
                    <a:gd name="connsiteX58" fmla="*/ 1757367 w 2781300"/>
                    <a:gd name="connsiteY58" fmla="*/ 311945 h 1855788"/>
                    <a:gd name="connsiteX59" fmla="*/ 1735914 w 2781300"/>
                    <a:gd name="connsiteY59" fmla="*/ 364629 h 1855788"/>
                    <a:gd name="connsiteX60" fmla="*/ 1808129 w 2781300"/>
                    <a:gd name="connsiteY60" fmla="*/ 359574 h 1855788"/>
                    <a:gd name="connsiteX61" fmla="*/ 1792112 w 2781300"/>
                    <a:gd name="connsiteY61" fmla="*/ 395862 h 1855788"/>
                    <a:gd name="connsiteX62" fmla="*/ 1908140 w 2781300"/>
                    <a:gd name="connsiteY62" fmla="*/ 388149 h 1855788"/>
                    <a:gd name="connsiteX63" fmla="*/ 1877411 w 2781300"/>
                    <a:gd name="connsiteY63" fmla="*/ 454261 h 1855788"/>
                    <a:gd name="connsiteX64" fmla="*/ 1972435 w 2781300"/>
                    <a:gd name="connsiteY64" fmla="*/ 451649 h 1855788"/>
                    <a:gd name="connsiteX65" fmla="*/ 1949751 w 2781300"/>
                    <a:gd name="connsiteY65" fmla="*/ 494699 h 1855788"/>
                    <a:gd name="connsiteX66" fmla="*/ 2100242 w 2781300"/>
                    <a:gd name="connsiteY66" fmla="*/ 524674 h 1855788"/>
                    <a:gd name="connsiteX67" fmla="*/ 2080914 w 2781300"/>
                    <a:gd name="connsiteY67" fmla="*/ 567549 h 1855788"/>
                    <a:gd name="connsiteX68" fmla="*/ 2203928 w 2781300"/>
                    <a:gd name="connsiteY68" fmla="*/ 576262 h 1855788"/>
                    <a:gd name="connsiteX69" fmla="*/ 2180042 w 2781300"/>
                    <a:gd name="connsiteY69" fmla="*/ 622605 h 1855788"/>
                    <a:gd name="connsiteX70" fmla="*/ 2346339 w 2781300"/>
                    <a:gd name="connsiteY70" fmla="*/ 631032 h 1855788"/>
                    <a:gd name="connsiteX71" fmla="*/ 2319231 w 2781300"/>
                    <a:gd name="connsiteY71" fmla="*/ 696341 h 1855788"/>
                    <a:gd name="connsiteX72" fmla="*/ 2438404 w 2781300"/>
                    <a:gd name="connsiteY72" fmla="*/ 707232 h 1855788"/>
                    <a:gd name="connsiteX73" fmla="*/ 2416227 w 2781300"/>
                    <a:gd name="connsiteY73" fmla="*/ 746374 h 1855788"/>
                    <a:gd name="connsiteX74" fmla="*/ 2548297 w 2781300"/>
                    <a:gd name="connsiteY74" fmla="*/ 747713 h 1855788"/>
                    <a:gd name="connsiteX75" fmla="*/ 2513846 w 2781300"/>
                    <a:gd name="connsiteY75" fmla="*/ 796728 h 1855788"/>
                    <a:gd name="connsiteX76" fmla="*/ 2660245 w 2781300"/>
                    <a:gd name="connsiteY76" fmla="*/ 795338 h 1855788"/>
                    <a:gd name="connsiteX77" fmla="*/ 2629833 w 2781300"/>
                    <a:gd name="connsiteY77" fmla="*/ 852351 h 1855788"/>
                    <a:gd name="connsiteX78" fmla="*/ 2710659 w 2781300"/>
                    <a:gd name="connsiteY78" fmla="*/ 852487 h 1855788"/>
                    <a:gd name="connsiteX79" fmla="*/ 2692412 w 2781300"/>
                    <a:gd name="connsiteY79" fmla="*/ 881266 h 1855788"/>
                    <a:gd name="connsiteX80" fmla="*/ 2781300 w 2781300"/>
                    <a:gd name="connsiteY8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82305 w 2781300"/>
                    <a:gd name="connsiteY42" fmla="*/ 72919 h 1855788"/>
                    <a:gd name="connsiteX43" fmla="*/ 1008873 w 2781300"/>
                    <a:gd name="connsiteY43" fmla="*/ 0 h 1855788"/>
                    <a:gd name="connsiteX44" fmla="*/ 997186 w 2781300"/>
                    <a:gd name="connsiteY44" fmla="*/ 42173 h 1855788"/>
                    <a:gd name="connsiteX45" fmla="*/ 1108885 w 2781300"/>
                    <a:gd name="connsiteY45" fmla="*/ 33337 h 1855788"/>
                    <a:gd name="connsiteX46" fmla="*/ 1097623 w 2781300"/>
                    <a:gd name="connsiteY46" fmla="*/ 72518 h 1855788"/>
                    <a:gd name="connsiteX47" fmla="*/ 1222348 w 2781300"/>
                    <a:gd name="connsiteY47" fmla="*/ 61912 h 1855788"/>
                    <a:gd name="connsiteX48" fmla="*/ 1206030 w 2781300"/>
                    <a:gd name="connsiteY48" fmla="*/ 116866 h 1855788"/>
                    <a:gd name="connsiteX49" fmla="*/ 1346173 w 2781300"/>
                    <a:gd name="connsiteY49" fmla="*/ 119062 h 1855788"/>
                    <a:gd name="connsiteX50" fmla="*/ 1332246 w 2781300"/>
                    <a:gd name="connsiteY50" fmla="*/ 162868 h 1855788"/>
                    <a:gd name="connsiteX51" fmla="*/ 1430344 w 2781300"/>
                    <a:gd name="connsiteY51" fmla="*/ 157162 h 1855788"/>
                    <a:gd name="connsiteX52" fmla="*/ 1413731 w 2781300"/>
                    <a:gd name="connsiteY52" fmla="*/ 206956 h 1855788"/>
                    <a:gd name="connsiteX53" fmla="*/ 1558931 w 2781300"/>
                    <a:gd name="connsiteY53" fmla="*/ 200025 h 1855788"/>
                    <a:gd name="connsiteX54" fmla="*/ 1535305 w 2781300"/>
                    <a:gd name="connsiteY54" fmla="*/ 266902 h 1855788"/>
                    <a:gd name="connsiteX55" fmla="*/ 1620474 w 2781300"/>
                    <a:gd name="connsiteY55" fmla="*/ 263128 h 1855788"/>
                    <a:gd name="connsiteX56" fmla="*/ 1605204 w 2781300"/>
                    <a:gd name="connsiteY56" fmla="*/ 304079 h 1855788"/>
                    <a:gd name="connsiteX57" fmla="*/ 1757367 w 2781300"/>
                    <a:gd name="connsiteY57" fmla="*/ 311945 h 1855788"/>
                    <a:gd name="connsiteX58" fmla="*/ 1735914 w 2781300"/>
                    <a:gd name="connsiteY58" fmla="*/ 364629 h 1855788"/>
                    <a:gd name="connsiteX59" fmla="*/ 1808129 w 2781300"/>
                    <a:gd name="connsiteY59" fmla="*/ 359574 h 1855788"/>
                    <a:gd name="connsiteX60" fmla="*/ 1792112 w 2781300"/>
                    <a:gd name="connsiteY60" fmla="*/ 395862 h 1855788"/>
                    <a:gd name="connsiteX61" fmla="*/ 1908140 w 2781300"/>
                    <a:gd name="connsiteY61" fmla="*/ 388149 h 1855788"/>
                    <a:gd name="connsiteX62" fmla="*/ 1877411 w 2781300"/>
                    <a:gd name="connsiteY62" fmla="*/ 454261 h 1855788"/>
                    <a:gd name="connsiteX63" fmla="*/ 1972435 w 2781300"/>
                    <a:gd name="connsiteY63" fmla="*/ 451649 h 1855788"/>
                    <a:gd name="connsiteX64" fmla="*/ 1949751 w 2781300"/>
                    <a:gd name="connsiteY64" fmla="*/ 494699 h 1855788"/>
                    <a:gd name="connsiteX65" fmla="*/ 2100242 w 2781300"/>
                    <a:gd name="connsiteY65" fmla="*/ 524674 h 1855788"/>
                    <a:gd name="connsiteX66" fmla="*/ 2080914 w 2781300"/>
                    <a:gd name="connsiteY66" fmla="*/ 567549 h 1855788"/>
                    <a:gd name="connsiteX67" fmla="*/ 2203928 w 2781300"/>
                    <a:gd name="connsiteY67" fmla="*/ 576262 h 1855788"/>
                    <a:gd name="connsiteX68" fmla="*/ 2180042 w 2781300"/>
                    <a:gd name="connsiteY68" fmla="*/ 622605 h 1855788"/>
                    <a:gd name="connsiteX69" fmla="*/ 2346339 w 2781300"/>
                    <a:gd name="connsiteY69" fmla="*/ 631032 h 1855788"/>
                    <a:gd name="connsiteX70" fmla="*/ 2319231 w 2781300"/>
                    <a:gd name="connsiteY70" fmla="*/ 696341 h 1855788"/>
                    <a:gd name="connsiteX71" fmla="*/ 2438404 w 2781300"/>
                    <a:gd name="connsiteY71" fmla="*/ 707232 h 1855788"/>
                    <a:gd name="connsiteX72" fmla="*/ 2416227 w 2781300"/>
                    <a:gd name="connsiteY72" fmla="*/ 746374 h 1855788"/>
                    <a:gd name="connsiteX73" fmla="*/ 2548297 w 2781300"/>
                    <a:gd name="connsiteY73" fmla="*/ 747713 h 1855788"/>
                    <a:gd name="connsiteX74" fmla="*/ 2513846 w 2781300"/>
                    <a:gd name="connsiteY74" fmla="*/ 796728 h 1855788"/>
                    <a:gd name="connsiteX75" fmla="*/ 2660245 w 2781300"/>
                    <a:gd name="connsiteY75" fmla="*/ 795338 h 1855788"/>
                    <a:gd name="connsiteX76" fmla="*/ 2629833 w 2781300"/>
                    <a:gd name="connsiteY76" fmla="*/ 852351 h 1855788"/>
                    <a:gd name="connsiteX77" fmla="*/ 2710659 w 2781300"/>
                    <a:gd name="connsiteY77" fmla="*/ 852487 h 1855788"/>
                    <a:gd name="connsiteX78" fmla="*/ 2692412 w 2781300"/>
                    <a:gd name="connsiteY78" fmla="*/ 881266 h 1855788"/>
                    <a:gd name="connsiteX79" fmla="*/ 2781300 w 2781300"/>
                    <a:gd name="connsiteY7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03174 w 2781300"/>
                    <a:gd name="connsiteY24" fmla="*/ 1559366 h 1855788"/>
                    <a:gd name="connsiteX25" fmla="*/ 1620474 w 2781300"/>
                    <a:gd name="connsiteY25" fmla="*/ 1605760 h 1855788"/>
                    <a:gd name="connsiteX26" fmla="*/ 1620474 w 2781300"/>
                    <a:gd name="connsiteY26" fmla="*/ 1605761 h 1855788"/>
                    <a:gd name="connsiteX27" fmla="*/ 1538878 w 2781300"/>
                    <a:gd name="connsiteY27" fmla="*/ 1599000 h 1855788"/>
                    <a:gd name="connsiteX28" fmla="*/ 1558931 w 2781300"/>
                    <a:gd name="connsiteY28" fmla="*/ 1655763 h 1855788"/>
                    <a:gd name="connsiteX29" fmla="*/ 1416069 w 2781300"/>
                    <a:gd name="connsiteY29" fmla="*/ 1655838 h 1855788"/>
                    <a:gd name="connsiteX30" fmla="*/ 1430344 w 2781300"/>
                    <a:gd name="connsiteY30" fmla="*/ 1698626 h 1855788"/>
                    <a:gd name="connsiteX31" fmla="*/ 1344564 w 2781300"/>
                    <a:gd name="connsiteY31" fmla="*/ 1694647 h 1855788"/>
                    <a:gd name="connsiteX32" fmla="*/ 1346173 w 2781300"/>
                    <a:gd name="connsiteY32" fmla="*/ 1736726 h 1855788"/>
                    <a:gd name="connsiteX33" fmla="*/ 1209062 w 2781300"/>
                    <a:gd name="connsiteY33" fmla="*/ 1749131 h 1855788"/>
                    <a:gd name="connsiteX34" fmla="*/ 1222348 w 2781300"/>
                    <a:gd name="connsiteY34" fmla="*/ 1793876 h 1855788"/>
                    <a:gd name="connsiteX35" fmla="*/ 1003642 w 2781300"/>
                    <a:gd name="connsiteY35" fmla="*/ 1814666 h 1855788"/>
                    <a:gd name="connsiteX36" fmla="*/ 1008873 w 2781300"/>
                    <a:gd name="connsiteY36" fmla="*/ 1855788 h 1855788"/>
                    <a:gd name="connsiteX37" fmla="*/ 839790 w 2781300"/>
                    <a:gd name="connsiteY37" fmla="*/ 1836937 h 1855788"/>
                    <a:gd name="connsiteX38" fmla="*/ 775540 w 2781300"/>
                    <a:gd name="connsiteY38" fmla="*/ 1828957 h 1855788"/>
                    <a:gd name="connsiteX39" fmla="*/ 0 w 2781300"/>
                    <a:gd name="connsiteY39" fmla="*/ 941388 h 1855788"/>
                    <a:gd name="connsiteX40" fmla="*/ 626400 w 2781300"/>
                    <a:gd name="connsiteY40" fmla="*/ 93223 h 1855788"/>
                    <a:gd name="connsiteX41" fmla="*/ 682305 w 2781300"/>
                    <a:gd name="connsiteY41" fmla="*/ 72919 h 1855788"/>
                    <a:gd name="connsiteX42" fmla="*/ 1008873 w 2781300"/>
                    <a:gd name="connsiteY42" fmla="*/ 0 h 1855788"/>
                    <a:gd name="connsiteX43" fmla="*/ 997186 w 2781300"/>
                    <a:gd name="connsiteY43" fmla="*/ 42173 h 1855788"/>
                    <a:gd name="connsiteX44" fmla="*/ 1108885 w 2781300"/>
                    <a:gd name="connsiteY44" fmla="*/ 33337 h 1855788"/>
                    <a:gd name="connsiteX45" fmla="*/ 1097623 w 2781300"/>
                    <a:gd name="connsiteY45" fmla="*/ 72518 h 1855788"/>
                    <a:gd name="connsiteX46" fmla="*/ 1222348 w 2781300"/>
                    <a:gd name="connsiteY46" fmla="*/ 61912 h 1855788"/>
                    <a:gd name="connsiteX47" fmla="*/ 1206030 w 2781300"/>
                    <a:gd name="connsiteY47" fmla="*/ 116866 h 1855788"/>
                    <a:gd name="connsiteX48" fmla="*/ 1346173 w 2781300"/>
                    <a:gd name="connsiteY48" fmla="*/ 119062 h 1855788"/>
                    <a:gd name="connsiteX49" fmla="*/ 1332246 w 2781300"/>
                    <a:gd name="connsiteY49" fmla="*/ 162868 h 1855788"/>
                    <a:gd name="connsiteX50" fmla="*/ 1430344 w 2781300"/>
                    <a:gd name="connsiteY50" fmla="*/ 157162 h 1855788"/>
                    <a:gd name="connsiteX51" fmla="*/ 1413731 w 2781300"/>
                    <a:gd name="connsiteY51" fmla="*/ 206956 h 1855788"/>
                    <a:gd name="connsiteX52" fmla="*/ 1558931 w 2781300"/>
                    <a:gd name="connsiteY52" fmla="*/ 200025 h 1855788"/>
                    <a:gd name="connsiteX53" fmla="*/ 1535305 w 2781300"/>
                    <a:gd name="connsiteY53" fmla="*/ 266902 h 1855788"/>
                    <a:gd name="connsiteX54" fmla="*/ 1620474 w 2781300"/>
                    <a:gd name="connsiteY54" fmla="*/ 263128 h 1855788"/>
                    <a:gd name="connsiteX55" fmla="*/ 1605204 w 2781300"/>
                    <a:gd name="connsiteY55" fmla="*/ 304079 h 1855788"/>
                    <a:gd name="connsiteX56" fmla="*/ 1757367 w 2781300"/>
                    <a:gd name="connsiteY56" fmla="*/ 311945 h 1855788"/>
                    <a:gd name="connsiteX57" fmla="*/ 1735914 w 2781300"/>
                    <a:gd name="connsiteY57" fmla="*/ 364629 h 1855788"/>
                    <a:gd name="connsiteX58" fmla="*/ 1808129 w 2781300"/>
                    <a:gd name="connsiteY58" fmla="*/ 359574 h 1855788"/>
                    <a:gd name="connsiteX59" fmla="*/ 1792112 w 2781300"/>
                    <a:gd name="connsiteY59" fmla="*/ 395862 h 1855788"/>
                    <a:gd name="connsiteX60" fmla="*/ 1908140 w 2781300"/>
                    <a:gd name="connsiteY60" fmla="*/ 388149 h 1855788"/>
                    <a:gd name="connsiteX61" fmla="*/ 1877411 w 2781300"/>
                    <a:gd name="connsiteY61" fmla="*/ 454261 h 1855788"/>
                    <a:gd name="connsiteX62" fmla="*/ 1972435 w 2781300"/>
                    <a:gd name="connsiteY62" fmla="*/ 451649 h 1855788"/>
                    <a:gd name="connsiteX63" fmla="*/ 1949751 w 2781300"/>
                    <a:gd name="connsiteY63" fmla="*/ 494699 h 1855788"/>
                    <a:gd name="connsiteX64" fmla="*/ 2100242 w 2781300"/>
                    <a:gd name="connsiteY64" fmla="*/ 524674 h 1855788"/>
                    <a:gd name="connsiteX65" fmla="*/ 2080914 w 2781300"/>
                    <a:gd name="connsiteY65" fmla="*/ 567549 h 1855788"/>
                    <a:gd name="connsiteX66" fmla="*/ 2203928 w 2781300"/>
                    <a:gd name="connsiteY66" fmla="*/ 576262 h 1855788"/>
                    <a:gd name="connsiteX67" fmla="*/ 2180042 w 2781300"/>
                    <a:gd name="connsiteY67" fmla="*/ 622605 h 1855788"/>
                    <a:gd name="connsiteX68" fmla="*/ 2346339 w 2781300"/>
                    <a:gd name="connsiteY68" fmla="*/ 631032 h 1855788"/>
                    <a:gd name="connsiteX69" fmla="*/ 2319231 w 2781300"/>
                    <a:gd name="connsiteY69" fmla="*/ 696341 h 1855788"/>
                    <a:gd name="connsiteX70" fmla="*/ 2438404 w 2781300"/>
                    <a:gd name="connsiteY70" fmla="*/ 707232 h 1855788"/>
                    <a:gd name="connsiteX71" fmla="*/ 2416227 w 2781300"/>
                    <a:gd name="connsiteY71" fmla="*/ 746374 h 1855788"/>
                    <a:gd name="connsiteX72" fmla="*/ 2548297 w 2781300"/>
                    <a:gd name="connsiteY72" fmla="*/ 747713 h 1855788"/>
                    <a:gd name="connsiteX73" fmla="*/ 2513846 w 2781300"/>
                    <a:gd name="connsiteY73" fmla="*/ 796728 h 1855788"/>
                    <a:gd name="connsiteX74" fmla="*/ 2660245 w 2781300"/>
                    <a:gd name="connsiteY74" fmla="*/ 795338 h 1855788"/>
                    <a:gd name="connsiteX75" fmla="*/ 2629833 w 2781300"/>
                    <a:gd name="connsiteY75" fmla="*/ 852351 h 1855788"/>
                    <a:gd name="connsiteX76" fmla="*/ 2710659 w 2781300"/>
                    <a:gd name="connsiteY76" fmla="*/ 852487 h 1855788"/>
                    <a:gd name="connsiteX77" fmla="*/ 2692412 w 2781300"/>
                    <a:gd name="connsiteY77" fmla="*/ 881266 h 1855788"/>
                    <a:gd name="connsiteX78" fmla="*/ 2781300 w 2781300"/>
                    <a:gd name="connsiteY78" fmla="*/ 922338 h 18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781300" h="1855788">
                      <a:moveTo>
                        <a:pt x="2781300" y="922338"/>
                      </a:moveTo>
                      <a:lnTo>
                        <a:pt x="2700702" y="963787"/>
                      </a:lnTo>
                      <a:lnTo>
                        <a:pt x="2710659" y="979491"/>
                      </a:lnTo>
                      <a:lnTo>
                        <a:pt x="2638459" y="995796"/>
                      </a:lnTo>
                      <a:lnTo>
                        <a:pt x="2660245" y="1036638"/>
                      </a:lnTo>
                      <a:lnTo>
                        <a:pt x="2571953" y="1029997"/>
                      </a:lnTo>
                      <a:lnTo>
                        <a:pt x="2526562" y="1053340"/>
                      </a:lnTo>
                      <a:lnTo>
                        <a:pt x="2548297" y="1084263"/>
                      </a:lnTo>
                      <a:lnTo>
                        <a:pt x="2426967" y="1104558"/>
                      </a:lnTo>
                      <a:lnTo>
                        <a:pt x="2438404" y="1124744"/>
                      </a:lnTo>
                      <a:lnTo>
                        <a:pt x="2330762" y="1154032"/>
                      </a:lnTo>
                      <a:lnTo>
                        <a:pt x="2346339" y="1200944"/>
                      </a:lnTo>
                      <a:lnTo>
                        <a:pt x="2182115" y="1237205"/>
                      </a:lnTo>
                      <a:lnTo>
                        <a:pt x="2203928" y="1279526"/>
                      </a:lnTo>
                      <a:lnTo>
                        <a:pt x="2083782" y="1292225"/>
                      </a:lnTo>
                      <a:lnTo>
                        <a:pt x="2100242" y="1328738"/>
                      </a:lnTo>
                      <a:lnTo>
                        <a:pt x="1953212" y="1365283"/>
                      </a:lnTo>
                      <a:lnTo>
                        <a:pt x="1972435" y="1401763"/>
                      </a:lnTo>
                      <a:lnTo>
                        <a:pt x="1880564" y="1405935"/>
                      </a:lnTo>
                      <a:lnTo>
                        <a:pt x="1908140" y="1465263"/>
                      </a:lnTo>
                      <a:lnTo>
                        <a:pt x="1792112" y="1457550"/>
                      </a:lnTo>
                      <a:lnTo>
                        <a:pt x="1808129" y="1493838"/>
                      </a:lnTo>
                      <a:lnTo>
                        <a:pt x="1735915" y="1488783"/>
                      </a:lnTo>
                      <a:lnTo>
                        <a:pt x="1757367" y="1541467"/>
                      </a:lnTo>
                      <a:lnTo>
                        <a:pt x="1603174" y="1559366"/>
                      </a:lnTo>
                      <a:lnTo>
                        <a:pt x="1620474" y="1605760"/>
                      </a:lnTo>
                      <a:lnTo>
                        <a:pt x="1620474" y="1605761"/>
                      </a:lnTo>
                      <a:lnTo>
                        <a:pt x="1538878" y="1599000"/>
                      </a:lnTo>
                      <a:lnTo>
                        <a:pt x="1558931" y="1655763"/>
                      </a:lnTo>
                      <a:cubicBezTo>
                        <a:pt x="1538463" y="1665236"/>
                        <a:pt x="1437500" y="1648694"/>
                        <a:pt x="1416069" y="1655838"/>
                      </a:cubicBezTo>
                      <a:lnTo>
                        <a:pt x="1430344" y="1698626"/>
                      </a:lnTo>
                      <a:cubicBezTo>
                        <a:pt x="1401384" y="1698626"/>
                        <a:pt x="1372768" y="1697278"/>
                        <a:pt x="1344564" y="1694647"/>
                      </a:cubicBezTo>
                      <a:cubicBezTo>
                        <a:pt x="1345100" y="1708673"/>
                        <a:pt x="1345637" y="1722700"/>
                        <a:pt x="1346173" y="1736726"/>
                      </a:cubicBezTo>
                      <a:cubicBezTo>
                        <a:pt x="1323589" y="1745807"/>
                        <a:pt x="1229699" y="1739606"/>
                        <a:pt x="1209062" y="1749131"/>
                      </a:cubicBezTo>
                      <a:lnTo>
                        <a:pt x="1222348" y="1793876"/>
                      </a:lnTo>
                      <a:cubicBezTo>
                        <a:pt x="1188111" y="1804799"/>
                        <a:pt x="1041068" y="1811013"/>
                        <a:pt x="1003642" y="1814666"/>
                      </a:cubicBezTo>
                      <a:lnTo>
                        <a:pt x="1008873" y="1855788"/>
                      </a:lnTo>
                      <a:cubicBezTo>
                        <a:pt x="950954" y="1855788"/>
                        <a:pt x="894405" y="1849297"/>
                        <a:pt x="839790" y="1836937"/>
                      </a:cubicBezTo>
                      <a:lnTo>
                        <a:pt x="775540" y="1828957"/>
                      </a:lnTo>
                      <a:cubicBezTo>
                        <a:pt x="386673" y="1783269"/>
                        <a:pt x="59531" y="1403327"/>
                        <a:pt x="0" y="941388"/>
                      </a:cubicBezTo>
                      <a:cubicBezTo>
                        <a:pt x="56753" y="566838"/>
                        <a:pt x="291666" y="214053"/>
                        <a:pt x="626400" y="93223"/>
                      </a:cubicBezTo>
                      <a:lnTo>
                        <a:pt x="682305" y="72919"/>
                      </a:lnTo>
                      <a:cubicBezTo>
                        <a:pt x="782679" y="25965"/>
                        <a:pt x="893034" y="0"/>
                        <a:pt x="1008873" y="0"/>
                      </a:cubicBezTo>
                      <a:lnTo>
                        <a:pt x="997186" y="42173"/>
                      </a:lnTo>
                      <a:lnTo>
                        <a:pt x="1108885" y="33337"/>
                      </a:lnTo>
                      <a:lnTo>
                        <a:pt x="1097623" y="72518"/>
                      </a:lnTo>
                      <a:lnTo>
                        <a:pt x="1222348" y="61912"/>
                      </a:lnTo>
                      <a:lnTo>
                        <a:pt x="1206030" y="116866"/>
                      </a:lnTo>
                      <a:lnTo>
                        <a:pt x="1346173" y="119062"/>
                      </a:lnTo>
                      <a:lnTo>
                        <a:pt x="1332246" y="162868"/>
                      </a:lnTo>
                      <a:lnTo>
                        <a:pt x="1430344" y="157162"/>
                      </a:lnTo>
                      <a:lnTo>
                        <a:pt x="1413731" y="206956"/>
                      </a:lnTo>
                      <a:lnTo>
                        <a:pt x="1558931" y="200025"/>
                      </a:lnTo>
                      <a:lnTo>
                        <a:pt x="1535305" y="266902"/>
                      </a:lnTo>
                      <a:lnTo>
                        <a:pt x="1620474" y="263128"/>
                      </a:lnTo>
                      <a:lnTo>
                        <a:pt x="1605204" y="304079"/>
                      </a:lnTo>
                      <a:lnTo>
                        <a:pt x="1757367" y="311945"/>
                      </a:lnTo>
                      <a:lnTo>
                        <a:pt x="1735914" y="364629"/>
                      </a:lnTo>
                      <a:lnTo>
                        <a:pt x="1808129" y="359574"/>
                      </a:lnTo>
                      <a:lnTo>
                        <a:pt x="1792112" y="395862"/>
                      </a:lnTo>
                      <a:lnTo>
                        <a:pt x="1908140" y="388149"/>
                      </a:lnTo>
                      <a:lnTo>
                        <a:pt x="1877411" y="454261"/>
                      </a:lnTo>
                      <a:lnTo>
                        <a:pt x="1972435" y="451649"/>
                      </a:lnTo>
                      <a:lnTo>
                        <a:pt x="1949751" y="494699"/>
                      </a:lnTo>
                      <a:lnTo>
                        <a:pt x="2100242" y="524674"/>
                      </a:lnTo>
                      <a:lnTo>
                        <a:pt x="2080914" y="567549"/>
                      </a:lnTo>
                      <a:lnTo>
                        <a:pt x="2203928" y="576262"/>
                      </a:lnTo>
                      <a:lnTo>
                        <a:pt x="2180042" y="622605"/>
                      </a:lnTo>
                      <a:lnTo>
                        <a:pt x="2346339" y="631032"/>
                      </a:lnTo>
                      <a:lnTo>
                        <a:pt x="2319231" y="696341"/>
                      </a:lnTo>
                      <a:lnTo>
                        <a:pt x="2438404" y="707232"/>
                      </a:lnTo>
                      <a:lnTo>
                        <a:pt x="2416227" y="746374"/>
                      </a:lnTo>
                      <a:lnTo>
                        <a:pt x="2548297" y="747713"/>
                      </a:lnTo>
                      <a:lnTo>
                        <a:pt x="2513846" y="796728"/>
                      </a:lnTo>
                      <a:lnTo>
                        <a:pt x="2660245" y="795338"/>
                      </a:lnTo>
                      <a:lnTo>
                        <a:pt x="2629833" y="852351"/>
                      </a:lnTo>
                      <a:lnTo>
                        <a:pt x="2710659" y="852487"/>
                      </a:lnTo>
                      <a:lnTo>
                        <a:pt x="2692412" y="881266"/>
                      </a:lnTo>
                      <a:lnTo>
                        <a:pt x="2781300" y="922338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23F460CA-D3A9-4A0C-850D-AB7BEAED5C94}"/>
                  </a:ext>
                </a:extLst>
              </p:cNvPr>
              <p:cNvSpPr/>
              <p:nvPr/>
            </p:nvSpPr>
            <p:spPr>
              <a:xfrm rot="2700000">
                <a:off x="4152453" y="2187626"/>
                <a:ext cx="95942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49234DE7-7047-416C-99DA-F8EB6576A70A}"/>
                  </a:ext>
                </a:extLst>
              </p:cNvPr>
              <p:cNvSpPr/>
              <p:nvPr/>
            </p:nvSpPr>
            <p:spPr>
              <a:xfrm rot="8963138">
                <a:off x="3144125" y="2310694"/>
                <a:ext cx="95942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0" name="台形 889">
                <a:extLst>
                  <a:ext uri="{FF2B5EF4-FFF2-40B4-BE49-F238E27FC236}">
                    <a16:creationId xmlns:a16="http://schemas.microsoft.com/office/drawing/2014/main" id="{AC41FE64-6D18-4834-9710-353708CA9216}"/>
                  </a:ext>
                </a:extLst>
              </p:cNvPr>
              <p:cNvSpPr/>
              <p:nvPr/>
            </p:nvSpPr>
            <p:spPr>
              <a:xfrm rot="558662">
                <a:off x="3762950" y="2236037"/>
                <a:ext cx="105882" cy="2008650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1" name="台形 890">
                <a:extLst>
                  <a:ext uri="{FF2B5EF4-FFF2-40B4-BE49-F238E27FC236}">
                    <a16:creationId xmlns:a16="http://schemas.microsoft.com/office/drawing/2014/main" id="{9D217A63-9DAB-41AB-8241-ACCFD2728CDF}"/>
                  </a:ext>
                </a:extLst>
              </p:cNvPr>
              <p:cNvSpPr/>
              <p:nvPr/>
            </p:nvSpPr>
            <p:spPr>
              <a:xfrm>
                <a:off x="3630190" y="2240704"/>
                <a:ext cx="105882" cy="2008650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CE1999EC-A7D4-4ADF-96A7-943BC7809407}"/>
                  </a:ext>
                </a:extLst>
              </p:cNvPr>
              <p:cNvGrpSpPr/>
              <p:nvPr/>
            </p:nvGrpSpPr>
            <p:grpSpPr>
              <a:xfrm rot="1109717">
                <a:off x="3689249" y="815377"/>
                <a:ext cx="1031020" cy="1545207"/>
                <a:chOff x="3944937" y="1390650"/>
                <a:chExt cx="1855788" cy="2781300"/>
              </a:xfrm>
            </p:grpSpPr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B7F4079E-C2B9-4845-87B8-9EC856DD7224}"/>
                    </a:ext>
                  </a:extLst>
                </p:cNvPr>
                <p:cNvSpPr/>
                <p:nvPr/>
              </p:nvSpPr>
              <p:spPr>
                <a:xfrm rot="16200000">
                  <a:off x="3482181" y="1853406"/>
                  <a:ext cx="2781300" cy="1855788"/>
                </a:xfrm>
                <a:custGeom>
                  <a:avLst/>
                  <a:gdLst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637144 w 2781300"/>
                    <a:gd name="connsiteY87" fmla="*/ 321068 h 1855788"/>
                    <a:gd name="connsiteX88" fmla="*/ 1757367 w 2781300"/>
                    <a:gd name="connsiteY88" fmla="*/ 311945 h 1855788"/>
                    <a:gd name="connsiteX89" fmla="*/ 1735914 w 2781300"/>
                    <a:gd name="connsiteY89" fmla="*/ 364629 h 1855788"/>
                    <a:gd name="connsiteX90" fmla="*/ 1808129 w 2781300"/>
                    <a:gd name="connsiteY90" fmla="*/ 359574 h 1855788"/>
                    <a:gd name="connsiteX91" fmla="*/ 1792112 w 2781300"/>
                    <a:gd name="connsiteY91" fmla="*/ 395862 h 1855788"/>
                    <a:gd name="connsiteX92" fmla="*/ 1908140 w 2781300"/>
                    <a:gd name="connsiteY92" fmla="*/ 388149 h 1855788"/>
                    <a:gd name="connsiteX93" fmla="*/ 1877411 w 2781300"/>
                    <a:gd name="connsiteY93" fmla="*/ 454261 h 1855788"/>
                    <a:gd name="connsiteX94" fmla="*/ 1882194 w 2781300"/>
                    <a:gd name="connsiteY94" fmla="*/ 456941 h 1855788"/>
                    <a:gd name="connsiteX95" fmla="*/ 1972435 w 2781300"/>
                    <a:gd name="connsiteY95" fmla="*/ 451649 h 1855788"/>
                    <a:gd name="connsiteX96" fmla="*/ 1949751 w 2781300"/>
                    <a:gd name="connsiteY96" fmla="*/ 494699 h 1855788"/>
                    <a:gd name="connsiteX97" fmla="*/ 2014323 w 2781300"/>
                    <a:gd name="connsiteY97" fmla="*/ 530563 h 1855788"/>
                    <a:gd name="connsiteX98" fmla="*/ 2100242 w 2781300"/>
                    <a:gd name="connsiteY98" fmla="*/ 524674 h 1855788"/>
                    <a:gd name="connsiteX99" fmla="*/ 2080914 w 2781300"/>
                    <a:gd name="connsiteY99" fmla="*/ 567549 h 1855788"/>
                    <a:gd name="connsiteX100" fmla="*/ 2107058 w 2781300"/>
                    <a:gd name="connsiteY100" fmla="*/ 582069 h 1855788"/>
                    <a:gd name="connsiteX101" fmla="*/ 2203928 w 2781300"/>
                    <a:gd name="connsiteY101" fmla="*/ 576262 h 1855788"/>
                    <a:gd name="connsiteX102" fmla="*/ 2180042 w 2781300"/>
                    <a:gd name="connsiteY102" fmla="*/ 622605 h 1855788"/>
                    <a:gd name="connsiteX103" fmla="*/ 2218414 w 2781300"/>
                    <a:gd name="connsiteY103" fmla="*/ 643918 h 1855788"/>
                    <a:gd name="connsiteX104" fmla="*/ 2254837 w 2781300"/>
                    <a:gd name="connsiteY104" fmla="*/ 636822 h 1855788"/>
                    <a:gd name="connsiteX105" fmla="*/ 2346339 w 2781300"/>
                    <a:gd name="connsiteY105" fmla="*/ 631032 h 1855788"/>
                    <a:gd name="connsiteX106" fmla="*/ 2319231 w 2781300"/>
                    <a:gd name="connsiteY106" fmla="*/ 696341 h 1855788"/>
                    <a:gd name="connsiteX107" fmla="*/ 2348431 w 2781300"/>
                    <a:gd name="connsiteY107" fmla="*/ 711403 h 1855788"/>
                    <a:gd name="connsiteX108" fmla="*/ 2438404 w 2781300"/>
                    <a:gd name="connsiteY108" fmla="*/ 707232 h 1855788"/>
                    <a:gd name="connsiteX109" fmla="*/ 2416227 w 2781300"/>
                    <a:gd name="connsiteY109" fmla="*/ 746374 h 1855788"/>
                    <a:gd name="connsiteX110" fmla="*/ 2435226 w 2781300"/>
                    <a:gd name="connsiteY110" fmla="*/ 756174 h 1855788"/>
                    <a:gd name="connsiteX111" fmla="*/ 2548297 w 2781300"/>
                    <a:gd name="connsiteY111" fmla="*/ 747713 h 1855788"/>
                    <a:gd name="connsiteX112" fmla="*/ 2513846 w 2781300"/>
                    <a:gd name="connsiteY112" fmla="*/ 796728 h 1855788"/>
                    <a:gd name="connsiteX113" fmla="*/ 2531059 w 2781300"/>
                    <a:gd name="connsiteY113" fmla="*/ 805607 h 1855788"/>
                    <a:gd name="connsiteX114" fmla="*/ 2534192 w 2781300"/>
                    <a:gd name="connsiteY114" fmla="*/ 804820 h 1855788"/>
                    <a:gd name="connsiteX115" fmla="*/ 2660245 w 2781300"/>
                    <a:gd name="connsiteY115" fmla="*/ 795338 h 1855788"/>
                    <a:gd name="connsiteX116" fmla="*/ 2629833 w 2781300"/>
                    <a:gd name="connsiteY116" fmla="*/ 852351 h 1855788"/>
                    <a:gd name="connsiteX117" fmla="*/ 2639870 w 2781300"/>
                    <a:gd name="connsiteY117" fmla="*/ 856988 h 1855788"/>
                    <a:gd name="connsiteX118" fmla="*/ 2710659 w 2781300"/>
                    <a:gd name="connsiteY118" fmla="*/ 852487 h 1855788"/>
                    <a:gd name="connsiteX119" fmla="*/ 2692412 w 2781300"/>
                    <a:gd name="connsiteY119" fmla="*/ 881266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014323 w 2781300"/>
                    <a:gd name="connsiteY96" fmla="*/ 530563 h 1855788"/>
                    <a:gd name="connsiteX97" fmla="*/ 2100242 w 2781300"/>
                    <a:gd name="connsiteY97" fmla="*/ 524674 h 1855788"/>
                    <a:gd name="connsiteX98" fmla="*/ 2080914 w 2781300"/>
                    <a:gd name="connsiteY98" fmla="*/ 567549 h 1855788"/>
                    <a:gd name="connsiteX99" fmla="*/ 2107058 w 2781300"/>
                    <a:gd name="connsiteY99" fmla="*/ 582069 h 1855788"/>
                    <a:gd name="connsiteX100" fmla="*/ 2203928 w 2781300"/>
                    <a:gd name="connsiteY100" fmla="*/ 576262 h 1855788"/>
                    <a:gd name="connsiteX101" fmla="*/ 2180042 w 2781300"/>
                    <a:gd name="connsiteY101" fmla="*/ 622605 h 1855788"/>
                    <a:gd name="connsiteX102" fmla="*/ 2218414 w 2781300"/>
                    <a:gd name="connsiteY102" fmla="*/ 643918 h 1855788"/>
                    <a:gd name="connsiteX103" fmla="*/ 2254837 w 2781300"/>
                    <a:gd name="connsiteY103" fmla="*/ 636822 h 1855788"/>
                    <a:gd name="connsiteX104" fmla="*/ 2346339 w 2781300"/>
                    <a:gd name="connsiteY104" fmla="*/ 631032 h 1855788"/>
                    <a:gd name="connsiteX105" fmla="*/ 2319231 w 2781300"/>
                    <a:gd name="connsiteY105" fmla="*/ 696341 h 1855788"/>
                    <a:gd name="connsiteX106" fmla="*/ 2348431 w 2781300"/>
                    <a:gd name="connsiteY106" fmla="*/ 711403 h 1855788"/>
                    <a:gd name="connsiteX107" fmla="*/ 2438404 w 2781300"/>
                    <a:gd name="connsiteY107" fmla="*/ 707232 h 1855788"/>
                    <a:gd name="connsiteX108" fmla="*/ 2416227 w 2781300"/>
                    <a:gd name="connsiteY108" fmla="*/ 746374 h 1855788"/>
                    <a:gd name="connsiteX109" fmla="*/ 2435226 w 2781300"/>
                    <a:gd name="connsiteY109" fmla="*/ 756174 h 1855788"/>
                    <a:gd name="connsiteX110" fmla="*/ 2548297 w 2781300"/>
                    <a:gd name="connsiteY110" fmla="*/ 747713 h 1855788"/>
                    <a:gd name="connsiteX111" fmla="*/ 2513846 w 2781300"/>
                    <a:gd name="connsiteY111" fmla="*/ 796728 h 1855788"/>
                    <a:gd name="connsiteX112" fmla="*/ 2531059 w 2781300"/>
                    <a:gd name="connsiteY112" fmla="*/ 805607 h 1855788"/>
                    <a:gd name="connsiteX113" fmla="*/ 2534192 w 2781300"/>
                    <a:gd name="connsiteY113" fmla="*/ 804820 h 1855788"/>
                    <a:gd name="connsiteX114" fmla="*/ 2660245 w 2781300"/>
                    <a:gd name="connsiteY114" fmla="*/ 795338 h 1855788"/>
                    <a:gd name="connsiteX115" fmla="*/ 2629833 w 2781300"/>
                    <a:gd name="connsiteY115" fmla="*/ 852351 h 1855788"/>
                    <a:gd name="connsiteX116" fmla="*/ 2639870 w 2781300"/>
                    <a:gd name="connsiteY116" fmla="*/ 856988 h 1855788"/>
                    <a:gd name="connsiteX117" fmla="*/ 2710659 w 2781300"/>
                    <a:gd name="connsiteY117" fmla="*/ 852487 h 1855788"/>
                    <a:gd name="connsiteX118" fmla="*/ 2692412 w 2781300"/>
                    <a:gd name="connsiteY118" fmla="*/ 881266 h 1855788"/>
                    <a:gd name="connsiteX119" fmla="*/ 2781300 w 2781300"/>
                    <a:gd name="connsiteY11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107058 w 2781300"/>
                    <a:gd name="connsiteY98" fmla="*/ 582069 h 1855788"/>
                    <a:gd name="connsiteX99" fmla="*/ 2203928 w 2781300"/>
                    <a:gd name="connsiteY99" fmla="*/ 576262 h 1855788"/>
                    <a:gd name="connsiteX100" fmla="*/ 2180042 w 2781300"/>
                    <a:gd name="connsiteY100" fmla="*/ 622605 h 1855788"/>
                    <a:gd name="connsiteX101" fmla="*/ 2218414 w 2781300"/>
                    <a:gd name="connsiteY101" fmla="*/ 643918 h 1855788"/>
                    <a:gd name="connsiteX102" fmla="*/ 2254837 w 2781300"/>
                    <a:gd name="connsiteY102" fmla="*/ 636822 h 1855788"/>
                    <a:gd name="connsiteX103" fmla="*/ 2346339 w 2781300"/>
                    <a:gd name="connsiteY103" fmla="*/ 631032 h 1855788"/>
                    <a:gd name="connsiteX104" fmla="*/ 2319231 w 2781300"/>
                    <a:gd name="connsiteY104" fmla="*/ 696341 h 1855788"/>
                    <a:gd name="connsiteX105" fmla="*/ 2348431 w 2781300"/>
                    <a:gd name="connsiteY105" fmla="*/ 711403 h 1855788"/>
                    <a:gd name="connsiteX106" fmla="*/ 2438404 w 2781300"/>
                    <a:gd name="connsiteY106" fmla="*/ 707232 h 1855788"/>
                    <a:gd name="connsiteX107" fmla="*/ 2416227 w 2781300"/>
                    <a:gd name="connsiteY107" fmla="*/ 746374 h 1855788"/>
                    <a:gd name="connsiteX108" fmla="*/ 2435226 w 2781300"/>
                    <a:gd name="connsiteY108" fmla="*/ 756174 h 1855788"/>
                    <a:gd name="connsiteX109" fmla="*/ 2548297 w 2781300"/>
                    <a:gd name="connsiteY109" fmla="*/ 747713 h 1855788"/>
                    <a:gd name="connsiteX110" fmla="*/ 2513846 w 2781300"/>
                    <a:gd name="connsiteY110" fmla="*/ 796728 h 1855788"/>
                    <a:gd name="connsiteX111" fmla="*/ 2531059 w 2781300"/>
                    <a:gd name="connsiteY111" fmla="*/ 805607 h 1855788"/>
                    <a:gd name="connsiteX112" fmla="*/ 2534192 w 2781300"/>
                    <a:gd name="connsiteY112" fmla="*/ 804820 h 1855788"/>
                    <a:gd name="connsiteX113" fmla="*/ 2660245 w 2781300"/>
                    <a:gd name="connsiteY113" fmla="*/ 795338 h 1855788"/>
                    <a:gd name="connsiteX114" fmla="*/ 2629833 w 2781300"/>
                    <a:gd name="connsiteY114" fmla="*/ 852351 h 1855788"/>
                    <a:gd name="connsiteX115" fmla="*/ 2639870 w 2781300"/>
                    <a:gd name="connsiteY115" fmla="*/ 856988 h 1855788"/>
                    <a:gd name="connsiteX116" fmla="*/ 2710659 w 2781300"/>
                    <a:gd name="connsiteY116" fmla="*/ 852487 h 1855788"/>
                    <a:gd name="connsiteX117" fmla="*/ 2692412 w 2781300"/>
                    <a:gd name="connsiteY117" fmla="*/ 881266 h 1855788"/>
                    <a:gd name="connsiteX118" fmla="*/ 2781300 w 2781300"/>
                    <a:gd name="connsiteY11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18414 w 2781300"/>
                    <a:gd name="connsiteY100" fmla="*/ 643918 h 1855788"/>
                    <a:gd name="connsiteX101" fmla="*/ 2254837 w 2781300"/>
                    <a:gd name="connsiteY101" fmla="*/ 636822 h 1855788"/>
                    <a:gd name="connsiteX102" fmla="*/ 2346339 w 2781300"/>
                    <a:gd name="connsiteY102" fmla="*/ 631032 h 1855788"/>
                    <a:gd name="connsiteX103" fmla="*/ 2319231 w 2781300"/>
                    <a:gd name="connsiteY103" fmla="*/ 696341 h 1855788"/>
                    <a:gd name="connsiteX104" fmla="*/ 2348431 w 2781300"/>
                    <a:gd name="connsiteY104" fmla="*/ 711403 h 1855788"/>
                    <a:gd name="connsiteX105" fmla="*/ 2438404 w 2781300"/>
                    <a:gd name="connsiteY105" fmla="*/ 707232 h 1855788"/>
                    <a:gd name="connsiteX106" fmla="*/ 2416227 w 2781300"/>
                    <a:gd name="connsiteY106" fmla="*/ 746374 h 1855788"/>
                    <a:gd name="connsiteX107" fmla="*/ 2435226 w 2781300"/>
                    <a:gd name="connsiteY107" fmla="*/ 756174 h 1855788"/>
                    <a:gd name="connsiteX108" fmla="*/ 2548297 w 2781300"/>
                    <a:gd name="connsiteY108" fmla="*/ 747713 h 1855788"/>
                    <a:gd name="connsiteX109" fmla="*/ 2513846 w 2781300"/>
                    <a:gd name="connsiteY109" fmla="*/ 796728 h 1855788"/>
                    <a:gd name="connsiteX110" fmla="*/ 2531059 w 2781300"/>
                    <a:gd name="connsiteY110" fmla="*/ 805607 h 1855788"/>
                    <a:gd name="connsiteX111" fmla="*/ 2534192 w 2781300"/>
                    <a:gd name="connsiteY111" fmla="*/ 804820 h 1855788"/>
                    <a:gd name="connsiteX112" fmla="*/ 2660245 w 2781300"/>
                    <a:gd name="connsiteY112" fmla="*/ 795338 h 1855788"/>
                    <a:gd name="connsiteX113" fmla="*/ 2629833 w 2781300"/>
                    <a:gd name="connsiteY113" fmla="*/ 852351 h 1855788"/>
                    <a:gd name="connsiteX114" fmla="*/ 2639870 w 2781300"/>
                    <a:gd name="connsiteY114" fmla="*/ 856988 h 1855788"/>
                    <a:gd name="connsiteX115" fmla="*/ 2710659 w 2781300"/>
                    <a:gd name="connsiteY115" fmla="*/ 852487 h 1855788"/>
                    <a:gd name="connsiteX116" fmla="*/ 2692412 w 2781300"/>
                    <a:gd name="connsiteY116" fmla="*/ 881266 h 1855788"/>
                    <a:gd name="connsiteX117" fmla="*/ 2781300 w 2781300"/>
                    <a:gd name="connsiteY11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54837 w 2781300"/>
                    <a:gd name="connsiteY100" fmla="*/ 636822 h 1855788"/>
                    <a:gd name="connsiteX101" fmla="*/ 2346339 w 2781300"/>
                    <a:gd name="connsiteY101" fmla="*/ 631032 h 1855788"/>
                    <a:gd name="connsiteX102" fmla="*/ 2319231 w 2781300"/>
                    <a:gd name="connsiteY102" fmla="*/ 696341 h 1855788"/>
                    <a:gd name="connsiteX103" fmla="*/ 2348431 w 2781300"/>
                    <a:gd name="connsiteY103" fmla="*/ 711403 h 1855788"/>
                    <a:gd name="connsiteX104" fmla="*/ 2438404 w 2781300"/>
                    <a:gd name="connsiteY104" fmla="*/ 707232 h 1855788"/>
                    <a:gd name="connsiteX105" fmla="*/ 2416227 w 2781300"/>
                    <a:gd name="connsiteY105" fmla="*/ 746374 h 1855788"/>
                    <a:gd name="connsiteX106" fmla="*/ 2435226 w 2781300"/>
                    <a:gd name="connsiteY106" fmla="*/ 756174 h 1855788"/>
                    <a:gd name="connsiteX107" fmla="*/ 2548297 w 2781300"/>
                    <a:gd name="connsiteY107" fmla="*/ 747713 h 1855788"/>
                    <a:gd name="connsiteX108" fmla="*/ 2513846 w 2781300"/>
                    <a:gd name="connsiteY108" fmla="*/ 796728 h 1855788"/>
                    <a:gd name="connsiteX109" fmla="*/ 2531059 w 2781300"/>
                    <a:gd name="connsiteY109" fmla="*/ 805607 h 1855788"/>
                    <a:gd name="connsiteX110" fmla="*/ 2534192 w 2781300"/>
                    <a:gd name="connsiteY110" fmla="*/ 804820 h 1855788"/>
                    <a:gd name="connsiteX111" fmla="*/ 2660245 w 2781300"/>
                    <a:gd name="connsiteY111" fmla="*/ 795338 h 1855788"/>
                    <a:gd name="connsiteX112" fmla="*/ 2629833 w 2781300"/>
                    <a:gd name="connsiteY112" fmla="*/ 852351 h 1855788"/>
                    <a:gd name="connsiteX113" fmla="*/ 2639870 w 2781300"/>
                    <a:gd name="connsiteY113" fmla="*/ 856988 h 1855788"/>
                    <a:gd name="connsiteX114" fmla="*/ 2710659 w 2781300"/>
                    <a:gd name="connsiteY114" fmla="*/ 852487 h 1855788"/>
                    <a:gd name="connsiteX115" fmla="*/ 2692412 w 2781300"/>
                    <a:gd name="connsiteY115" fmla="*/ 881266 h 1855788"/>
                    <a:gd name="connsiteX116" fmla="*/ 2781300 w 2781300"/>
                    <a:gd name="connsiteY11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346339 w 2781300"/>
                    <a:gd name="connsiteY100" fmla="*/ 631032 h 1855788"/>
                    <a:gd name="connsiteX101" fmla="*/ 2319231 w 2781300"/>
                    <a:gd name="connsiteY101" fmla="*/ 696341 h 1855788"/>
                    <a:gd name="connsiteX102" fmla="*/ 2348431 w 2781300"/>
                    <a:gd name="connsiteY102" fmla="*/ 711403 h 1855788"/>
                    <a:gd name="connsiteX103" fmla="*/ 2438404 w 2781300"/>
                    <a:gd name="connsiteY103" fmla="*/ 707232 h 1855788"/>
                    <a:gd name="connsiteX104" fmla="*/ 2416227 w 2781300"/>
                    <a:gd name="connsiteY104" fmla="*/ 746374 h 1855788"/>
                    <a:gd name="connsiteX105" fmla="*/ 2435226 w 2781300"/>
                    <a:gd name="connsiteY105" fmla="*/ 756174 h 1855788"/>
                    <a:gd name="connsiteX106" fmla="*/ 2548297 w 2781300"/>
                    <a:gd name="connsiteY106" fmla="*/ 747713 h 1855788"/>
                    <a:gd name="connsiteX107" fmla="*/ 2513846 w 2781300"/>
                    <a:gd name="connsiteY107" fmla="*/ 796728 h 1855788"/>
                    <a:gd name="connsiteX108" fmla="*/ 2531059 w 2781300"/>
                    <a:gd name="connsiteY108" fmla="*/ 805607 h 1855788"/>
                    <a:gd name="connsiteX109" fmla="*/ 2534192 w 2781300"/>
                    <a:gd name="connsiteY109" fmla="*/ 804820 h 1855788"/>
                    <a:gd name="connsiteX110" fmla="*/ 2660245 w 2781300"/>
                    <a:gd name="connsiteY110" fmla="*/ 795338 h 1855788"/>
                    <a:gd name="connsiteX111" fmla="*/ 2629833 w 2781300"/>
                    <a:gd name="connsiteY111" fmla="*/ 852351 h 1855788"/>
                    <a:gd name="connsiteX112" fmla="*/ 2639870 w 2781300"/>
                    <a:gd name="connsiteY112" fmla="*/ 856988 h 1855788"/>
                    <a:gd name="connsiteX113" fmla="*/ 2710659 w 2781300"/>
                    <a:gd name="connsiteY113" fmla="*/ 852487 h 1855788"/>
                    <a:gd name="connsiteX114" fmla="*/ 2692412 w 2781300"/>
                    <a:gd name="connsiteY114" fmla="*/ 881266 h 1855788"/>
                    <a:gd name="connsiteX115" fmla="*/ 2781300 w 2781300"/>
                    <a:gd name="connsiteY11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182115 w 2781300"/>
                    <a:gd name="connsiteY16" fmla="*/ 1237205 h 1855788"/>
                    <a:gd name="connsiteX17" fmla="*/ 2203928 w 2781300"/>
                    <a:gd name="connsiteY17" fmla="*/ 1279526 h 1855788"/>
                    <a:gd name="connsiteX18" fmla="*/ 2115908 w 2781300"/>
                    <a:gd name="connsiteY18" fmla="*/ 1274250 h 1855788"/>
                    <a:gd name="connsiteX19" fmla="*/ 2083782 w 2781300"/>
                    <a:gd name="connsiteY19" fmla="*/ 1292225 h 1855788"/>
                    <a:gd name="connsiteX20" fmla="*/ 2100242 w 2781300"/>
                    <a:gd name="connsiteY20" fmla="*/ 1328738 h 1855788"/>
                    <a:gd name="connsiteX21" fmla="*/ 2027443 w 2781300"/>
                    <a:gd name="connsiteY21" fmla="*/ 1323749 h 1855788"/>
                    <a:gd name="connsiteX22" fmla="*/ 1953212 w 2781300"/>
                    <a:gd name="connsiteY22" fmla="*/ 1365283 h 1855788"/>
                    <a:gd name="connsiteX23" fmla="*/ 1972435 w 2781300"/>
                    <a:gd name="connsiteY23" fmla="*/ 1401763 h 1855788"/>
                    <a:gd name="connsiteX24" fmla="*/ 1896025 w 2781300"/>
                    <a:gd name="connsiteY24" fmla="*/ 1397283 h 1855788"/>
                    <a:gd name="connsiteX25" fmla="*/ 1880564 w 2781300"/>
                    <a:gd name="connsiteY25" fmla="*/ 1405935 h 1855788"/>
                    <a:gd name="connsiteX26" fmla="*/ 1908140 w 2781300"/>
                    <a:gd name="connsiteY26" fmla="*/ 1465263 h 1855788"/>
                    <a:gd name="connsiteX27" fmla="*/ 1792112 w 2781300"/>
                    <a:gd name="connsiteY27" fmla="*/ 1457550 h 1855788"/>
                    <a:gd name="connsiteX28" fmla="*/ 1808129 w 2781300"/>
                    <a:gd name="connsiteY28" fmla="*/ 1493838 h 1855788"/>
                    <a:gd name="connsiteX29" fmla="*/ 1735915 w 2781300"/>
                    <a:gd name="connsiteY29" fmla="*/ 1488783 h 1855788"/>
                    <a:gd name="connsiteX30" fmla="*/ 1757367 w 2781300"/>
                    <a:gd name="connsiteY30" fmla="*/ 1541467 h 1855788"/>
                    <a:gd name="connsiteX31" fmla="*/ 1652019 w 2781300"/>
                    <a:gd name="connsiteY31" fmla="*/ 1533474 h 1855788"/>
                    <a:gd name="connsiteX32" fmla="*/ 1603174 w 2781300"/>
                    <a:gd name="connsiteY32" fmla="*/ 1559366 h 1855788"/>
                    <a:gd name="connsiteX33" fmla="*/ 1620474 w 2781300"/>
                    <a:gd name="connsiteY33" fmla="*/ 1605760 h 1855788"/>
                    <a:gd name="connsiteX34" fmla="*/ 1620474 w 2781300"/>
                    <a:gd name="connsiteY34" fmla="*/ 1605761 h 1855788"/>
                    <a:gd name="connsiteX35" fmla="*/ 1538878 w 2781300"/>
                    <a:gd name="connsiteY35" fmla="*/ 1599000 h 1855788"/>
                    <a:gd name="connsiteX36" fmla="*/ 1558931 w 2781300"/>
                    <a:gd name="connsiteY36" fmla="*/ 1655763 h 1855788"/>
                    <a:gd name="connsiteX37" fmla="*/ 1473151 w 2781300"/>
                    <a:gd name="connsiteY37" fmla="*/ 1652005 h 1855788"/>
                    <a:gd name="connsiteX38" fmla="*/ 1434815 w 2781300"/>
                    <a:gd name="connsiteY38" fmla="*/ 1646929 h 1855788"/>
                    <a:gd name="connsiteX39" fmla="*/ 1416069 w 2781300"/>
                    <a:gd name="connsiteY39" fmla="*/ 1655838 h 1855788"/>
                    <a:gd name="connsiteX40" fmla="*/ 1430344 w 2781300"/>
                    <a:gd name="connsiteY40" fmla="*/ 1698626 h 1855788"/>
                    <a:gd name="connsiteX41" fmla="*/ 1344564 w 2781300"/>
                    <a:gd name="connsiteY41" fmla="*/ 1694647 h 1855788"/>
                    <a:gd name="connsiteX42" fmla="*/ 1336720 w 2781300"/>
                    <a:gd name="connsiteY42" fmla="*/ 1693547 h 1855788"/>
                    <a:gd name="connsiteX43" fmla="*/ 1333007 w 2781300"/>
                    <a:gd name="connsiteY43" fmla="*/ 1695312 h 1855788"/>
                    <a:gd name="connsiteX44" fmla="*/ 1346173 w 2781300"/>
                    <a:gd name="connsiteY44" fmla="*/ 1736726 h 1855788"/>
                    <a:gd name="connsiteX45" fmla="*/ 1260393 w 2781300"/>
                    <a:gd name="connsiteY45" fmla="*/ 1732550 h 1855788"/>
                    <a:gd name="connsiteX46" fmla="*/ 1252800 w 2781300"/>
                    <a:gd name="connsiteY46" fmla="*/ 1731433 h 1855788"/>
                    <a:gd name="connsiteX47" fmla="*/ 1209062 w 2781300"/>
                    <a:gd name="connsiteY47" fmla="*/ 1749131 h 1855788"/>
                    <a:gd name="connsiteX48" fmla="*/ 1222348 w 2781300"/>
                    <a:gd name="connsiteY48" fmla="*/ 1793876 h 1855788"/>
                    <a:gd name="connsiteX49" fmla="*/ 1136568 w 2781300"/>
                    <a:gd name="connsiteY49" fmla="*/ 1789405 h 1855788"/>
                    <a:gd name="connsiteX50" fmla="*/ 1107314 w 2781300"/>
                    <a:gd name="connsiteY50" fmla="*/ 1784797 h 1855788"/>
                    <a:gd name="connsiteX51" fmla="*/ 1098822 w 2781300"/>
                    <a:gd name="connsiteY51" fmla="*/ 1787442 h 1855788"/>
                    <a:gd name="connsiteX52" fmla="*/ 1108885 w 2781300"/>
                    <a:gd name="connsiteY52" fmla="*/ 1822451 h 1855788"/>
                    <a:gd name="connsiteX53" fmla="*/ 1023105 w 2781300"/>
                    <a:gd name="connsiteY53" fmla="*/ 1817833 h 1855788"/>
                    <a:gd name="connsiteX54" fmla="*/ 1003642 w 2781300"/>
                    <a:gd name="connsiteY54" fmla="*/ 1814666 h 1855788"/>
                    <a:gd name="connsiteX55" fmla="*/ 997790 w 2781300"/>
                    <a:gd name="connsiteY55" fmla="*/ 1815797 h 1855788"/>
                    <a:gd name="connsiteX56" fmla="*/ 1008873 w 2781300"/>
                    <a:gd name="connsiteY56" fmla="*/ 1855788 h 1855788"/>
                    <a:gd name="connsiteX57" fmla="*/ 839790 w 2781300"/>
                    <a:gd name="connsiteY57" fmla="*/ 1836937 h 1855788"/>
                    <a:gd name="connsiteX58" fmla="*/ 821133 w 2781300"/>
                    <a:gd name="connsiteY58" fmla="*/ 1831631 h 1855788"/>
                    <a:gd name="connsiteX59" fmla="*/ 775540 w 2781300"/>
                    <a:gd name="connsiteY59" fmla="*/ 1828957 h 1855788"/>
                    <a:gd name="connsiteX60" fmla="*/ 0 w 2781300"/>
                    <a:gd name="connsiteY60" fmla="*/ 941388 h 1855788"/>
                    <a:gd name="connsiteX61" fmla="*/ 626400 w 2781300"/>
                    <a:gd name="connsiteY61" fmla="*/ 93223 h 1855788"/>
                    <a:gd name="connsiteX62" fmla="*/ 667074 w 2781300"/>
                    <a:gd name="connsiteY62" fmla="*/ 81034 h 1855788"/>
                    <a:gd name="connsiteX63" fmla="*/ 682305 w 2781300"/>
                    <a:gd name="connsiteY63" fmla="*/ 72919 h 1855788"/>
                    <a:gd name="connsiteX64" fmla="*/ 1008873 w 2781300"/>
                    <a:gd name="connsiteY64" fmla="*/ 0 h 1855788"/>
                    <a:gd name="connsiteX65" fmla="*/ 997186 w 2781300"/>
                    <a:gd name="connsiteY65" fmla="*/ 42173 h 1855788"/>
                    <a:gd name="connsiteX66" fmla="*/ 1023105 w 2781300"/>
                    <a:gd name="connsiteY66" fmla="*/ 37956 h 1855788"/>
                    <a:gd name="connsiteX67" fmla="*/ 1108885 w 2781300"/>
                    <a:gd name="connsiteY67" fmla="*/ 33337 h 1855788"/>
                    <a:gd name="connsiteX68" fmla="*/ 1097623 w 2781300"/>
                    <a:gd name="connsiteY68" fmla="*/ 72518 h 1855788"/>
                    <a:gd name="connsiteX69" fmla="*/ 1136568 w 2781300"/>
                    <a:gd name="connsiteY69" fmla="*/ 66383 h 1855788"/>
                    <a:gd name="connsiteX70" fmla="*/ 1222348 w 2781300"/>
                    <a:gd name="connsiteY70" fmla="*/ 61912 h 1855788"/>
                    <a:gd name="connsiteX71" fmla="*/ 1206030 w 2781300"/>
                    <a:gd name="connsiteY71" fmla="*/ 116866 h 1855788"/>
                    <a:gd name="connsiteX72" fmla="*/ 1232453 w 2781300"/>
                    <a:gd name="connsiteY72" fmla="*/ 127349 h 1855788"/>
                    <a:gd name="connsiteX73" fmla="*/ 1260393 w 2781300"/>
                    <a:gd name="connsiteY73" fmla="*/ 123238 h 1855788"/>
                    <a:gd name="connsiteX74" fmla="*/ 1346173 w 2781300"/>
                    <a:gd name="connsiteY74" fmla="*/ 119062 h 1855788"/>
                    <a:gd name="connsiteX75" fmla="*/ 1332246 w 2781300"/>
                    <a:gd name="connsiteY75" fmla="*/ 162868 h 1855788"/>
                    <a:gd name="connsiteX76" fmla="*/ 1344564 w 2781300"/>
                    <a:gd name="connsiteY76" fmla="*/ 161141 h 1855788"/>
                    <a:gd name="connsiteX77" fmla="*/ 1430344 w 2781300"/>
                    <a:gd name="connsiteY77" fmla="*/ 157162 h 1855788"/>
                    <a:gd name="connsiteX78" fmla="*/ 1413731 w 2781300"/>
                    <a:gd name="connsiteY78" fmla="*/ 206956 h 1855788"/>
                    <a:gd name="connsiteX79" fmla="*/ 1421485 w 2781300"/>
                    <a:gd name="connsiteY79" fmla="*/ 210624 h 1855788"/>
                    <a:gd name="connsiteX80" fmla="*/ 1473151 w 2781300"/>
                    <a:gd name="connsiteY80" fmla="*/ 203783 h 1855788"/>
                    <a:gd name="connsiteX81" fmla="*/ 1558931 w 2781300"/>
                    <a:gd name="connsiteY81" fmla="*/ 200025 h 1855788"/>
                    <a:gd name="connsiteX82" fmla="*/ 1535305 w 2781300"/>
                    <a:gd name="connsiteY82" fmla="*/ 266902 h 1855788"/>
                    <a:gd name="connsiteX83" fmla="*/ 1540646 w 2781300"/>
                    <a:gd name="connsiteY83" fmla="*/ 269743 h 1855788"/>
                    <a:gd name="connsiteX84" fmla="*/ 1620474 w 2781300"/>
                    <a:gd name="connsiteY84" fmla="*/ 263128 h 1855788"/>
                    <a:gd name="connsiteX85" fmla="*/ 1605204 w 2781300"/>
                    <a:gd name="connsiteY85" fmla="*/ 304079 h 1855788"/>
                    <a:gd name="connsiteX86" fmla="*/ 1757367 w 2781300"/>
                    <a:gd name="connsiteY86" fmla="*/ 311945 h 1855788"/>
                    <a:gd name="connsiteX87" fmla="*/ 1735914 w 2781300"/>
                    <a:gd name="connsiteY87" fmla="*/ 364629 h 1855788"/>
                    <a:gd name="connsiteX88" fmla="*/ 1808129 w 2781300"/>
                    <a:gd name="connsiteY88" fmla="*/ 359574 h 1855788"/>
                    <a:gd name="connsiteX89" fmla="*/ 1792112 w 2781300"/>
                    <a:gd name="connsiteY89" fmla="*/ 395862 h 1855788"/>
                    <a:gd name="connsiteX90" fmla="*/ 1908140 w 2781300"/>
                    <a:gd name="connsiteY90" fmla="*/ 388149 h 1855788"/>
                    <a:gd name="connsiteX91" fmla="*/ 1877411 w 2781300"/>
                    <a:gd name="connsiteY91" fmla="*/ 454261 h 1855788"/>
                    <a:gd name="connsiteX92" fmla="*/ 1882194 w 2781300"/>
                    <a:gd name="connsiteY92" fmla="*/ 456941 h 1855788"/>
                    <a:gd name="connsiteX93" fmla="*/ 1972435 w 2781300"/>
                    <a:gd name="connsiteY93" fmla="*/ 451649 h 1855788"/>
                    <a:gd name="connsiteX94" fmla="*/ 1949751 w 2781300"/>
                    <a:gd name="connsiteY94" fmla="*/ 494699 h 1855788"/>
                    <a:gd name="connsiteX95" fmla="*/ 2100242 w 2781300"/>
                    <a:gd name="connsiteY95" fmla="*/ 524674 h 1855788"/>
                    <a:gd name="connsiteX96" fmla="*/ 2080914 w 2781300"/>
                    <a:gd name="connsiteY96" fmla="*/ 567549 h 1855788"/>
                    <a:gd name="connsiteX97" fmla="*/ 2203928 w 2781300"/>
                    <a:gd name="connsiteY97" fmla="*/ 576262 h 1855788"/>
                    <a:gd name="connsiteX98" fmla="*/ 2180042 w 2781300"/>
                    <a:gd name="connsiteY98" fmla="*/ 622605 h 1855788"/>
                    <a:gd name="connsiteX99" fmla="*/ 2346339 w 2781300"/>
                    <a:gd name="connsiteY99" fmla="*/ 631032 h 1855788"/>
                    <a:gd name="connsiteX100" fmla="*/ 2319231 w 2781300"/>
                    <a:gd name="connsiteY100" fmla="*/ 696341 h 1855788"/>
                    <a:gd name="connsiteX101" fmla="*/ 2348431 w 2781300"/>
                    <a:gd name="connsiteY101" fmla="*/ 711403 h 1855788"/>
                    <a:gd name="connsiteX102" fmla="*/ 2438404 w 2781300"/>
                    <a:gd name="connsiteY102" fmla="*/ 707232 h 1855788"/>
                    <a:gd name="connsiteX103" fmla="*/ 2416227 w 2781300"/>
                    <a:gd name="connsiteY103" fmla="*/ 746374 h 1855788"/>
                    <a:gd name="connsiteX104" fmla="*/ 2435226 w 2781300"/>
                    <a:gd name="connsiteY104" fmla="*/ 756174 h 1855788"/>
                    <a:gd name="connsiteX105" fmla="*/ 2548297 w 2781300"/>
                    <a:gd name="connsiteY105" fmla="*/ 747713 h 1855788"/>
                    <a:gd name="connsiteX106" fmla="*/ 2513846 w 2781300"/>
                    <a:gd name="connsiteY106" fmla="*/ 796728 h 1855788"/>
                    <a:gd name="connsiteX107" fmla="*/ 2531059 w 2781300"/>
                    <a:gd name="connsiteY107" fmla="*/ 805607 h 1855788"/>
                    <a:gd name="connsiteX108" fmla="*/ 2534192 w 2781300"/>
                    <a:gd name="connsiteY108" fmla="*/ 804820 h 1855788"/>
                    <a:gd name="connsiteX109" fmla="*/ 2660245 w 2781300"/>
                    <a:gd name="connsiteY109" fmla="*/ 795338 h 1855788"/>
                    <a:gd name="connsiteX110" fmla="*/ 2629833 w 2781300"/>
                    <a:gd name="connsiteY110" fmla="*/ 852351 h 1855788"/>
                    <a:gd name="connsiteX111" fmla="*/ 2639870 w 2781300"/>
                    <a:gd name="connsiteY111" fmla="*/ 856988 h 1855788"/>
                    <a:gd name="connsiteX112" fmla="*/ 2710659 w 2781300"/>
                    <a:gd name="connsiteY112" fmla="*/ 852487 h 1855788"/>
                    <a:gd name="connsiteX113" fmla="*/ 2692412 w 2781300"/>
                    <a:gd name="connsiteY113" fmla="*/ 881266 h 1855788"/>
                    <a:gd name="connsiteX114" fmla="*/ 2781300 w 2781300"/>
                    <a:gd name="connsiteY11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46339 w 2781300"/>
                    <a:gd name="connsiteY14" fmla="*/ 1200944 h 1855788"/>
                    <a:gd name="connsiteX15" fmla="*/ 2182115 w 2781300"/>
                    <a:gd name="connsiteY15" fmla="*/ 1237205 h 1855788"/>
                    <a:gd name="connsiteX16" fmla="*/ 2203928 w 2781300"/>
                    <a:gd name="connsiteY16" fmla="*/ 1279526 h 1855788"/>
                    <a:gd name="connsiteX17" fmla="*/ 2115908 w 2781300"/>
                    <a:gd name="connsiteY17" fmla="*/ 1274250 h 1855788"/>
                    <a:gd name="connsiteX18" fmla="*/ 2083782 w 2781300"/>
                    <a:gd name="connsiteY18" fmla="*/ 1292225 h 1855788"/>
                    <a:gd name="connsiteX19" fmla="*/ 2100242 w 2781300"/>
                    <a:gd name="connsiteY19" fmla="*/ 1328738 h 1855788"/>
                    <a:gd name="connsiteX20" fmla="*/ 2027443 w 2781300"/>
                    <a:gd name="connsiteY20" fmla="*/ 1323749 h 1855788"/>
                    <a:gd name="connsiteX21" fmla="*/ 1953212 w 2781300"/>
                    <a:gd name="connsiteY21" fmla="*/ 1365283 h 1855788"/>
                    <a:gd name="connsiteX22" fmla="*/ 1972435 w 2781300"/>
                    <a:gd name="connsiteY22" fmla="*/ 1401763 h 1855788"/>
                    <a:gd name="connsiteX23" fmla="*/ 1896025 w 2781300"/>
                    <a:gd name="connsiteY23" fmla="*/ 1397283 h 1855788"/>
                    <a:gd name="connsiteX24" fmla="*/ 1880564 w 2781300"/>
                    <a:gd name="connsiteY24" fmla="*/ 1405935 h 1855788"/>
                    <a:gd name="connsiteX25" fmla="*/ 1908140 w 2781300"/>
                    <a:gd name="connsiteY25" fmla="*/ 1465263 h 1855788"/>
                    <a:gd name="connsiteX26" fmla="*/ 1792112 w 2781300"/>
                    <a:gd name="connsiteY26" fmla="*/ 1457550 h 1855788"/>
                    <a:gd name="connsiteX27" fmla="*/ 1808129 w 2781300"/>
                    <a:gd name="connsiteY27" fmla="*/ 1493838 h 1855788"/>
                    <a:gd name="connsiteX28" fmla="*/ 1735915 w 2781300"/>
                    <a:gd name="connsiteY28" fmla="*/ 1488783 h 1855788"/>
                    <a:gd name="connsiteX29" fmla="*/ 1757367 w 2781300"/>
                    <a:gd name="connsiteY29" fmla="*/ 1541467 h 1855788"/>
                    <a:gd name="connsiteX30" fmla="*/ 1652019 w 2781300"/>
                    <a:gd name="connsiteY30" fmla="*/ 1533474 h 1855788"/>
                    <a:gd name="connsiteX31" fmla="*/ 1603174 w 2781300"/>
                    <a:gd name="connsiteY31" fmla="*/ 1559366 h 1855788"/>
                    <a:gd name="connsiteX32" fmla="*/ 1620474 w 2781300"/>
                    <a:gd name="connsiteY32" fmla="*/ 1605760 h 1855788"/>
                    <a:gd name="connsiteX33" fmla="*/ 1620474 w 2781300"/>
                    <a:gd name="connsiteY33" fmla="*/ 1605761 h 1855788"/>
                    <a:gd name="connsiteX34" fmla="*/ 1538878 w 2781300"/>
                    <a:gd name="connsiteY34" fmla="*/ 1599000 h 1855788"/>
                    <a:gd name="connsiteX35" fmla="*/ 1558931 w 2781300"/>
                    <a:gd name="connsiteY35" fmla="*/ 1655763 h 1855788"/>
                    <a:gd name="connsiteX36" fmla="*/ 1473151 w 2781300"/>
                    <a:gd name="connsiteY36" fmla="*/ 1652005 h 1855788"/>
                    <a:gd name="connsiteX37" fmla="*/ 1434815 w 2781300"/>
                    <a:gd name="connsiteY37" fmla="*/ 1646929 h 1855788"/>
                    <a:gd name="connsiteX38" fmla="*/ 1416069 w 2781300"/>
                    <a:gd name="connsiteY38" fmla="*/ 1655838 h 1855788"/>
                    <a:gd name="connsiteX39" fmla="*/ 1430344 w 2781300"/>
                    <a:gd name="connsiteY39" fmla="*/ 1698626 h 1855788"/>
                    <a:gd name="connsiteX40" fmla="*/ 1344564 w 2781300"/>
                    <a:gd name="connsiteY40" fmla="*/ 1694647 h 1855788"/>
                    <a:gd name="connsiteX41" fmla="*/ 1336720 w 2781300"/>
                    <a:gd name="connsiteY41" fmla="*/ 1693547 h 1855788"/>
                    <a:gd name="connsiteX42" fmla="*/ 1333007 w 2781300"/>
                    <a:gd name="connsiteY42" fmla="*/ 1695312 h 1855788"/>
                    <a:gd name="connsiteX43" fmla="*/ 1346173 w 2781300"/>
                    <a:gd name="connsiteY43" fmla="*/ 1736726 h 1855788"/>
                    <a:gd name="connsiteX44" fmla="*/ 1260393 w 2781300"/>
                    <a:gd name="connsiteY44" fmla="*/ 1732550 h 1855788"/>
                    <a:gd name="connsiteX45" fmla="*/ 1252800 w 2781300"/>
                    <a:gd name="connsiteY45" fmla="*/ 1731433 h 1855788"/>
                    <a:gd name="connsiteX46" fmla="*/ 1209062 w 2781300"/>
                    <a:gd name="connsiteY46" fmla="*/ 1749131 h 1855788"/>
                    <a:gd name="connsiteX47" fmla="*/ 1222348 w 2781300"/>
                    <a:gd name="connsiteY47" fmla="*/ 1793876 h 1855788"/>
                    <a:gd name="connsiteX48" fmla="*/ 1136568 w 2781300"/>
                    <a:gd name="connsiteY48" fmla="*/ 1789405 h 1855788"/>
                    <a:gd name="connsiteX49" fmla="*/ 1107314 w 2781300"/>
                    <a:gd name="connsiteY49" fmla="*/ 1784797 h 1855788"/>
                    <a:gd name="connsiteX50" fmla="*/ 1098822 w 2781300"/>
                    <a:gd name="connsiteY50" fmla="*/ 1787442 h 1855788"/>
                    <a:gd name="connsiteX51" fmla="*/ 1108885 w 2781300"/>
                    <a:gd name="connsiteY51" fmla="*/ 1822451 h 1855788"/>
                    <a:gd name="connsiteX52" fmla="*/ 1023105 w 2781300"/>
                    <a:gd name="connsiteY52" fmla="*/ 1817833 h 1855788"/>
                    <a:gd name="connsiteX53" fmla="*/ 1003642 w 2781300"/>
                    <a:gd name="connsiteY53" fmla="*/ 1814666 h 1855788"/>
                    <a:gd name="connsiteX54" fmla="*/ 997790 w 2781300"/>
                    <a:gd name="connsiteY54" fmla="*/ 1815797 h 1855788"/>
                    <a:gd name="connsiteX55" fmla="*/ 1008873 w 2781300"/>
                    <a:gd name="connsiteY55" fmla="*/ 1855788 h 1855788"/>
                    <a:gd name="connsiteX56" fmla="*/ 839790 w 2781300"/>
                    <a:gd name="connsiteY56" fmla="*/ 1836937 h 1855788"/>
                    <a:gd name="connsiteX57" fmla="*/ 821133 w 2781300"/>
                    <a:gd name="connsiteY57" fmla="*/ 1831631 h 1855788"/>
                    <a:gd name="connsiteX58" fmla="*/ 775540 w 2781300"/>
                    <a:gd name="connsiteY58" fmla="*/ 1828957 h 1855788"/>
                    <a:gd name="connsiteX59" fmla="*/ 0 w 2781300"/>
                    <a:gd name="connsiteY59" fmla="*/ 941388 h 1855788"/>
                    <a:gd name="connsiteX60" fmla="*/ 626400 w 2781300"/>
                    <a:gd name="connsiteY60" fmla="*/ 93223 h 1855788"/>
                    <a:gd name="connsiteX61" fmla="*/ 667074 w 2781300"/>
                    <a:gd name="connsiteY61" fmla="*/ 81034 h 1855788"/>
                    <a:gd name="connsiteX62" fmla="*/ 682305 w 2781300"/>
                    <a:gd name="connsiteY62" fmla="*/ 72919 h 1855788"/>
                    <a:gd name="connsiteX63" fmla="*/ 1008873 w 2781300"/>
                    <a:gd name="connsiteY63" fmla="*/ 0 h 1855788"/>
                    <a:gd name="connsiteX64" fmla="*/ 997186 w 2781300"/>
                    <a:gd name="connsiteY64" fmla="*/ 42173 h 1855788"/>
                    <a:gd name="connsiteX65" fmla="*/ 1023105 w 2781300"/>
                    <a:gd name="connsiteY65" fmla="*/ 37956 h 1855788"/>
                    <a:gd name="connsiteX66" fmla="*/ 1108885 w 2781300"/>
                    <a:gd name="connsiteY66" fmla="*/ 33337 h 1855788"/>
                    <a:gd name="connsiteX67" fmla="*/ 1097623 w 2781300"/>
                    <a:gd name="connsiteY67" fmla="*/ 72518 h 1855788"/>
                    <a:gd name="connsiteX68" fmla="*/ 1136568 w 2781300"/>
                    <a:gd name="connsiteY68" fmla="*/ 66383 h 1855788"/>
                    <a:gd name="connsiteX69" fmla="*/ 1222348 w 2781300"/>
                    <a:gd name="connsiteY69" fmla="*/ 61912 h 1855788"/>
                    <a:gd name="connsiteX70" fmla="*/ 1206030 w 2781300"/>
                    <a:gd name="connsiteY70" fmla="*/ 116866 h 1855788"/>
                    <a:gd name="connsiteX71" fmla="*/ 1232453 w 2781300"/>
                    <a:gd name="connsiteY71" fmla="*/ 127349 h 1855788"/>
                    <a:gd name="connsiteX72" fmla="*/ 1260393 w 2781300"/>
                    <a:gd name="connsiteY72" fmla="*/ 123238 h 1855788"/>
                    <a:gd name="connsiteX73" fmla="*/ 1346173 w 2781300"/>
                    <a:gd name="connsiteY73" fmla="*/ 119062 h 1855788"/>
                    <a:gd name="connsiteX74" fmla="*/ 1332246 w 2781300"/>
                    <a:gd name="connsiteY74" fmla="*/ 162868 h 1855788"/>
                    <a:gd name="connsiteX75" fmla="*/ 1344564 w 2781300"/>
                    <a:gd name="connsiteY75" fmla="*/ 161141 h 1855788"/>
                    <a:gd name="connsiteX76" fmla="*/ 1430344 w 2781300"/>
                    <a:gd name="connsiteY76" fmla="*/ 157162 h 1855788"/>
                    <a:gd name="connsiteX77" fmla="*/ 1413731 w 2781300"/>
                    <a:gd name="connsiteY77" fmla="*/ 206956 h 1855788"/>
                    <a:gd name="connsiteX78" fmla="*/ 1421485 w 2781300"/>
                    <a:gd name="connsiteY78" fmla="*/ 210624 h 1855788"/>
                    <a:gd name="connsiteX79" fmla="*/ 1473151 w 2781300"/>
                    <a:gd name="connsiteY79" fmla="*/ 203783 h 1855788"/>
                    <a:gd name="connsiteX80" fmla="*/ 1558931 w 2781300"/>
                    <a:gd name="connsiteY80" fmla="*/ 200025 h 1855788"/>
                    <a:gd name="connsiteX81" fmla="*/ 1535305 w 2781300"/>
                    <a:gd name="connsiteY81" fmla="*/ 266902 h 1855788"/>
                    <a:gd name="connsiteX82" fmla="*/ 1540646 w 2781300"/>
                    <a:gd name="connsiteY82" fmla="*/ 269743 h 1855788"/>
                    <a:gd name="connsiteX83" fmla="*/ 1620474 w 2781300"/>
                    <a:gd name="connsiteY83" fmla="*/ 263128 h 1855788"/>
                    <a:gd name="connsiteX84" fmla="*/ 1605204 w 2781300"/>
                    <a:gd name="connsiteY84" fmla="*/ 304079 h 1855788"/>
                    <a:gd name="connsiteX85" fmla="*/ 1757367 w 2781300"/>
                    <a:gd name="connsiteY85" fmla="*/ 311945 h 1855788"/>
                    <a:gd name="connsiteX86" fmla="*/ 1735914 w 2781300"/>
                    <a:gd name="connsiteY86" fmla="*/ 364629 h 1855788"/>
                    <a:gd name="connsiteX87" fmla="*/ 1808129 w 2781300"/>
                    <a:gd name="connsiteY87" fmla="*/ 359574 h 1855788"/>
                    <a:gd name="connsiteX88" fmla="*/ 1792112 w 2781300"/>
                    <a:gd name="connsiteY88" fmla="*/ 395862 h 1855788"/>
                    <a:gd name="connsiteX89" fmla="*/ 1908140 w 2781300"/>
                    <a:gd name="connsiteY89" fmla="*/ 388149 h 1855788"/>
                    <a:gd name="connsiteX90" fmla="*/ 1877411 w 2781300"/>
                    <a:gd name="connsiteY90" fmla="*/ 454261 h 1855788"/>
                    <a:gd name="connsiteX91" fmla="*/ 1882194 w 2781300"/>
                    <a:gd name="connsiteY91" fmla="*/ 456941 h 1855788"/>
                    <a:gd name="connsiteX92" fmla="*/ 1972435 w 2781300"/>
                    <a:gd name="connsiteY92" fmla="*/ 451649 h 1855788"/>
                    <a:gd name="connsiteX93" fmla="*/ 1949751 w 2781300"/>
                    <a:gd name="connsiteY93" fmla="*/ 494699 h 1855788"/>
                    <a:gd name="connsiteX94" fmla="*/ 2100242 w 2781300"/>
                    <a:gd name="connsiteY94" fmla="*/ 524674 h 1855788"/>
                    <a:gd name="connsiteX95" fmla="*/ 2080914 w 2781300"/>
                    <a:gd name="connsiteY95" fmla="*/ 567549 h 1855788"/>
                    <a:gd name="connsiteX96" fmla="*/ 2203928 w 2781300"/>
                    <a:gd name="connsiteY96" fmla="*/ 576262 h 1855788"/>
                    <a:gd name="connsiteX97" fmla="*/ 2180042 w 2781300"/>
                    <a:gd name="connsiteY97" fmla="*/ 622605 h 1855788"/>
                    <a:gd name="connsiteX98" fmla="*/ 2346339 w 2781300"/>
                    <a:gd name="connsiteY98" fmla="*/ 631032 h 1855788"/>
                    <a:gd name="connsiteX99" fmla="*/ 2319231 w 2781300"/>
                    <a:gd name="connsiteY99" fmla="*/ 696341 h 1855788"/>
                    <a:gd name="connsiteX100" fmla="*/ 2348431 w 2781300"/>
                    <a:gd name="connsiteY100" fmla="*/ 711403 h 1855788"/>
                    <a:gd name="connsiteX101" fmla="*/ 2438404 w 2781300"/>
                    <a:gd name="connsiteY101" fmla="*/ 707232 h 1855788"/>
                    <a:gd name="connsiteX102" fmla="*/ 2416227 w 2781300"/>
                    <a:gd name="connsiteY102" fmla="*/ 746374 h 1855788"/>
                    <a:gd name="connsiteX103" fmla="*/ 2435226 w 2781300"/>
                    <a:gd name="connsiteY103" fmla="*/ 756174 h 1855788"/>
                    <a:gd name="connsiteX104" fmla="*/ 2548297 w 2781300"/>
                    <a:gd name="connsiteY104" fmla="*/ 747713 h 1855788"/>
                    <a:gd name="connsiteX105" fmla="*/ 2513846 w 2781300"/>
                    <a:gd name="connsiteY105" fmla="*/ 796728 h 1855788"/>
                    <a:gd name="connsiteX106" fmla="*/ 2531059 w 2781300"/>
                    <a:gd name="connsiteY106" fmla="*/ 805607 h 1855788"/>
                    <a:gd name="connsiteX107" fmla="*/ 2534192 w 2781300"/>
                    <a:gd name="connsiteY107" fmla="*/ 804820 h 1855788"/>
                    <a:gd name="connsiteX108" fmla="*/ 2660245 w 2781300"/>
                    <a:gd name="connsiteY108" fmla="*/ 795338 h 1855788"/>
                    <a:gd name="connsiteX109" fmla="*/ 2629833 w 2781300"/>
                    <a:gd name="connsiteY109" fmla="*/ 852351 h 1855788"/>
                    <a:gd name="connsiteX110" fmla="*/ 2639870 w 2781300"/>
                    <a:gd name="connsiteY110" fmla="*/ 856988 h 1855788"/>
                    <a:gd name="connsiteX111" fmla="*/ 2710659 w 2781300"/>
                    <a:gd name="connsiteY111" fmla="*/ 852487 h 1855788"/>
                    <a:gd name="connsiteX112" fmla="*/ 2692412 w 2781300"/>
                    <a:gd name="connsiteY112" fmla="*/ 881266 h 1855788"/>
                    <a:gd name="connsiteX113" fmla="*/ 2781300 w 2781300"/>
                    <a:gd name="connsiteY11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348431 w 2781300"/>
                    <a:gd name="connsiteY99" fmla="*/ 711403 h 1855788"/>
                    <a:gd name="connsiteX100" fmla="*/ 2438404 w 2781300"/>
                    <a:gd name="connsiteY100" fmla="*/ 707232 h 1855788"/>
                    <a:gd name="connsiteX101" fmla="*/ 2416227 w 2781300"/>
                    <a:gd name="connsiteY101" fmla="*/ 746374 h 1855788"/>
                    <a:gd name="connsiteX102" fmla="*/ 2435226 w 2781300"/>
                    <a:gd name="connsiteY102" fmla="*/ 756174 h 1855788"/>
                    <a:gd name="connsiteX103" fmla="*/ 2548297 w 2781300"/>
                    <a:gd name="connsiteY103" fmla="*/ 747713 h 1855788"/>
                    <a:gd name="connsiteX104" fmla="*/ 2513846 w 2781300"/>
                    <a:gd name="connsiteY104" fmla="*/ 796728 h 1855788"/>
                    <a:gd name="connsiteX105" fmla="*/ 2531059 w 2781300"/>
                    <a:gd name="connsiteY105" fmla="*/ 805607 h 1855788"/>
                    <a:gd name="connsiteX106" fmla="*/ 2534192 w 2781300"/>
                    <a:gd name="connsiteY106" fmla="*/ 804820 h 1855788"/>
                    <a:gd name="connsiteX107" fmla="*/ 2660245 w 2781300"/>
                    <a:gd name="connsiteY107" fmla="*/ 795338 h 1855788"/>
                    <a:gd name="connsiteX108" fmla="*/ 2629833 w 2781300"/>
                    <a:gd name="connsiteY108" fmla="*/ 852351 h 1855788"/>
                    <a:gd name="connsiteX109" fmla="*/ 2639870 w 2781300"/>
                    <a:gd name="connsiteY109" fmla="*/ 856988 h 1855788"/>
                    <a:gd name="connsiteX110" fmla="*/ 2710659 w 2781300"/>
                    <a:gd name="connsiteY110" fmla="*/ 852487 h 1855788"/>
                    <a:gd name="connsiteX111" fmla="*/ 2692412 w 2781300"/>
                    <a:gd name="connsiteY111" fmla="*/ 881266 h 1855788"/>
                    <a:gd name="connsiteX112" fmla="*/ 2781300 w 2781300"/>
                    <a:gd name="connsiteY11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435226 w 2781300"/>
                    <a:gd name="connsiteY101" fmla="*/ 756174 h 1855788"/>
                    <a:gd name="connsiteX102" fmla="*/ 2548297 w 2781300"/>
                    <a:gd name="connsiteY102" fmla="*/ 747713 h 1855788"/>
                    <a:gd name="connsiteX103" fmla="*/ 2513846 w 2781300"/>
                    <a:gd name="connsiteY103" fmla="*/ 796728 h 1855788"/>
                    <a:gd name="connsiteX104" fmla="*/ 2531059 w 2781300"/>
                    <a:gd name="connsiteY104" fmla="*/ 805607 h 1855788"/>
                    <a:gd name="connsiteX105" fmla="*/ 2534192 w 2781300"/>
                    <a:gd name="connsiteY105" fmla="*/ 804820 h 1855788"/>
                    <a:gd name="connsiteX106" fmla="*/ 2660245 w 2781300"/>
                    <a:gd name="connsiteY106" fmla="*/ 795338 h 1855788"/>
                    <a:gd name="connsiteX107" fmla="*/ 2629833 w 2781300"/>
                    <a:gd name="connsiteY107" fmla="*/ 852351 h 1855788"/>
                    <a:gd name="connsiteX108" fmla="*/ 2639870 w 2781300"/>
                    <a:gd name="connsiteY108" fmla="*/ 856988 h 1855788"/>
                    <a:gd name="connsiteX109" fmla="*/ 2710659 w 2781300"/>
                    <a:gd name="connsiteY109" fmla="*/ 852487 h 1855788"/>
                    <a:gd name="connsiteX110" fmla="*/ 2692412 w 2781300"/>
                    <a:gd name="connsiteY110" fmla="*/ 881266 h 1855788"/>
                    <a:gd name="connsiteX111" fmla="*/ 2781300 w 2781300"/>
                    <a:gd name="connsiteY11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534192 w 2781300"/>
                    <a:gd name="connsiteY104" fmla="*/ 804820 h 1855788"/>
                    <a:gd name="connsiteX105" fmla="*/ 2660245 w 2781300"/>
                    <a:gd name="connsiteY105" fmla="*/ 795338 h 1855788"/>
                    <a:gd name="connsiteX106" fmla="*/ 2629833 w 2781300"/>
                    <a:gd name="connsiteY106" fmla="*/ 852351 h 1855788"/>
                    <a:gd name="connsiteX107" fmla="*/ 2639870 w 2781300"/>
                    <a:gd name="connsiteY107" fmla="*/ 856988 h 1855788"/>
                    <a:gd name="connsiteX108" fmla="*/ 2710659 w 2781300"/>
                    <a:gd name="connsiteY108" fmla="*/ 852487 h 1855788"/>
                    <a:gd name="connsiteX109" fmla="*/ 2692412 w 2781300"/>
                    <a:gd name="connsiteY109" fmla="*/ 881266 h 1855788"/>
                    <a:gd name="connsiteX110" fmla="*/ 2781300 w 2781300"/>
                    <a:gd name="connsiteY11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660245 w 2781300"/>
                    <a:gd name="connsiteY104" fmla="*/ 795338 h 1855788"/>
                    <a:gd name="connsiteX105" fmla="*/ 2629833 w 2781300"/>
                    <a:gd name="connsiteY105" fmla="*/ 852351 h 1855788"/>
                    <a:gd name="connsiteX106" fmla="*/ 2639870 w 2781300"/>
                    <a:gd name="connsiteY106" fmla="*/ 856988 h 1855788"/>
                    <a:gd name="connsiteX107" fmla="*/ 2710659 w 2781300"/>
                    <a:gd name="connsiteY107" fmla="*/ 852487 h 1855788"/>
                    <a:gd name="connsiteX108" fmla="*/ 2692412 w 2781300"/>
                    <a:gd name="connsiteY108" fmla="*/ 881266 h 1855788"/>
                    <a:gd name="connsiteX109" fmla="*/ 2781300 w 2781300"/>
                    <a:gd name="connsiteY10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639870 w 2781300"/>
                    <a:gd name="connsiteY105" fmla="*/ 856988 h 1855788"/>
                    <a:gd name="connsiteX106" fmla="*/ 2710659 w 2781300"/>
                    <a:gd name="connsiteY106" fmla="*/ 852487 h 1855788"/>
                    <a:gd name="connsiteX107" fmla="*/ 2692412 w 2781300"/>
                    <a:gd name="connsiteY107" fmla="*/ 881266 h 1855788"/>
                    <a:gd name="connsiteX108" fmla="*/ 2781300 w 2781300"/>
                    <a:gd name="connsiteY10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710659 w 2781300"/>
                    <a:gd name="connsiteY105" fmla="*/ 852487 h 1855788"/>
                    <a:gd name="connsiteX106" fmla="*/ 2692412 w 2781300"/>
                    <a:gd name="connsiteY106" fmla="*/ 881266 h 1855788"/>
                    <a:gd name="connsiteX107" fmla="*/ 2781300 w 2781300"/>
                    <a:gd name="connsiteY10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76829 w 2781300"/>
                    <a:gd name="connsiteY8" fmla="*/ 1078916 h 1855788"/>
                    <a:gd name="connsiteX9" fmla="*/ 2426967 w 2781300"/>
                    <a:gd name="connsiteY9" fmla="*/ 1104558 h 1855788"/>
                    <a:gd name="connsiteX10" fmla="*/ 2438404 w 2781300"/>
                    <a:gd name="connsiteY10" fmla="*/ 1124744 h 1855788"/>
                    <a:gd name="connsiteX11" fmla="*/ 2330762 w 2781300"/>
                    <a:gd name="connsiteY11" fmla="*/ 1154032 h 1855788"/>
                    <a:gd name="connsiteX12" fmla="*/ 2346339 w 2781300"/>
                    <a:gd name="connsiteY12" fmla="*/ 1200944 h 1855788"/>
                    <a:gd name="connsiteX13" fmla="*/ 2182115 w 2781300"/>
                    <a:gd name="connsiteY13" fmla="*/ 1237205 h 1855788"/>
                    <a:gd name="connsiteX14" fmla="*/ 2203928 w 2781300"/>
                    <a:gd name="connsiteY14" fmla="*/ 1279526 h 1855788"/>
                    <a:gd name="connsiteX15" fmla="*/ 2115908 w 2781300"/>
                    <a:gd name="connsiteY15" fmla="*/ 1274250 h 1855788"/>
                    <a:gd name="connsiteX16" fmla="*/ 2083782 w 2781300"/>
                    <a:gd name="connsiteY16" fmla="*/ 1292225 h 1855788"/>
                    <a:gd name="connsiteX17" fmla="*/ 2100242 w 2781300"/>
                    <a:gd name="connsiteY17" fmla="*/ 1328738 h 1855788"/>
                    <a:gd name="connsiteX18" fmla="*/ 2027443 w 2781300"/>
                    <a:gd name="connsiteY18" fmla="*/ 1323749 h 1855788"/>
                    <a:gd name="connsiteX19" fmla="*/ 1953212 w 2781300"/>
                    <a:gd name="connsiteY19" fmla="*/ 1365283 h 1855788"/>
                    <a:gd name="connsiteX20" fmla="*/ 1972435 w 2781300"/>
                    <a:gd name="connsiteY20" fmla="*/ 1401763 h 1855788"/>
                    <a:gd name="connsiteX21" fmla="*/ 1896025 w 2781300"/>
                    <a:gd name="connsiteY21" fmla="*/ 1397283 h 1855788"/>
                    <a:gd name="connsiteX22" fmla="*/ 1880564 w 2781300"/>
                    <a:gd name="connsiteY22" fmla="*/ 1405935 h 1855788"/>
                    <a:gd name="connsiteX23" fmla="*/ 1908140 w 2781300"/>
                    <a:gd name="connsiteY23" fmla="*/ 1465263 h 1855788"/>
                    <a:gd name="connsiteX24" fmla="*/ 1792112 w 2781300"/>
                    <a:gd name="connsiteY24" fmla="*/ 1457550 h 1855788"/>
                    <a:gd name="connsiteX25" fmla="*/ 1808129 w 2781300"/>
                    <a:gd name="connsiteY25" fmla="*/ 1493838 h 1855788"/>
                    <a:gd name="connsiteX26" fmla="*/ 1735915 w 2781300"/>
                    <a:gd name="connsiteY26" fmla="*/ 1488783 h 1855788"/>
                    <a:gd name="connsiteX27" fmla="*/ 1757367 w 2781300"/>
                    <a:gd name="connsiteY27" fmla="*/ 1541467 h 1855788"/>
                    <a:gd name="connsiteX28" fmla="*/ 1652019 w 2781300"/>
                    <a:gd name="connsiteY28" fmla="*/ 1533474 h 1855788"/>
                    <a:gd name="connsiteX29" fmla="*/ 1603174 w 2781300"/>
                    <a:gd name="connsiteY29" fmla="*/ 1559366 h 1855788"/>
                    <a:gd name="connsiteX30" fmla="*/ 1620474 w 2781300"/>
                    <a:gd name="connsiteY30" fmla="*/ 1605760 h 1855788"/>
                    <a:gd name="connsiteX31" fmla="*/ 1620474 w 2781300"/>
                    <a:gd name="connsiteY31" fmla="*/ 1605761 h 1855788"/>
                    <a:gd name="connsiteX32" fmla="*/ 1538878 w 2781300"/>
                    <a:gd name="connsiteY32" fmla="*/ 1599000 h 1855788"/>
                    <a:gd name="connsiteX33" fmla="*/ 1558931 w 2781300"/>
                    <a:gd name="connsiteY33" fmla="*/ 1655763 h 1855788"/>
                    <a:gd name="connsiteX34" fmla="*/ 1473151 w 2781300"/>
                    <a:gd name="connsiteY34" fmla="*/ 1652005 h 1855788"/>
                    <a:gd name="connsiteX35" fmla="*/ 1434815 w 2781300"/>
                    <a:gd name="connsiteY35" fmla="*/ 1646929 h 1855788"/>
                    <a:gd name="connsiteX36" fmla="*/ 1416069 w 2781300"/>
                    <a:gd name="connsiteY36" fmla="*/ 1655838 h 1855788"/>
                    <a:gd name="connsiteX37" fmla="*/ 1430344 w 2781300"/>
                    <a:gd name="connsiteY37" fmla="*/ 1698626 h 1855788"/>
                    <a:gd name="connsiteX38" fmla="*/ 1344564 w 2781300"/>
                    <a:gd name="connsiteY38" fmla="*/ 1694647 h 1855788"/>
                    <a:gd name="connsiteX39" fmla="*/ 1336720 w 2781300"/>
                    <a:gd name="connsiteY39" fmla="*/ 1693547 h 1855788"/>
                    <a:gd name="connsiteX40" fmla="*/ 1333007 w 2781300"/>
                    <a:gd name="connsiteY40" fmla="*/ 1695312 h 1855788"/>
                    <a:gd name="connsiteX41" fmla="*/ 1346173 w 2781300"/>
                    <a:gd name="connsiteY41" fmla="*/ 1736726 h 1855788"/>
                    <a:gd name="connsiteX42" fmla="*/ 1260393 w 2781300"/>
                    <a:gd name="connsiteY42" fmla="*/ 1732550 h 1855788"/>
                    <a:gd name="connsiteX43" fmla="*/ 1252800 w 2781300"/>
                    <a:gd name="connsiteY43" fmla="*/ 1731433 h 1855788"/>
                    <a:gd name="connsiteX44" fmla="*/ 1209062 w 2781300"/>
                    <a:gd name="connsiteY44" fmla="*/ 1749131 h 1855788"/>
                    <a:gd name="connsiteX45" fmla="*/ 1222348 w 2781300"/>
                    <a:gd name="connsiteY45" fmla="*/ 1793876 h 1855788"/>
                    <a:gd name="connsiteX46" fmla="*/ 1136568 w 2781300"/>
                    <a:gd name="connsiteY46" fmla="*/ 1789405 h 1855788"/>
                    <a:gd name="connsiteX47" fmla="*/ 1107314 w 2781300"/>
                    <a:gd name="connsiteY47" fmla="*/ 1784797 h 1855788"/>
                    <a:gd name="connsiteX48" fmla="*/ 1098822 w 2781300"/>
                    <a:gd name="connsiteY48" fmla="*/ 1787442 h 1855788"/>
                    <a:gd name="connsiteX49" fmla="*/ 1108885 w 2781300"/>
                    <a:gd name="connsiteY49" fmla="*/ 1822451 h 1855788"/>
                    <a:gd name="connsiteX50" fmla="*/ 1023105 w 2781300"/>
                    <a:gd name="connsiteY50" fmla="*/ 1817833 h 1855788"/>
                    <a:gd name="connsiteX51" fmla="*/ 1003642 w 2781300"/>
                    <a:gd name="connsiteY51" fmla="*/ 1814666 h 1855788"/>
                    <a:gd name="connsiteX52" fmla="*/ 997790 w 2781300"/>
                    <a:gd name="connsiteY52" fmla="*/ 1815797 h 1855788"/>
                    <a:gd name="connsiteX53" fmla="*/ 1008873 w 2781300"/>
                    <a:gd name="connsiteY53" fmla="*/ 1855788 h 1855788"/>
                    <a:gd name="connsiteX54" fmla="*/ 839790 w 2781300"/>
                    <a:gd name="connsiteY54" fmla="*/ 1836937 h 1855788"/>
                    <a:gd name="connsiteX55" fmla="*/ 821133 w 2781300"/>
                    <a:gd name="connsiteY55" fmla="*/ 1831631 h 1855788"/>
                    <a:gd name="connsiteX56" fmla="*/ 775540 w 2781300"/>
                    <a:gd name="connsiteY56" fmla="*/ 1828957 h 1855788"/>
                    <a:gd name="connsiteX57" fmla="*/ 0 w 2781300"/>
                    <a:gd name="connsiteY57" fmla="*/ 941388 h 1855788"/>
                    <a:gd name="connsiteX58" fmla="*/ 626400 w 2781300"/>
                    <a:gd name="connsiteY58" fmla="*/ 93223 h 1855788"/>
                    <a:gd name="connsiteX59" fmla="*/ 667074 w 2781300"/>
                    <a:gd name="connsiteY59" fmla="*/ 81034 h 1855788"/>
                    <a:gd name="connsiteX60" fmla="*/ 682305 w 2781300"/>
                    <a:gd name="connsiteY60" fmla="*/ 72919 h 1855788"/>
                    <a:gd name="connsiteX61" fmla="*/ 1008873 w 2781300"/>
                    <a:gd name="connsiteY61" fmla="*/ 0 h 1855788"/>
                    <a:gd name="connsiteX62" fmla="*/ 997186 w 2781300"/>
                    <a:gd name="connsiteY62" fmla="*/ 42173 h 1855788"/>
                    <a:gd name="connsiteX63" fmla="*/ 1023105 w 2781300"/>
                    <a:gd name="connsiteY63" fmla="*/ 37956 h 1855788"/>
                    <a:gd name="connsiteX64" fmla="*/ 1108885 w 2781300"/>
                    <a:gd name="connsiteY64" fmla="*/ 33337 h 1855788"/>
                    <a:gd name="connsiteX65" fmla="*/ 1097623 w 2781300"/>
                    <a:gd name="connsiteY65" fmla="*/ 72518 h 1855788"/>
                    <a:gd name="connsiteX66" fmla="*/ 1136568 w 2781300"/>
                    <a:gd name="connsiteY66" fmla="*/ 66383 h 1855788"/>
                    <a:gd name="connsiteX67" fmla="*/ 1222348 w 2781300"/>
                    <a:gd name="connsiteY67" fmla="*/ 61912 h 1855788"/>
                    <a:gd name="connsiteX68" fmla="*/ 1206030 w 2781300"/>
                    <a:gd name="connsiteY68" fmla="*/ 116866 h 1855788"/>
                    <a:gd name="connsiteX69" fmla="*/ 1232453 w 2781300"/>
                    <a:gd name="connsiteY69" fmla="*/ 127349 h 1855788"/>
                    <a:gd name="connsiteX70" fmla="*/ 1260393 w 2781300"/>
                    <a:gd name="connsiteY70" fmla="*/ 123238 h 1855788"/>
                    <a:gd name="connsiteX71" fmla="*/ 1346173 w 2781300"/>
                    <a:gd name="connsiteY71" fmla="*/ 119062 h 1855788"/>
                    <a:gd name="connsiteX72" fmla="*/ 1332246 w 2781300"/>
                    <a:gd name="connsiteY72" fmla="*/ 162868 h 1855788"/>
                    <a:gd name="connsiteX73" fmla="*/ 1344564 w 2781300"/>
                    <a:gd name="connsiteY73" fmla="*/ 161141 h 1855788"/>
                    <a:gd name="connsiteX74" fmla="*/ 1430344 w 2781300"/>
                    <a:gd name="connsiteY74" fmla="*/ 157162 h 1855788"/>
                    <a:gd name="connsiteX75" fmla="*/ 1413731 w 2781300"/>
                    <a:gd name="connsiteY75" fmla="*/ 206956 h 1855788"/>
                    <a:gd name="connsiteX76" fmla="*/ 1421485 w 2781300"/>
                    <a:gd name="connsiteY76" fmla="*/ 210624 h 1855788"/>
                    <a:gd name="connsiteX77" fmla="*/ 1473151 w 2781300"/>
                    <a:gd name="connsiteY77" fmla="*/ 203783 h 1855788"/>
                    <a:gd name="connsiteX78" fmla="*/ 1558931 w 2781300"/>
                    <a:gd name="connsiteY78" fmla="*/ 200025 h 1855788"/>
                    <a:gd name="connsiteX79" fmla="*/ 1535305 w 2781300"/>
                    <a:gd name="connsiteY79" fmla="*/ 266902 h 1855788"/>
                    <a:gd name="connsiteX80" fmla="*/ 1540646 w 2781300"/>
                    <a:gd name="connsiteY80" fmla="*/ 269743 h 1855788"/>
                    <a:gd name="connsiteX81" fmla="*/ 1620474 w 2781300"/>
                    <a:gd name="connsiteY81" fmla="*/ 263128 h 1855788"/>
                    <a:gd name="connsiteX82" fmla="*/ 1605204 w 2781300"/>
                    <a:gd name="connsiteY82" fmla="*/ 304079 h 1855788"/>
                    <a:gd name="connsiteX83" fmla="*/ 1757367 w 2781300"/>
                    <a:gd name="connsiteY83" fmla="*/ 311945 h 1855788"/>
                    <a:gd name="connsiteX84" fmla="*/ 1735914 w 2781300"/>
                    <a:gd name="connsiteY84" fmla="*/ 364629 h 1855788"/>
                    <a:gd name="connsiteX85" fmla="*/ 1808129 w 2781300"/>
                    <a:gd name="connsiteY85" fmla="*/ 359574 h 1855788"/>
                    <a:gd name="connsiteX86" fmla="*/ 1792112 w 2781300"/>
                    <a:gd name="connsiteY86" fmla="*/ 395862 h 1855788"/>
                    <a:gd name="connsiteX87" fmla="*/ 1908140 w 2781300"/>
                    <a:gd name="connsiteY87" fmla="*/ 388149 h 1855788"/>
                    <a:gd name="connsiteX88" fmla="*/ 1877411 w 2781300"/>
                    <a:gd name="connsiteY88" fmla="*/ 454261 h 1855788"/>
                    <a:gd name="connsiteX89" fmla="*/ 1882194 w 2781300"/>
                    <a:gd name="connsiteY89" fmla="*/ 456941 h 1855788"/>
                    <a:gd name="connsiteX90" fmla="*/ 1972435 w 2781300"/>
                    <a:gd name="connsiteY90" fmla="*/ 451649 h 1855788"/>
                    <a:gd name="connsiteX91" fmla="*/ 1949751 w 2781300"/>
                    <a:gd name="connsiteY91" fmla="*/ 494699 h 1855788"/>
                    <a:gd name="connsiteX92" fmla="*/ 2100242 w 2781300"/>
                    <a:gd name="connsiteY92" fmla="*/ 524674 h 1855788"/>
                    <a:gd name="connsiteX93" fmla="*/ 2080914 w 2781300"/>
                    <a:gd name="connsiteY93" fmla="*/ 567549 h 1855788"/>
                    <a:gd name="connsiteX94" fmla="*/ 2203928 w 2781300"/>
                    <a:gd name="connsiteY94" fmla="*/ 576262 h 1855788"/>
                    <a:gd name="connsiteX95" fmla="*/ 2180042 w 2781300"/>
                    <a:gd name="connsiteY95" fmla="*/ 622605 h 1855788"/>
                    <a:gd name="connsiteX96" fmla="*/ 2346339 w 2781300"/>
                    <a:gd name="connsiteY96" fmla="*/ 631032 h 1855788"/>
                    <a:gd name="connsiteX97" fmla="*/ 2319231 w 2781300"/>
                    <a:gd name="connsiteY97" fmla="*/ 696341 h 1855788"/>
                    <a:gd name="connsiteX98" fmla="*/ 2438404 w 2781300"/>
                    <a:gd name="connsiteY98" fmla="*/ 707232 h 1855788"/>
                    <a:gd name="connsiteX99" fmla="*/ 2416227 w 2781300"/>
                    <a:gd name="connsiteY99" fmla="*/ 746374 h 1855788"/>
                    <a:gd name="connsiteX100" fmla="*/ 2548297 w 2781300"/>
                    <a:gd name="connsiteY100" fmla="*/ 747713 h 1855788"/>
                    <a:gd name="connsiteX101" fmla="*/ 2513846 w 2781300"/>
                    <a:gd name="connsiteY101" fmla="*/ 796728 h 1855788"/>
                    <a:gd name="connsiteX102" fmla="*/ 2660245 w 2781300"/>
                    <a:gd name="connsiteY102" fmla="*/ 795338 h 1855788"/>
                    <a:gd name="connsiteX103" fmla="*/ 2629833 w 2781300"/>
                    <a:gd name="connsiteY103" fmla="*/ 852351 h 1855788"/>
                    <a:gd name="connsiteX104" fmla="*/ 2710659 w 2781300"/>
                    <a:gd name="connsiteY104" fmla="*/ 852487 h 1855788"/>
                    <a:gd name="connsiteX105" fmla="*/ 2692412 w 2781300"/>
                    <a:gd name="connsiteY105" fmla="*/ 881266 h 1855788"/>
                    <a:gd name="connsiteX106" fmla="*/ 2781300 w 2781300"/>
                    <a:gd name="connsiteY10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2027443 w 2781300"/>
                    <a:gd name="connsiteY17" fmla="*/ 1323749 h 1855788"/>
                    <a:gd name="connsiteX18" fmla="*/ 1953212 w 2781300"/>
                    <a:gd name="connsiteY18" fmla="*/ 1365283 h 1855788"/>
                    <a:gd name="connsiteX19" fmla="*/ 1972435 w 2781300"/>
                    <a:gd name="connsiteY19" fmla="*/ 1401763 h 1855788"/>
                    <a:gd name="connsiteX20" fmla="*/ 1896025 w 2781300"/>
                    <a:gd name="connsiteY20" fmla="*/ 1397283 h 1855788"/>
                    <a:gd name="connsiteX21" fmla="*/ 1880564 w 2781300"/>
                    <a:gd name="connsiteY21" fmla="*/ 1405935 h 1855788"/>
                    <a:gd name="connsiteX22" fmla="*/ 1908140 w 2781300"/>
                    <a:gd name="connsiteY22" fmla="*/ 1465263 h 1855788"/>
                    <a:gd name="connsiteX23" fmla="*/ 1792112 w 2781300"/>
                    <a:gd name="connsiteY23" fmla="*/ 1457550 h 1855788"/>
                    <a:gd name="connsiteX24" fmla="*/ 1808129 w 2781300"/>
                    <a:gd name="connsiteY24" fmla="*/ 1493838 h 1855788"/>
                    <a:gd name="connsiteX25" fmla="*/ 1735915 w 2781300"/>
                    <a:gd name="connsiteY25" fmla="*/ 1488783 h 1855788"/>
                    <a:gd name="connsiteX26" fmla="*/ 1757367 w 2781300"/>
                    <a:gd name="connsiteY26" fmla="*/ 1541467 h 1855788"/>
                    <a:gd name="connsiteX27" fmla="*/ 1652019 w 2781300"/>
                    <a:gd name="connsiteY27" fmla="*/ 1533474 h 1855788"/>
                    <a:gd name="connsiteX28" fmla="*/ 1603174 w 2781300"/>
                    <a:gd name="connsiteY28" fmla="*/ 1559366 h 1855788"/>
                    <a:gd name="connsiteX29" fmla="*/ 1620474 w 2781300"/>
                    <a:gd name="connsiteY29" fmla="*/ 1605760 h 1855788"/>
                    <a:gd name="connsiteX30" fmla="*/ 1620474 w 2781300"/>
                    <a:gd name="connsiteY30" fmla="*/ 1605761 h 1855788"/>
                    <a:gd name="connsiteX31" fmla="*/ 1538878 w 2781300"/>
                    <a:gd name="connsiteY31" fmla="*/ 1599000 h 1855788"/>
                    <a:gd name="connsiteX32" fmla="*/ 1558931 w 2781300"/>
                    <a:gd name="connsiteY32" fmla="*/ 1655763 h 1855788"/>
                    <a:gd name="connsiteX33" fmla="*/ 1473151 w 2781300"/>
                    <a:gd name="connsiteY33" fmla="*/ 1652005 h 1855788"/>
                    <a:gd name="connsiteX34" fmla="*/ 1434815 w 2781300"/>
                    <a:gd name="connsiteY34" fmla="*/ 1646929 h 1855788"/>
                    <a:gd name="connsiteX35" fmla="*/ 1416069 w 2781300"/>
                    <a:gd name="connsiteY35" fmla="*/ 1655838 h 1855788"/>
                    <a:gd name="connsiteX36" fmla="*/ 1430344 w 2781300"/>
                    <a:gd name="connsiteY36" fmla="*/ 1698626 h 1855788"/>
                    <a:gd name="connsiteX37" fmla="*/ 1344564 w 2781300"/>
                    <a:gd name="connsiteY37" fmla="*/ 1694647 h 1855788"/>
                    <a:gd name="connsiteX38" fmla="*/ 1336720 w 2781300"/>
                    <a:gd name="connsiteY38" fmla="*/ 1693547 h 1855788"/>
                    <a:gd name="connsiteX39" fmla="*/ 1333007 w 2781300"/>
                    <a:gd name="connsiteY39" fmla="*/ 1695312 h 1855788"/>
                    <a:gd name="connsiteX40" fmla="*/ 1346173 w 2781300"/>
                    <a:gd name="connsiteY40" fmla="*/ 1736726 h 1855788"/>
                    <a:gd name="connsiteX41" fmla="*/ 1260393 w 2781300"/>
                    <a:gd name="connsiteY41" fmla="*/ 1732550 h 1855788"/>
                    <a:gd name="connsiteX42" fmla="*/ 1252800 w 2781300"/>
                    <a:gd name="connsiteY42" fmla="*/ 1731433 h 1855788"/>
                    <a:gd name="connsiteX43" fmla="*/ 1209062 w 2781300"/>
                    <a:gd name="connsiteY43" fmla="*/ 1749131 h 1855788"/>
                    <a:gd name="connsiteX44" fmla="*/ 1222348 w 2781300"/>
                    <a:gd name="connsiteY44" fmla="*/ 1793876 h 1855788"/>
                    <a:gd name="connsiteX45" fmla="*/ 1136568 w 2781300"/>
                    <a:gd name="connsiteY45" fmla="*/ 1789405 h 1855788"/>
                    <a:gd name="connsiteX46" fmla="*/ 1107314 w 2781300"/>
                    <a:gd name="connsiteY46" fmla="*/ 1784797 h 1855788"/>
                    <a:gd name="connsiteX47" fmla="*/ 1098822 w 2781300"/>
                    <a:gd name="connsiteY47" fmla="*/ 1787442 h 1855788"/>
                    <a:gd name="connsiteX48" fmla="*/ 1108885 w 2781300"/>
                    <a:gd name="connsiteY48" fmla="*/ 1822451 h 1855788"/>
                    <a:gd name="connsiteX49" fmla="*/ 1023105 w 2781300"/>
                    <a:gd name="connsiteY49" fmla="*/ 1817833 h 1855788"/>
                    <a:gd name="connsiteX50" fmla="*/ 1003642 w 2781300"/>
                    <a:gd name="connsiteY50" fmla="*/ 1814666 h 1855788"/>
                    <a:gd name="connsiteX51" fmla="*/ 997790 w 2781300"/>
                    <a:gd name="connsiteY51" fmla="*/ 1815797 h 1855788"/>
                    <a:gd name="connsiteX52" fmla="*/ 1008873 w 2781300"/>
                    <a:gd name="connsiteY52" fmla="*/ 1855788 h 1855788"/>
                    <a:gd name="connsiteX53" fmla="*/ 839790 w 2781300"/>
                    <a:gd name="connsiteY53" fmla="*/ 1836937 h 1855788"/>
                    <a:gd name="connsiteX54" fmla="*/ 821133 w 2781300"/>
                    <a:gd name="connsiteY54" fmla="*/ 1831631 h 1855788"/>
                    <a:gd name="connsiteX55" fmla="*/ 775540 w 2781300"/>
                    <a:gd name="connsiteY55" fmla="*/ 1828957 h 1855788"/>
                    <a:gd name="connsiteX56" fmla="*/ 0 w 2781300"/>
                    <a:gd name="connsiteY56" fmla="*/ 941388 h 1855788"/>
                    <a:gd name="connsiteX57" fmla="*/ 626400 w 2781300"/>
                    <a:gd name="connsiteY57" fmla="*/ 93223 h 1855788"/>
                    <a:gd name="connsiteX58" fmla="*/ 667074 w 2781300"/>
                    <a:gd name="connsiteY58" fmla="*/ 81034 h 1855788"/>
                    <a:gd name="connsiteX59" fmla="*/ 682305 w 2781300"/>
                    <a:gd name="connsiteY59" fmla="*/ 72919 h 1855788"/>
                    <a:gd name="connsiteX60" fmla="*/ 1008873 w 2781300"/>
                    <a:gd name="connsiteY60" fmla="*/ 0 h 1855788"/>
                    <a:gd name="connsiteX61" fmla="*/ 997186 w 2781300"/>
                    <a:gd name="connsiteY61" fmla="*/ 42173 h 1855788"/>
                    <a:gd name="connsiteX62" fmla="*/ 1023105 w 2781300"/>
                    <a:gd name="connsiteY62" fmla="*/ 37956 h 1855788"/>
                    <a:gd name="connsiteX63" fmla="*/ 1108885 w 2781300"/>
                    <a:gd name="connsiteY63" fmla="*/ 33337 h 1855788"/>
                    <a:gd name="connsiteX64" fmla="*/ 1097623 w 2781300"/>
                    <a:gd name="connsiteY64" fmla="*/ 72518 h 1855788"/>
                    <a:gd name="connsiteX65" fmla="*/ 1136568 w 2781300"/>
                    <a:gd name="connsiteY65" fmla="*/ 66383 h 1855788"/>
                    <a:gd name="connsiteX66" fmla="*/ 1222348 w 2781300"/>
                    <a:gd name="connsiteY66" fmla="*/ 61912 h 1855788"/>
                    <a:gd name="connsiteX67" fmla="*/ 1206030 w 2781300"/>
                    <a:gd name="connsiteY67" fmla="*/ 116866 h 1855788"/>
                    <a:gd name="connsiteX68" fmla="*/ 1232453 w 2781300"/>
                    <a:gd name="connsiteY68" fmla="*/ 127349 h 1855788"/>
                    <a:gd name="connsiteX69" fmla="*/ 1260393 w 2781300"/>
                    <a:gd name="connsiteY69" fmla="*/ 123238 h 1855788"/>
                    <a:gd name="connsiteX70" fmla="*/ 1346173 w 2781300"/>
                    <a:gd name="connsiteY70" fmla="*/ 119062 h 1855788"/>
                    <a:gd name="connsiteX71" fmla="*/ 1332246 w 2781300"/>
                    <a:gd name="connsiteY71" fmla="*/ 162868 h 1855788"/>
                    <a:gd name="connsiteX72" fmla="*/ 1344564 w 2781300"/>
                    <a:gd name="connsiteY72" fmla="*/ 161141 h 1855788"/>
                    <a:gd name="connsiteX73" fmla="*/ 1430344 w 2781300"/>
                    <a:gd name="connsiteY73" fmla="*/ 157162 h 1855788"/>
                    <a:gd name="connsiteX74" fmla="*/ 1413731 w 2781300"/>
                    <a:gd name="connsiteY74" fmla="*/ 206956 h 1855788"/>
                    <a:gd name="connsiteX75" fmla="*/ 1421485 w 2781300"/>
                    <a:gd name="connsiteY75" fmla="*/ 210624 h 1855788"/>
                    <a:gd name="connsiteX76" fmla="*/ 1473151 w 2781300"/>
                    <a:gd name="connsiteY76" fmla="*/ 203783 h 1855788"/>
                    <a:gd name="connsiteX77" fmla="*/ 1558931 w 2781300"/>
                    <a:gd name="connsiteY77" fmla="*/ 200025 h 1855788"/>
                    <a:gd name="connsiteX78" fmla="*/ 1535305 w 2781300"/>
                    <a:gd name="connsiteY78" fmla="*/ 266902 h 1855788"/>
                    <a:gd name="connsiteX79" fmla="*/ 1540646 w 2781300"/>
                    <a:gd name="connsiteY79" fmla="*/ 269743 h 1855788"/>
                    <a:gd name="connsiteX80" fmla="*/ 1620474 w 2781300"/>
                    <a:gd name="connsiteY80" fmla="*/ 263128 h 1855788"/>
                    <a:gd name="connsiteX81" fmla="*/ 1605204 w 2781300"/>
                    <a:gd name="connsiteY81" fmla="*/ 304079 h 1855788"/>
                    <a:gd name="connsiteX82" fmla="*/ 1757367 w 2781300"/>
                    <a:gd name="connsiteY82" fmla="*/ 311945 h 1855788"/>
                    <a:gd name="connsiteX83" fmla="*/ 1735914 w 2781300"/>
                    <a:gd name="connsiteY83" fmla="*/ 364629 h 1855788"/>
                    <a:gd name="connsiteX84" fmla="*/ 1808129 w 2781300"/>
                    <a:gd name="connsiteY84" fmla="*/ 359574 h 1855788"/>
                    <a:gd name="connsiteX85" fmla="*/ 1792112 w 2781300"/>
                    <a:gd name="connsiteY85" fmla="*/ 395862 h 1855788"/>
                    <a:gd name="connsiteX86" fmla="*/ 1908140 w 2781300"/>
                    <a:gd name="connsiteY86" fmla="*/ 388149 h 1855788"/>
                    <a:gd name="connsiteX87" fmla="*/ 1877411 w 2781300"/>
                    <a:gd name="connsiteY87" fmla="*/ 454261 h 1855788"/>
                    <a:gd name="connsiteX88" fmla="*/ 1882194 w 2781300"/>
                    <a:gd name="connsiteY88" fmla="*/ 456941 h 1855788"/>
                    <a:gd name="connsiteX89" fmla="*/ 1972435 w 2781300"/>
                    <a:gd name="connsiteY89" fmla="*/ 451649 h 1855788"/>
                    <a:gd name="connsiteX90" fmla="*/ 1949751 w 2781300"/>
                    <a:gd name="connsiteY90" fmla="*/ 494699 h 1855788"/>
                    <a:gd name="connsiteX91" fmla="*/ 2100242 w 2781300"/>
                    <a:gd name="connsiteY91" fmla="*/ 524674 h 1855788"/>
                    <a:gd name="connsiteX92" fmla="*/ 2080914 w 2781300"/>
                    <a:gd name="connsiteY92" fmla="*/ 567549 h 1855788"/>
                    <a:gd name="connsiteX93" fmla="*/ 2203928 w 2781300"/>
                    <a:gd name="connsiteY93" fmla="*/ 576262 h 1855788"/>
                    <a:gd name="connsiteX94" fmla="*/ 2180042 w 2781300"/>
                    <a:gd name="connsiteY94" fmla="*/ 622605 h 1855788"/>
                    <a:gd name="connsiteX95" fmla="*/ 2346339 w 2781300"/>
                    <a:gd name="connsiteY95" fmla="*/ 631032 h 1855788"/>
                    <a:gd name="connsiteX96" fmla="*/ 2319231 w 2781300"/>
                    <a:gd name="connsiteY96" fmla="*/ 696341 h 1855788"/>
                    <a:gd name="connsiteX97" fmla="*/ 2438404 w 2781300"/>
                    <a:gd name="connsiteY97" fmla="*/ 707232 h 1855788"/>
                    <a:gd name="connsiteX98" fmla="*/ 2416227 w 2781300"/>
                    <a:gd name="connsiteY98" fmla="*/ 746374 h 1855788"/>
                    <a:gd name="connsiteX99" fmla="*/ 2548297 w 2781300"/>
                    <a:gd name="connsiteY99" fmla="*/ 747713 h 1855788"/>
                    <a:gd name="connsiteX100" fmla="*/ 2513846 w 2781300"/>
                    <a:gd name="connsiteY100" fmla="*/ 796728 h 1855788"/>
                    <a:gd name="connsiteX101" fmla="*/ 2660245 w 2781300"/>
                    <a:gd name="connsiteY101" fmla="*/ 795338 h 1855788"/>
                    <a:gd name="connsiteX102" fmla="*/ 2629833 w 2781300"/>
                    <a:gd name="connsiteY102" fmla="*/ 852351 h 1855788"/>
                    <a:gd name="connsiteX103" fmla="*/ 2710659 w 2781300"/>
                    <a:gd name="connsiteY103" fmla="*/ 852487 h 1855788"/>
                    <a:gd name="connsiteX104" fmla="*/ 2692412 w 2781300"/>
                    <a:gd name="connsiteY104" fmla="*/ 881266 h 1855788"/>
                    <a:gd name="connsiteX105" fmla="*/ 2781300 w 2781300"/>
                    <a:gd name="connsiteY10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1953212 w 2781300"/>
                    <a:gd name="connsiteY17" fmla="*/ 1365283 h 1855788"/>
                    <a:gd name="connsiteX18" fmla="*/ 1972435 w 2781300"/>
                    <a:gd name="connsiteY18" fmla="*/ 1401763 h 1855788"/>
                    <a:gd name="connsiteX19" fmla="*/ 1896025 w 2781300"/>
                    <a:gd name="connsiteY19" fmla="*/ 1397283 h 1855788"/>
                    <a:gd name="connsiteX20" fmla="*/ 1880564 w 2781300"/>
                    <a:gd name="connsiteY20" fmla="*/ 1405935 h 1855788"/>
                    <a:gd name="connsiteX21" fmla="*/ 1908140 w 2781300"/>
                    <a:gd name="connsiteY21" fmla="*/ 1465263 h 1855788"/>
                    <a:gd name="connsiteX22" fmla="*/ 1792112 w 2781300"/>
                    <a:gd name="connsiteY22" fmla="*/ 1457550 h 1855788"/>
                    <a:gd name="connsiteX23" fmla="*/ 1808129 w 2781300"/>
                    <a:gd name="connsiteY23" fmla="*/ 1493838 h 1855788"/>
                    <a:gd name="connsiteX24" fmla="*/ 1735915 w 2781300"/>
                    <a:gd name="connsiteY24" fmla="*/ 1488783 h 1855788"/>
                    <a:gd name="connsiteX25" fmla="*/ 1757367 w 2781300"/>
                    <a:gd name="connsiteY25" fmla="*/ 1541467 h 1855788"/>
                    <a:gd name="connsiteX26" fmla="*/ 1652019 w 2781300"/>
                    <a:gd name="connsiteY26" fmla="*/ 1533474 h 1855788"/>
                    <a:gd name="connsiteX27" fmla="*/ 1603174 w 2781300"/>
                    <a:gd name="connsiteY27" fmla="*/ 1559366 h 1855788"/>
                    <a:gd name="connsiteX28" fmla="*/ 1620474 w 2781300"/>
                    <a:gd name="connsiteY28" fmla="*/ 1605760 h 1855788"/>
                    <a:gd name="connsiteX29" fmla="*/ 1620474 w 2781300"/>
                    <a:gd name="connsiteY29" fmla="*/ 1605761 h 1855788"/>
                    <a:gd name="connsiteX30" fmla="*/ 1538878 w 2781300"/>
                    <a:gd name="connsiteY30" fmla="*/ 1599000 h 1855788"/>
                    <a:gd name="connsiteX31" fmla="*/ 1558931 w 2781300"/>
                    <a:gd name="connsiteY31" fmla="*/ 1655763 h 1855788"/>
                    <a:gd name="connsiteX32" fmla="*/ 1473151 w 2781300"/>
                    <a:gd name="connsiteY32" fmla="*/ 1652005 h 1855788"/>
                    <a:gd name="connsiteX33" fmla="*/ 1434815 w 2781300"/>
                    <a:gd name="connsiteY33" fmla="*/ 1646929 h 1855788"/>
                    <a:gd name="connsiteX34" fmla="*/ 1416069 w 2781300"/>
                    <a:gd name="connsiteY34" fmla="*/ 1655838 h 1855788"/>
                    <a:gd name="connsiteX35" fmla="*/ 1430344 w 2781300"/>
                    <a:gd name="connsiteY35" fmla="*/ 1698626 h 1855788"/>
                    <a:gd name="connsiteX36" fmla="*/ 1344564 w 2781300"/>
                    <a:gd name="connsiteY36" fmla="*/ 1694647 h 1855788"/>
                    <a:gd name="connsiteX37" fmla="*/ 1336720 w 2781300"/>
                    <a:gd name="connsiteY37" fmla="*/ 1693547 h 1855788"/>
                    <a:gd name="connsiteX38" fmla="*/ 1333007 w 2781300"/>
                    <a:gd name="connsiteY38" fmla="*/ 1695312 h 1855788"/>
                    <a:gd name="connsiteX39" fmla="*/ 1346173 w 2781300"/>
                    <a:gd name="connsiteY39" fmla="*/ 1736726 h 1855788"/>
                    <a:gd name="connsiteX40" fmla="*/ 1260393 w 2781300"/>
                    <a:gd name="connsiteY40" fmla="*/ 1732550 h 1855788"/>
                    <a:gd name="connsiteX41" fmla="*/ 1252800 w 2781300"/>
                    <a:gd name="connsiteY41" fmla="*/ 1731433 h 1855788"/>
                    <a:gd name="connsiteX42" fmla="*/ 1209062 w 2781300"/>
                    <a:gd name="connsiteY42" fmla="*/ 1749131 h 1855788"/>
                    <a:gd name="connsiteX43" fmla="*/ 1222348 w 2781300"/>
                    <a:gd name="connsiteY43" fmla="*/ 1793876 h 1855788"/>
                    <a:gd name="connsiteX44" fmla="*/ 1136568 w 2781300"/>
                    <a:gd name="connsiteY44" fmla="*/ 1789405 h 1855788"/>
                    <a:gd name="connsiteX45" fmla="*/ 1107314 w 2781300"/>
                    <a:gd name="connsiteY45" fmla="*/ 1784797 h 1855788"/>
                    <a:gd name="connsiteX46" fmla="*/ 1098822 w 2781300"/>
                    <a:gd name="connsiteY46" fmla="*/ 1787442 h 1855788"/>
                    <a:gd name="connsiteX47" fmla="*/ 1108885 w 2781300"/>
                    <a:gd name="connsiteY47" fmla="*/ 1822451 h 1855788"/>
                    <a:gd name="connsiteX48" fmla="*/ 1023105 w 2781300"/>
                    <a:gd name="connsiteY48" fmla="*/ 1817833 h 1855788"/>
                    <a:gd name="connsiteX49" fmla="*/ 1003642 w 2781300"/>
                    <a:gd name="connsiteY49" fmla="*/ 1814666 h 1855788"/>
                    <a:gd name="connsiteX50" fmla="*/ 997790 w 2781300"/>
                    <a:gd name="connsiteY50" fmla="*/ 1815797 h 1855788"/>
                    <a:gd name="connsiteX51" fmla="*/ 1008873 w 2781300"/>
                    <a:gd name="connsiteY51" fmla="*/ 1855788 h 1855788"/>
                    <a:gd name="connsiteX52" fmla="*/ 839790 w 2781300"/>
                    <a:gd name="connsiteY52" fmla="*/ 1836937 h 1855788"/>
                    <a:gd name="connsiteX53" fmla="*/ 821133 w 2781300"/>
                    <a:gd name="connsiteY53" fmla="*/ 1831631 h 1855788"/>
                    <a:gd name="connsiteX54" fmla="*/ 775540 w 2781300"/>
                    <a:gd name="connsiteY54" fmla="*/ 1828957 h 1855788"/>
                    <a:gd name="connsiteX55" fmla="*/ 0 w 2781300"/>
                    <a:gd name="connsiteY55" fmla="*/ 941388 h 1855788"/>
                    <a:gd name="connsiteX56" fmla="*/ 626400 w 2781300"/>
                    <a:gd name="connsiteY56" fmla="*/ 93223 h 1855788"/>
                    <a:gd name="connsiteX57" fmla="*/ 667074 w 2781300"/>
                    <a:gd name="connsiteY57" fmla="*/ 81034 h 1855788"/>
                    <a:gd name="connsiteX58" fmla="*/ 682305 w 2781300"/>
                    <a:gd name="connsiteY58" fmla="*/ 72919 h 1855788"/>
                    <a:gd name="connsiteX59" fmla="*/ 1008873 w 2781300"/>
                    <a:gd name="connsiteY59" fmla="*/ 0 h 1855788"/>
                    <a:gd name="connsiteX60" fmla="*/ 997186 w 2781300"/>
                    <a:gd name="connsiteY60" fmla="*/ 42173 h 1855788"/>
                    <a:gd name="connsiteX61" fmla="*/ 1023105 w 2781300"/>
                    <a:gd name="connsiteY61" fmla="*/ 37956 h 1855788"/>
                    <a:gd name="connsiteX62" fmla="*/ 1108885 w 2781300"/>
                    <a:gd name="connsiteY62" fmla="*/ 33337 h 1855788"/>
                    <a:gd name="connsiteX63" fmla="*/ 1097623 w 2781300"/>
                    <a:gd name="connsiteY63" fmla="*/ 72518 h 1855788"/>
                    <a:gd name="connsiteX64" fmla="*/ 1136568 w 2781300"/>
                    <a:gd name="connsiteY64" fmla="*/ 66383 h 1855788"/>
                    <a:gd name="connsiteX65" fmla="*/ 1222348 w 2781300"/>
                    <a:gd name="connsiteY65" fmla="*/ 61912 h 1855788"/>
                    <a:gd name="connsiteX66" fmla="*/ 1206030 w 2781300"/>
                    <a:gd name="connsiteY66" fmla="*/ 116866 h 1855788"/>
                    <a:gd name="connsiteX67" fmla="*/ 1232453 w 2781300"/>
                    <a:gd name="connsiteY67" fmla="*/ 127349 h 1855788"/>
                    <a:gd name="connsiteX68" fmla="*/ 1260393 w 2781300"/>
                    <a:gd name="connsiteY68" fmla="*/ 123238 h 1855788"/>
                    <a:gd name="connsiteX69" fmla="*/ 1346173 w 2781300"/>
                    <a:gd name="connsiteY69" fmla="*/ 119062 h 1855788"/>
                    <a:gd name="connsiteX70" fmla="*/ 1332246 w 2781300"/>
                    <a:gd name="connsiteY70" fmla="*/ 162868 h 1855788"/>
                    <a:gd name="connsiteX71" fmla="*/ 1344564 w 2781300"/>
                    <a:gd name="connsiteY71" fmla="*/ 161141 h 1855788"/>
                    <a:gd name="connsiteX72" fmla="*/ 1430344 w 2781300"/>
                    <a:gd name="connsiteY72" fmla="*/ 157162 h 1855788"/>
                    <a:gd name="connsiteX73" fmla="*/ 1413731 w 2781300"/>
                    <a:gd name="connsiteY73" fmla="*/ 206956 h 1855788"/>
                    <a:gd name="connsiteX74" fmla="*/ 1421485 w 2781300"/>
                    <a:gd name="connsiteY74" fmla="*/ 210624 h 1855788"/>
                    <a:gd name="connsiteX75" fmla="*/ 1473151 w 2781300"/>
                    <a:gd name="connsiteY75" fmla="*/ 203783 h 1855788"/>
                    <a:gd name="connsiteX76" fmla="*/ 1558931 w 2781300"/>
                    <a:gd name="connsiteY76" fmla="*/ 200025 h 1855788"/>
                    <a:gd name="connsiteX77" fmla="*/ 1535305 w 2781300"/>
                    <a:gd name="connsiteY77" fmla="*/ 266902 h 1855788"/>
                    <a:gd name="connsiteX78" fmla="*/ 1540646 w 2781300"/>
                    <a:gd name="connsiteY78" fmla="*/ 269743 h 1855788"/>
                    <a:gd name="connsiteX79" fmla="*/ 1620474 w 2781300"/>
                    <a:gd name="connsiteY79" fmla="*/ 263128 h 1855788"/>
                    <a:gd name="connsiteX80" fmla="*/ 1605204 w 2781300"/>
                    <a:gd name="connsiteY80" fmla="*/ 304079 h 1855788"/>
                    <a:gd name="connsiteX81" fmla="*/ 1757367 w 2781300"/>
                    <a:gd name="connsiteY81" fmla="*/ 311945 h 1855788"/>
                    <a:gd name="connsiteX82" fmla="*/ 1735914 w 2781300"/>
                    <a:gd name="connsiteY82" fmla="*/ 364629 h 1855788"/>
                    <a:gd name="connsiteX83" fmla="*/ 1808129 w 2781300"/>
                    <a:gd name="connsiteY83" fmla="*/ 359574 h 1855788"/>
                    <a:gd name="connsiteX84" fmla="*/ 1792112 w 2781300"/>
                    <a:gd name="connsiteY84" fmla="*/ 395862 h 1855788"/>
                    <a:gd name="connsiteX85" fmla="*/ 1908140 w 2781300"/>
                    <a:gd name="connsiteY85" fmla="*/ 388149 h 1855788"/>
                    <a:gd name="connsiteX86" fmla="*/ 1877411 w 2781300"/>
                    <a:gd name="connsiteY86" fmla="*/ 454261 h 1855788"/>
                    <a:gd name="connsiteX87" fmla="*/ 1882194 w 2781300"/>
                    <a:gd name="connsiteY87" fmla="*/ 456941 h 1855788"/>
                    <a:gd name="connsiteX88" fmla="*/ 1972435 w 2781300"/>
                    <a:gd name="connsiteY88" fmla="*/ 451649 h 1855788"/>
                    <a:gd name="connsiteX89" fmla="*/ 1949751 w 2781300"/>
                    <a:gd name="connsiteY89" fmla="*/ 494699 h 1855788"/>
                    <a:gd name="connsiteX90" fmla="*/ 2100242 w 2781300"/>
                    <a:gd name="connsiteY90" fmla="*/ 524674 h 1855788"/>
                    <a:gd name="connsiteX91" fmla="*/ 2080914 w 2781300"/>
                    <a:gd name="connsiteY91" fmla="*/ 567549 h 1855788"/>
                    <a:gd name="connsiteX92" fmla="*/ 2203928 w 2781300"/>
                    <a:gd name="connsiteY92" fmla="*/ 576262 h 1855788"/>
                    <a:gd name="connsiteX93" fmla="*/ 2180042 w 2781300"/>
                    <a:gd name="connsiteY93" fmla="*/ 622605 h 1855788"/>
                    <a:gd name="connsiteX94" fmla="*/ 2346339 w 2781300"/>
                    <a:gd name="connsiteY94" fmla="*/ 631032 h 1855788"/>
                    <a:gd name="connsiteX95" fmla="*/ 2319231 w 2781300"/>
                    <a:gd name="connsiteY95" fmla="*/ 696341 h 1855788"/>
                    <a:gd name="connsiteX96" fmla="*/ 2438404 w 2781300"/>
                    <a:gd name="connsiteY96" fmla="*/ 707232 h 1855788"/>
                    <a:gd name="connsiteX97" fmla="*/ 2416227 w 2781300"/>
                    <a:gd name="connsiteY97" fmla="*/ 746374 h 1855788"/>
                    <a:gd name="connsiteX98" fmla="*/ 2548297 w 2781300"/>
                    <a:gd name="connsiteY98" fmla="*/ 747713 h 1855788"/>
                    <a:gd name="connsiteX99" fmla="*/ 2513846 w 2781300"/>
                    <a:gd name="connsiteY99" fmla="*/ 796728 h 1855788"/>
                    <a:gd name="connsiteX100" fmla="*/ 2660245 w 2781300"/>
                    <a:gd name="connsiteY100" fmla="*/ 795338 h 1855788"/>
                    <a:gd name="connsiteX101" fmla="*/ 2629833 w 2781300"/>
                    <a:gd name="connsiteY101" fmla="*/ 852351 h 1855788"/>
                    <a:gd name="connsiteX102" fmla="*/ 2710659 w 2781300"/>
                    <a:gd name="connsiteY102" fmla="*/ 852487 h 1855788"/>
                    <a:gd name="connsiteX103" fmla="*/ 2692412 w 2781300"/>
                    <a:gd name="connsiteY103" fmla="*/ 881266 h 1855788"/>
                    <a:gd name="connsiteX104" fmla="*/ 2781300 w 2781300"/>
                    <a:gd name="connsiteY10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96025 w 2781300"/>
                    <a:gd name="connsiteY18" fmla="*/ 1397283 h 1855788"/>
                    <a:gd name="connsiteX19" fmla="*/ 1880564 w 2781300"/>
                    <a:gd name="connsiteY19" fmla="*/ 1405935 h 1855788"/>
                    <a:gd name="connsiteX20" fmla="*/ 1908140 w 2781300"/>
                    <a:gd name="connsiteY20" fmla="*/ 1465263 h 1855788"/>
                    <a:gd name="connsiteX21" fmla="*/ 1792112 w 2781300"/>
                    <a:gd name="connsiteY21" fmla="*/ 1457550 h 1855788"/>
                    <a:gd name="connsiteX22" fmla="*/ 1808129 w 2781300"/>
                    <a:gd name="connsiteY22" fmla="*/ 1493838 h 1855788"/>
                    <a:gd name="connsiteX23" fmla="*/ 1735915 w 2781300"/>
                    <a:gd name="connsiteY23" fmla="*/ 1488783 h 1855788"/>
                    <a:gd name="connsiteX24" fmla="*/ 1757367 w 2781300"/>
                    <a:gd name="connsiteY24" fmla="*/ 1541467 h 1855788"/>
                    <a:gd name="connsiteX25" fmla="*/ 1652019 w 2781300"/>
                    <a:gd name="connsiteY25" fmla="*/ 1533474 h 1855788"/>
                    <a:gd name="connsiteX26" fmla="*/ 1603174 w 2781300"/>
                    <a:gd name="connsiteY26" fmla="*/ 1559366 h 1855788"/>
                    <a:gd name="connsiteX27" fmla="*/ 1620474 w 2781300"/>
                    <a:gd name="connsiteY27" fmla="*/ 1605760 h 1855788"/>
                    <a:gd name="connsiteX28" fmla="*/ 1620474 w 2781300"/>
                    <a:gd name="connsiteY28" fmla="*/ 1605761 h 1855788"/>
                    <a:gd name="connsiteX29" fmla="*/ 1538878 w 2781300"/>
                    <a:gd name="connsiteY29" fmla="*/ 1599000 h 1855788"/>
                    <a:gd name="connsiteX30" fmla="*/ 1558931 w 2781300"/>
                    <a:gd name="connsiteY30" fmla="*/ 1655763 h 1855788"/>
                    <a:gd name="connsiteX31" fmla="*/ 1473151 w 2781300"/>
                    <a:gd name="connsiteY31" fmla="*/ 1652005 h 1855788"/>
                    <a:gd name="connsiteX32" fmla="*/ 1434815 w 2781300"/>
                    <a:gd name="connsiteY32" fmla="*/ 1646929 h 1855788"/>
                    <a:gd name="connsiteX33" fmla="*/ 1416069 w 2781300"/>
                    <a:gd name="connsiteY33" fmla="*/ 1655838 h 1855788"/>
                    <a:gd name="connsiteX34" fmla="*/ 1430344 w 2781300"/>
                    <a:gd name="connsiteY34" fmla="*/ 1698626 h 1855788"/>
                    <a:gd name="connsiteX35" fmla="*/ 1344564 w 2781300"/>
                    <a:gd name="connsiteY35" fmla="*/ 1694647 h 1855788"/>
                    <a:gd name="connsiteX36" fmla="*/ 1336720 w 2781300"/>
                    <a:gd name="connsiteY36" fmla="*/ 1693547 h 1855788"/>
                    <a:gd name="connsiteX37" fmla="*/ 1333007 w 2781300"/>
                    <a:gd name="connsiteY37" fmla="*/ 1695312 h 1855788"/>
                    <a:gd name="connsiteX38" fmla="*/ 1346173 w 2781300"/>
                    <a:gd name="connsiteY38" fmla="*/ 1736726 h 1855788"/>
                    <a:gd name="connsiteX39" fmla="*/ 1260393 w 2781300"/>
                    <a:gd name="connsiteY39" fmla="*/ 1732550 h 1855788"/>
                    <a:gd name="connsiteX40" fmla="*/ 1252800 w 2781300"/>
                    <a:gd name="connsiteY40" fmla="*/ 1731433 h 1855788"/>
                    <a:gd name="connsiteX41" fmla="*/ 1209062 w 2781300"/>
                    <a:gd name="connsiteY41" fmla="*/ 1749131 h 1855788"/>
                    <a:gd name="connsiteX42" fmla="*/ 1222348 w 2781300"/>
                    <a:gd name="connsiteY42" fmla="*/ 1793876 h 1855788"/>
                    <a:gd name="connsiteX43" fmla="*/ 1136568 w 2781300"/>
                    <a:gd name="connsiteY43" fmla="*/ 1789405 h 1855788"/>
                    <a:gd name="connsiteX44" fmla="*/ 1107314 w 2781300"/>
                    <a:gd name="connsiteY44" fmla="*/ 1784797 h 1855788"/>
                    <a:gd name="connsiteX45" fmla="*/ 1098822 w 2781300"/>
                    <a:gd name="connsiteY45" fmla="*/ 1787442 h 1855788"/>
                    <a:gd name="connsiteX46" fmla="*/ 1108885 w 2781300"/>
                    <a:gd name="connsiteY46" fmla="*/ 1822451 h 1855788"/>
                    <a:gd name="connsiteX47" fmla="*/ 1023105 w 2781300"/>
                    <a:gd name="connsiteY47" fmla="*/ 1817833 h 1855788"/>
                    <a:gd name="connsiteX48" fmla="*/ 1003642 w 2781300"/>
                    <a:gd name="connsiteY48" fmla="*/ 1814666 h 1855788"/>
                    <a:gd name="connsiteX49" fmla="*/ 997790 w 2781300"/>
                    <a:gd name="connsiteY49" fmla="*/ 1815797 h 1855788"/>
                    <a:gd name="connsiteX50" fmla="*/ 1008873 w 2781300"/>
                    <a:gd name="connsiteY50" fmla="*/ 1855788 h 1855788"/>
                    <a:gd name="connsiteX51" fmla="*/ 839790 w 2781300"/>
                    <a:gd name="connsiteY51" fmla="*/ 1836937 h 1855788"/>
                    <a:gd name="connsiteX52" fmla="*/ 821133 w 2781300"/>
                    <a:gd name="connsiteY52" fmla="*/ 1831631 h 1855788"/>
                    <a:gd name="connsiteX53" fmla="*/ 775540 w 2781300"/>
                    <a:gd name="connsiteY53" fmla="*/ 1828957 h 1855788"/>
                    <a:gd name="connsiteX54" fmla="*/ 0 w 2781300"/>
                    <a:gd name="connsiteY54" fmla="*/ 941388 h 1855788"/>
                    <a:gd name="connsiteX55" fmla="*/ 626400 w 2781300"/>
                    <a:gd name="connsiteY55" fmla="*/ 93223 h 1855788"/>
                    <a:gd name="connsiteX56" fmla="*/ 667074 w 2781300"/>
                    <a:gd name="connsiteY56" fmla="*/ 81034 h 1855788"/>
                    <a:gd name="connsiteX57" fmla="*/ 682305 w 2781300"/>
                    <a:gd name="connsiteY57" fmla="*/ 72919 h 1855788"/>
                    <a:gd name="connsiteX58" fmla="*/ 1008873 w 2781300"/>
                    <a:gd name="connsiteY58" fmla="*/ 0 h 1855788"/>
                    <a:gd name="connsiteX59" fmla="*/ 997186 w 2781300"/>
                    <a:gd name="connsiteY59" fmla="*/ 42173 h 1855788"/>
                    <a:gd name="connsiteX60" fmla="*/ 1023105 w 2781300"/>
                    <a:gd name="connsiteY60" fmla="*/ 37956 h 1855788"/>
                    <a:gd name="connsiteX61" fmla="*/ 1108885 w 2781300"/>
                    <a:gd name="connsiteY61" fmla="*/ 33337 h 1855788"/>
                    <a:gd name="connsiteX62" fmla="*/ 1097623 w 2781300"/>
                    <a:gd name="connsiteY62" fmla="*/ 72518 h 1855788"/>
                    <a:gd name="connsiteX63" fmla="*/ 1136568 w 2781300"/>
                    <a:gd name="connsiteY63" fmla="*/ 66383 h 1855788"/>
                    <a:gd name="connsiteX64" fmla="*/ 1222348 w 2781300"/>
                    <a:gd name="connsiteY64" fmla="*/ 61912 h 1855788"/>
                    <a:gd name="connsiteX65" fmla="*/ 1206030 w 2781300"/>
                    <a:gd name="connsiteY65" fmla="*/ 116866 h 1855788"/>
                    <a:gd name="connsiteX66" fmla="*/ 1232453 w 2781300"/>
                    <a:gd name="connsiteY66" fmla="*/ 127349 h 1855788"/>
                    <a:gd name="connsiteX67" fmla="*/ 1260393 w 2781300"/>
                    <a:gd name="connsiteY67" fmla="*/ 123238 h 1855788"/>
                    <a:gd name="connsiteX68" fmla="*/ 1346173 w 2781300"/>
                    <a:gd name="connsiteY68" fmla="*/ 119062 h 1855788"/>
                    <a:gd name="connsiteX69" fmla="*/ 1332246 w 2781300"/>
                    <a:gd name="connsiteY69" fmla="*/ 162868 h 1855788"/>
                    <a:gd name="connsiteX70" fmla="*/ 1344564 w 2781300"/>
                    <a:gd name="connsiteY70" fmla="*/ 161141 h 1855788"/>
                    <a:gd name="connsiteX71" fmla="*/ 1430344 w 2781300"/>
                    <a:gd name="connsiteY71" fmla="*/ 157162 h 1855788"/>
                    <a:gd name="connsiteX72" fmla="*/ 1413731 w 2781300"/>
                    <a:gd name="connsiteY72" fmla="*/ 206956 h 1855788"/>
                    <a:gd name="connsiteX73" fmla="*/ 1421485 w 2781300"/>
                    <a:gd name="connsiteY73" fmla="*/ 210624 h 1855788"/>
                    <a:gd name="connsiteX74" fmla="*/ 1473151 w 2781300"/>
                    <a:gd name="connsiteY74" fmla="*/ 203783 h 1855788"/>
                    <a:gd name="connsiteX75" fmla="*/ 1558931 w 2781300"/>
                    <a:gd name="connsiteY75" fmla="*/ 200025 h 1855788"/>
                    <a:gd name="connsiteX76" fmla="*/ 1535305 w 2781300"/>
                    <a:gd name="connsiteY76" fmla="*/ 266902 h 1855788"/>
                    <a:gd name="connsiteX77" fmla="*/ 1540646 w 2781300"/>
                    <a:gd name="connsiteY77" fmla="*/ 269743 h 1855788"/>
                    <a:gd name="connsiteX78" fmla="*/ 1620474 w 2781300"/>
                    <a:gd name="connsiteY78" fmla="*/ 263128 h 1855788"/>
                    <a:gd name="connsiteX79" fmla="*/ 1605204 w 2781300"/>
                    <a:gd name="connsiteY79" fmla="*/ 304079 h 1855788"/>
                    <a:gd name="connsiteX80" fmla="*/ 1757367 w 2781300"/>
                    <a:gd name="connsiteY80" fmla="*/ 311945 h 1855788"/>
                    <a:gd name="connsiteX81" fmla="*/ 1735914 w 2781300"/>
                    <a:gd name="connsiteY81" fmla="*/ 364629 h 1855788"/>
                    <a:gd name="connsiteX82" fmla="*/ 1808129 w 2781300"/>
                    <a:gd name="connsiteY82" fmla="*/ 359574 h 1855788"/>
                    <a:gd name="connsiteX83" fmla="*/ 1792112 w 2781300"/>
                    <a:gd name="connsiteY83" fmla="*/ 395862 h 1855788"/>
                    <a:gd name="connsiteX84" fmla="*/ 1908140 w 2781300"/>
                    <a:gd name="connsiteY84" fmla="*/ 388149 h 1855788"/>
                    <a:gd name="connsiteX85" fmla="*/ 1877411 w 2781300"/>
                    <a:gd name="connsiteY85" fmla="*/ 454261 h 1855788"/>
                    <a:gd name="connsiteX86" fmla="*/ 1882194 w 2781300"/>
                    <a:gd name="connsiteY86" fmla="*/ 456941 h 1855788"/>
                    <a:gd name="connsiteX87" fmla="*/ 1972435 w 2781300"/>
                    <a:gd name="connsiteY87" fmla="*/ 451649 h 1855788"/>
                    <a:gd name="connsiteX88" fmla="*/ 1949751 w 2781300"/>
                    <a:gd name="connsiteY88" fmla="*/ 494699 h 1855788"/>
                    <a:gd name="connsiteX89" fmla="*/ 2100242 w 2781300"/>
                    <a:gd name="connsiteY89" fmla="*/ 524674 h 1855788"/>
                    <a:gd name="connsiteX90" fmla="*/ 2080914 w 2781300"/>
                    <a:gd name="connsiteY90" fmla="*/ 567549 h 1855788"/>
                    <a:gd name="connsiteX91" fmla="*/ 2203928 w 2781300"/>
                    <a:gd name="connsiteY91" fmla="*/ 576262 h 1855788"/>
                    <a:gd name="connsiteX92" fmla="*/ 2180042 w 2781300"/>
                    <a:gd name="connsiteY92" fmla="*/ 622605 h 1855788"/>
                    <a:gd name="connsiteX93" fmla="*/ 2346339 w 2781300"/>
                    <a:gd name="connsiteY93" fmla="*/ 631032 h 1855788"/>
                    <a:gd name="connsiteX94" fmla="*/ 2319231 w 2781300"/>
                    <a:gd name="connsiteY94" fmla="*/ 696341 h 1855788"/>
                    <a:gd name="connsiteX95" fmla="*/ 2438404 w 2781300"/>
                    <a:gd name="connsiteY95" fmla="*/ 707232 h 1855788"/>
                    <a:gd name="connsiteX96" fmla="*/ 2416227 w 2781300"/>
                    <a:gd name="connsiteY96" fmla="*/ 746374 h 1855788"/>
                    <a:gd name="connsiteX97" fmla="*/ 2548297 w 2781300"/>
                    <a:gd name="connsiteY97" fmla="*/ 747713 h 1855788"/>
                    <a:gd name="connsiteX98" fmla="*/ 2513846 w 2781300"/>
                    <a:gd name="connsiteY98" fmla="*/ 796728 h 1855788"/>
                    <a:gd name="connsiteX99" fmla="*/ 2660245 w 2781300"/>
                    <a:gd name="connsiteY99" fmla="*/ 795338 h 1855788"/>
                    <a:gd name="connsiteX100" fmla="*/ 2629833 w 2781300"/>
                    <a:gd name="connsiteY100" fmla="*/ 852351 h 1855788"/>
                    <a:gd name="connsiteX101" fmla="*/ 2710659 w 2781300"/>
                    <a:gd name="connsiteY101" fmla="*/ 852487 h 1855788"/>
                    <a:gd name="connsiteX102" fmla="*/ 2692412 w 2781300"/>
                    <a:gd name="connsiteY102" fmla="*/ 881266 h 1855788"/>
                    <a:gd name="connsiteX103" fmla="*/ 2781300 w 2781300"/>
                    <a:gd name="connsiteY10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73151 w 2781300"/>
                    <a:gd name="connsiteY30" fmla="*/ 1652005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66007 w 2781300"/>
                    <a:gd name="connsiteY30" fmla="*/ 1649624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34815 w 2781300"/>
                    <a:gd name="connsiteY30" fmla="*/ 1646929 h 1855788"/>
                    <a:gd name="connsiteX31" fmla="*/ 1416069 w 2781300"/>
                    <a:gd name="connsiteY31" fmla="*/ 1655838 h 1855788"/>
                    <a:gd name="connsiteX32" fmla="*/ 1430344 w 2781300"/>
                    <a:gd name="connsiteY32" fmla="*/ 1698626 h 1855788"/>
                    <a:gd name="connsiteX33" fmla="*/ 1344564 w 2781300"/>
                    <a:gd name="connsiteY33" fmla="*/ 1694647 h 1855788"/>
                    <a:gd name="connsiteX34" fmla="*/ 1336720 w 2781300"/>
                    <a:gd name="connsiteY34" fmla="*/ 1693547 h 1855788"/>
                    <a:gd name="connsiteX35" fmla="*/ 1333007 w 2781300"/>
                    <a:gd name="connsiteY35" fmla="*/ 1695312 h 1855788"/>
                    <a:gd name="connsiteX36" fmla="*/ 1346173 w 2781300"/>
                    <a:gd name="connsiteY36" fmla="*/ 1736726 h 1855788"/>
                    <a:gd name="connsiteX37" fmla="*/ 1260393 w 2781300"/>
                    <a:gd name="connsiteY37" fmla="*/ 1732550 h 1855788"/>
                    <a:gd name="connsiteX38" fmla="*/ 1252800 w 2781300"/>
                    <a:gd name="connsiteY38" fmla="*/ 1731433 h 1855788"/>
                    <a:gd name="connsiteX39" fmla="*/ 1209062 w 2781300"/>
                    <a:gd name="connsiteY39" fmla="*/ 1749131 h 1855788"/>
                    <a:gd name="connsiteX40" fmla="*/ 1222348 w 2781300"/>
                    <a:gd name="connsiteY40" fmla="*/ 1793876 h 1855788"/>
                    <a:gd name="connsiteX41" fmla="*/ 1136568 w 2781300"/>
                    <a:gd name="connsiteY41" fmla="*/ 1789405 h 1855788"/>
                    <a:gd name="connsiteX42" fmla="*/ 1107314 w 2781300"/>
                    <a:gd name="connsiteY42" fmla="*/ 1784797 h 1855788"/>
                    <a:gd name="connsiteX43" fmla="*/ 1098822 w 2781300"/>
                    <a:gd name="connsiteY43" fmla="*/ 1787442 h 1855788"/>
                    <a:gd name="connsiteX44" fmla="*/ 1108885 w 2781300"/>
                    <a:gd name="connsiteY44" fmla="*/ 1822451 h 1855788"/>
                    <a:gd name="connsiteX45" fmla="*/ 1023105 w 2781300"/>
                    <a:gd name="connsiteY45" fmla="*/ 1817833 h 1855788"/>
                    <a:gd name="connsiteX46" fmla="*/ 1003642 w 2781300"/>
                    <a:gd name="connsiteY46" fmla="*/ 1814666 h 1855788"/>
                    <a:gd name="connsiteX47" fmla="*/ 997790 w 2781300"/>
                    <a:gd name="connsiteY47" fmla="*/ 1815797 h 1855788"/>
                    <a:gd name="connsiteX48" fmla="*/ 1008873 w 2781300"/>
                    <a:gd name="connsiteY48" fmla="*/ 1855788 h 1855788"/>
                    <a:gd name="connsiteX49" fmla="*/ 839790 w 2781300"/>
                    <a:gd name="connsiteY49" fmla="*/ 1836937 h 1855788"/>
                    <a:gd name="connsiteX50" fmla="*/ 821133 w 2781300"/>
                    <a:gd name="connsiteY50" fmla="*/ 1831631 h 1855788"/>
                    <a:gd name="connsiteX51" fmla="*/ 775540 w 2781300"/>
                    <a:gd name="connsiteY51" fmla="*/ 1828957 h 1855788"/>
                    <a:gd name="connsiteX52" fmla="*/ 0 w 2781300"/>
                    <a:gd name="connsiteY52" fmla="*/ 941388 h 1855788"/>
                    <a:gd name="connsiteX53" fmla="*/ 626400 w 2781300"/>
                    <a:gd name="connsiteY53" fmla="*/ 93223 h 1855788"/>
                    <a:gd name="connsiteX54" fmla="*/ 667074 w 2781300"/>
                    <a:gd name="connsiteY54" fmla="*/ 81034 h 1855788"/>
                    <a:gd name="connsiteX55" fmla="*/ 682305 w 2781300"/>
                    <a:gd name="connsiteY55" fmla="*/ 72919 h 1855788"/>
                    <a:gd name="connsiteX56" fmla="*/ 1008873 w 2781300"/>
                    <a:gd name="connsiteY56" fmla="*/ 0 h 1855788"/>
                    <a:gd name="connsiteX57" fmla="*/ 997186 w 2781300"/>
                    <a:gd name="connsiteY57" fmla="*/ 42173 h 1855788"/>
                    <a:gd name="connsiteX58" fmla="*/ 1023105 w 2781300"/>
                    <a:gd name="connsiteY58" fmla="*/ 37956 h 1855788"/>
                    <a:gd name="connsiteX59" fmla="*/ 1108885 w 2781300"/>
                    <a:gd name="connsiteY59" fmla="*/ 33337 h 1855788"/>
                    <a:gd name="connsiteX60" fmla="*/ 1097623 w 2781300"/>
                    <a:gd name="connsiteY60" fmla="*/ 72518 h 1855788"/>
                    <a:gd name="connsiteX61" fmla="*/ 1136568 w 2781300"/>
                    <a:gd name="connsiteY61" fmla="*/ 66383 h 1855788"/>
                    <a:gd name="connsiteX62" fmla="*/ 1222348 w 2781300"/>
                    <a:gd name="connsiteY62" fmla="*/ 61912 h 1855788"/>
                    <a:gd name="connsiteX63" fmla="*/ 1206030 w 2781300"/>
                    <a:gd name="connsiteY63" fmla="*/ 116866 h 1855788"/>
                    <a:gd name="connsiteX64" fmla="*/ 1232453 w 2781300"/>
                    <a:gd name="connsiteY64" fmla="*/ 127349 h 1855788"/>
                    <a:gd name="connsiteX65" fmla="*/ 1260393 w 2781300"/>
                    <a:gd name="connsiteY65" fmla="*/ 123238 h 1855788"/>
                    <a:gd name="connsiteX66" fmla="*/ 1346173 w 2781300"/>
                    <a:gd name="connsiteY66" fmla="*/ 119062 h 1855788"/>
                    <a:gd name="connsiteX67" fmla="*/ 1332246 w 2781300"/>
                    <a:gd name="connsiteY67" fmla="*/ 162868 h 1855788"/>
                    <a:gd name="connsiteX68" fmla="*/ 1344564 w 2781300"/>
                    <a:gd name="connsiteY68" fmla="*/ 161141 h 1855788"/>
                    <a:gd name="connsiteX69" fmla="*/ 1430344 w 2781300"/>
                    <a:gd name="connsiteY69" fmla="*/ 157162 h 1855788"/>
                    <a:gd name="connsiteX70" fmla="*/ 1413731 w 2781300"/>
                    <a:gd name="connsiteY70" fmla="*/ 206956 h 1855788"/>
                    <a:gd name="connsiteX71" fmla="*/ 1421485 w 2781300"/>
                    <a:gd name="connsiteY71" fmla="*/ 210624 h 1855788"/>
                    <a:gd name="connsiteX72" fmla="*/ 1473151 w 2781300"/>
                    <a:gd name="connsiteY72" fmla="*/ 203783 h 1855788"/>
                    <a:gd name="connsiteX73" fmla="*/ 1558931 w 2781300"/>
                    <a:gd name="connsiteY73" fmla="*/ 200025 h 1855788"/>
                    <a:gd name="connsiteX74" fmla="*/ 1535305 w 2781300"/>
                    <a:gd name="connsiteY74" fmla="*/ 266902 h 1855788"/>
                    <a:gd name="connsiteX75" fmla="*/ 1540646 w 2781300"/>
                    <a:gd name="connsiteY75" fmla="*/ 269743 h 1855788"/>
                    <a:gd name="connsiteX76" fmla="*/ 1620474 w 2781300"/>
                    <a:gd name="connsiteY76" fmla="*/ 263128 h 1855788"/>
                    <a:gd name="connsiteX77" fmla="*/ 1605204 w 2781300"/>
                    <a:gd name="connsiteY77" fmla="*/ 304079 h 1855788"/>
                    <a:gd name="connsiteX78" fmla="*/ 1757367 w 2781300"/>
                    <a:gd name="connsiteY78" fmla="*/ 311945 h 1855788"/>
                    <a:gd name="connsiteX79" fmla="*/ 1735914 w 2781300"/>
                    <a:gd name="connsiteY79" fmla="*/ 364629 h 1855788"/>
                    <a:gd name="connsiteX80" fmla="*/ 1808129 w 2781300"/>
                    <a:gd name="connsiteY80" fmla="*/ 359574 h 1855788"/>
                    <a:gd name="connsiteX81" fmla="*/ 1792112 w 2781300"/>
                    <a:gd name="connsiteY81" fmla="*/ 395862 h 1855788"/>
                    <a:gd name="connsiteX82" fmla="*/ 1908140 w 2781300"/>
                    <a:gd name="connsiteY82" fmla="*/ 388149 h 1855788"/>
                    <a:gd name="connsiteX83" fmla="*/ 1877411 w 2781300"/>
                    <a:gd name="connsiteY83" fmla="*/ 454261 h 1855788"/>
                    <a:gd name="connsiteX84" fmla="*/ 1882194 w 2781300"/>
                    <a:gd name="connsiteY84" fmla="*/ 456941 h 1855788"/>
                    <a:gd name="connsiteX85" fmla="*/ 1972435 w 2781300"/>
                    <a:gd name="connsiteY85" fmla="*/ 451649 h 1855788"/>
                    <a:gd name="connsiteX86" fmla="*/ 1949751 w 2781300"/>
                    <a:gd name="connsiteY86" fmla="*/ 494699 h 1855788"/>
                    <a:gd name="connsiteX87" fmla="*/ 2100242 w 2781300"/>
                    <a:gd name="connsiteY87" fmla="*/ 524674 h 1855788"/>
                    <a:gd name="connsiteX88" fmla="*/ 2080914 w 2781300"/>
                    <a:gd name="connsiteY88" fmla="*/ 567549 h 1855788"/>
                    <a:gd name="connsiteX89" fmla="*/ 2203928 w 2781300"/>
                    <a:gd name="connsiteY89" fmla="*/ 576262 h 1855788"/>
                    <a:gd name="connsiteX90" fmla="*/ 2180042 w 2781300"/>
                    <a:gd name="connsiteY90" fmla="*/ 622605 h 1855788"/>
                    <a:gd name="connsiteX91" fmla="*/ 2346339 w 2781300"/>
                    <a:gd name="connsiteY91" fmla="*/ 631032 h 1855788"/>
                    <a:gd name="connsiteX92" fmla="*/ 2319231 w 2781300"/>
                    <a:gd name="connsiteY92" fmla="*/ 696341 h 1855788"/>
                    <a:gd name="connsiteX93" fmla="*/ 2438404 w 2781300"/>
                    <a:gd name="connsiteY93" fmla="*/ 707232 h 1855788"/>
                    <a:gd name="connsiteX94" fmla="*/ 2416227 w 2781300"/>
                    <a:gd name="connsiteY94" fmla="*/ 746374 h 1855788"/>
                    <a:gd name="connsiteX95" fmla="*/ 2548297 w 2781300"/>
                    <a:gd name="connsiteY95" fmla="*/ 747713 h 1855788"/>
                    <a:gd name="connsiteX96" fmla="*/ 2513846 w 2781300"/>
                    <a:gd name="connsiteY96" fmla="*/ 796728 h 1855788"/>
                    <a:gd name="connsiteX97" fmla="*/ 2660245 w 2781300"/>
                    <a:gd name="connsiteY97" fmla="*/ 795338 h 1855788"/>
                    <a:gd name="connsiteX98" fmla="*/ 2629833 w 2781300"/>
                    <a:gd name="connsiteY98" fmla="*/ 852351 h 1855788"/>
                    <a:gd name="connsiteX99" fmla="*/ 2710659 w 2781300"/>
                    <a:gd name="connsiteY99" fmla="*/ 852487 h 1855788"/>
                    <a:gd name="connsiteX100" fmla="*/ 2692412 w 2781300"/>
                    <a:gd name="connsiteY100" fmla="*/ 881266 h 1855788"/>
                    <a:gd name="connsiteX101" fmla="*/ 2781300 w 2781300"/>
                    <a:gd name="connsiteY10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33007 w 2781300"/>
                    <a:gd name="connsiteY34" fmla="*/ 1695312 h 1855788"/>
                    <a:gd name="connsiteX35" fmla="*/ 1346173 w 2781300"/>
                    <a:gd name="connsiteY35" fmla="*/ 1736726 h 1855788"/>
                    <a:gd name="connsiteX36" fmla="*/ 1260393 w 2781300"/>
                    <a:gd name="connsiteY36" fmla="*/ 1732550 h 1855788"/>
                    <a:gd name="connsiteX37" fmla="*/ 1252800 w 2781300"/>
                    <a:gd name="connsiteY37" fmla="*/ 1731433 h 1855788"/>
                    <a:gd name="connsiteX38" fmla="*/ 1209062 w 2781300"/>
                    <a:gd name="connsiteY38" fmla="*/ 1749131 h 1855788"/>
                    <a:gd name="connsiteX39" fmla="*/ 1222348 w 2781300"/>
                    <a:gd name="connsiteY39" fmla="*/ 1793876 h 1855788"/>
                    <a:gd name="connsiteX40" fmla="*/ 1136568 w 2781300"/>
                    <a:gd name="connsiteY40" fmla="*/ 1789405 h 1855788"/>
                    <a:gd name="connsiteX41" fmla="*/ 1107314 w 2781300"/>
                    <a:gd name="connsiteY41" fmla="*/ 1784797 h 1855788"/>
                    <a:gd name="connsiteX42" fmla="*/ 1098822 w 2781300"/>
                    <a:gd name="connsiteY42" fmla="*/ 1787442 h 1855788"/>
                    <a:gd name="connsiteX43" fmla="*/ 1108885 w 2781300"/>
                    <a:gd name="connsiteY43" fmla="*/ 1822451 h 1855788"/>
                    <a:gd name="connsiteX44" fmla="*/ 1023105 w 2781300"/>
                    <a:gd name="connsiteY44" fmla="*/ 1817833 h 1855788"/>
                    <a:gd name="connsiteX45" fmla="*/ 1003642 w 2781300"/>
                    <a:gd name="connsiteY45" fmla="*/ 1814666 h 1855788"/>
                    <a:gd name="connsiteX46" fmla="*/ 997790 w 2781300"/>
                    <a:gd name="connsiteY46" fmla="*/ 1815797 h 1855788"/>
                    <a:gd name="connsiteX47" fmla="*/ 1008873 w 2781300"/>
                    <a:gd name="connsiteY47" fmla="*/ 1855788 h 1855788"/>
                    <a:gd name="connsiteX48" fmla="*/ 839790 w 2781300"/>
                    <a:gd name="connsiteY48" fmla="*/ 1836937 h 1855788"/>
                    <a:gd name="connsiteX49" fmla="*/ 821133 w 2781300"/>
                    <a:gd name="connsiteY49" fmla="*/ 1831631 h 1855788"/>
                    <a:gd name="connsiteX50" fmla="*/ 775540 w 2781300"/>
                    <a:gd name="connsiteY50" fmla="*/ 1828957 h 1855788"/>
                    <a:gd name="connsiteX51" fmla="*/ 0 w 2781300"/>
                    <a:gd name="connsiteY51" fmla="*/ 941388 h 1855788"/>
                    <a:gd name="connsiteX52" fmla="*/ 626400 w 2781300"/>
                    <a:gd name="connsiteY52" fmla="*/ 93223 h 1855788"/>
                    <a:gd name="connsiteX53" fmla="*/ 667074 w 2781300"/>
                    <a:gd name="connsiteY53" fmla="*/ 81034 h 1855788"/>
                    <a:gd name="connsiteX54" fmla="*/ 682305 w 2781300"/>
                    <a:gd name="connsiteY54" fmla="*/ 72919 h 1855788"/>
                    <a:gd name="connsiteX55" fmla="*/ 1008873 w 2781300"/>
                    <a:gd name="connsiteY55" fmla="*/ 0 h 1855788"/>
                    <a:gd name="connsiteX56" fmla="*/ 997186 w 2781300"/>
                    <a:gd name="connsiteY56" fmla="*/ 42173 h 1855788"/>
                    <a:gd name="connsiteX57" fmla="*/ 1023105 w 2781300"/>
                    <a:gd name="connsiteY57" fmla="*/ 37956 h 1855788"/>
                    <a:gd name="connsiteX58" fmla="*/ 1108885 w 2781300"/>
                    <a:gd name="connsiteY58" fmla="*/ 33337 h 1855788"/>
                    <a:gd name="connsiteX59" fmla="*/ 1097623 w 2781300"/>
                    <a:gd name="connsiteY59" fmla="*/ 72518 h 1855788"/>
                    <a:gd name="connsiteX60" fmla="*/ 1136568 w 2781300"/>
                    <a:gd name="connsiteY60" fmla="*/ 66383 h 1855788"/>
                    <a:gd name="connsiteX61" fmla="*/ 1222348 w 2781300"/>
                    <a:gd name="connsiteY61" fmla="*/ 61912 h 1855788"/>
                    <a:gd name="connsiteX62" fmla="*/ 1206030 w 2781300"/>
                    <a:gd name="connsiteY62" fmla="*/ 116866 h 1855788"/>
                    <a:gd name="connsiteX63" fmla="*/ 1232453 w 2781300"/>
                    <a:gd name="connsiteY63" fmla="*/ 127349 h 1855788"/>
                    <a:gd name="connsiteX64" fmla="*/ 1260393 w 2781300"/>
                    <a:gd name="connsiteY64" fmla="*/ 123238 h 1855788"/>
                    <a:gd name="connsiteX65" fmla="*/ 1346173 w 2781300"/>
                    <a:gd name="connsiteY65" fmla="*/ 119062 h 1855788"/>
                    <a:gd name="connsiteX66" fmla="*/ 1332246 w 2781300"/>
                    <a:gd name="connsiteY66" fmla="*/ 162868 h 1855788"/>
                    <a:gd name="connsiteX67" fmla="*/ 1344564 w 2781300"/>
                    <a:gd name="connsiteY67" fmla="*/ 161141 h 1855788"/>
                    <a:gd name="connsiteX68" fmla="*/ 1430344 w 2781300"/>
                    <a:gd name="connsiteY68" fmla="*/ 157162 h 1855788"/>
                    <a:gd name="connsiteX69" fmla="*/ 1413731 w 2781300"/>
                    <a:gd name="connsiteY69" fmla="*/ 206956 h 1855788"/>
                    <a:gd name="connsiteX70" fmla="*/ 1421485 w 2781300"/>
                    <a:gd name="connsiteY70" fmla="*/ 210624 h 1855788"/>
                    <a:gd name="connsiteX71" fmla="*/ 1473151 w 2781300"/>
                    <a:gd name="connsiteY71" fmla="*/ 203783 h 1855788"/>
                    <a:gd name="connsiteX72" fmla="*/ 1558931 w 2781300"/>
                    <a:gd name="connsiteY72" fmla="*/ 200025 h 1855788"/>
                    <a:gd name="connsiteX73" fmla="*/ 1535305 w 2781300"/>
                    <a:gd name="connsiteY73" fmla="*/ 266902 h 1855788"/>
                    <a:gd name="connsiteX74" fmla="*/ 1540646 w 2781300"/>
                    <a:gd name="connsiteY74" fmla="*/ 269743 h 1855788"/>
                    <a:gd name="connsiteX75" fmla="*/ 1620474 w 2781300"/>
                    <a:gd name="connsiteY75" fmla="*/ 263128 h 1855788"/>
                    <a:gd name="connsiteX76" fmla="*/ 1605204 w 2781300"/>
                    <a:gd name="connsiteY76" fmla="*/ 304079 h 1855788"/>
                    <a:gd name="connsiteX77" fmla="*/ 1757367 w 2781300"/>
                    <a:gd name="connsiteY77" fmla="*/ 311945 h 1855788"/>
                    <a:gd name="connsiteX78" fmla="*/ 1735914 w 2781300"/>
                    <a:gd name="connsiteY78" fmla="*/ 364629 h 1855788"/>
                    <a:gd name="connsiteX79" fmla="*/ 1808129 w 2781300"/>
                    <a:gd name="connsiteY79" fmla="*/ 359574 h 1855788"/>
                    <a:gd name="connsiteX80" fmla="*/ 1792112 w 2781300"/>
                    <a:gd name="connsiteY80" fmla="*/ 395862 h 1855788"/>
                    <a:gd name="connsiteX81" fmla="*/ 1908140 w 2781300"/>
                    <a:gd name="connsiteY81" fmla="*/ 388149 h 1855788"/>
                    <a:gd name="connsiteX82" fmla="*/ 1877411 w 2781300"/>
                    <a:gd name="connsiteY82" fmla="*/ 454261 h 1855788"/>
                    <a:gd name="connsiteX83" fmla="*/ 1882194 w 2781300"/>
                    <a:gd name="connsiteY83" fmla="*/ 456941 h 1855788"/>
                    <a:gd name="connsiteX84" fmla="*/ 1972435 w 2781300"/>
                    <a:gd name="connsiteY84" fmla="*/ 451649 h 1855788"/>
                    <a:gd name="connsiteX85" fmla="*/ 1949751 w 2781300"/>
                    <a:gd name="connsiteY85" fmla="*/ 494699 h 1855788"/>
                    <a:gd name="connsiteX86" fmla="*/ 2100242 w 2781300"/>
                    <a:gd name="connsiteY86" fmla="*/ 524674 h 1855788"/>
                    <a:gd name="connsiteX87" fmla="*/ 2080914 w 2781300"/>
                    <a:gd name="connsiteY87" fmla="*/ 567549 h 1855788"/>
                    <a:gd name="connsiteX88" fmla="*/ 2203928 w 2781300"/>
                    <a:gd name="connsiteY88" fmla="*/ 576262 h 1855788"/>
                    <a:gd name="connsiteX89" fmla="*/ 2180042 w 2781300"/>
                    <a:gd name="connsiteY89" fmla="*/ 622605 h 1855788"/>
                    <a:gd name="connsiteX90" fmla="*/ 2346339 w 2781300"/>
                    <a:gd name="connsiteY90" fmla="*/ 631032 h 1855788"/>
                    <a:gd name="connsiteX91" fmla="*/ 2319231 w 2781300"/>
                    <a:gd name="connsiteY91" fmla="*/ 696341 h 1855788"/>
                    <a:gd name="connsiteX92" fmla="*/ 2438404 w 2781300"/>
                    <a:gd name="connsiteY92" fmla="*/ 707232 h 1855788"/>
                    <a:gd name="connsiteX93" fmla="*/ 2416227 w 2781300"/>
                    <a:gd name="connsiteY93" fmla="*/ 746374 h 1855788"/>
                    <a:gd name="connsiteX94" fmla="*/ 2548297 w 2781300"/>
                    <a:gd name="connsiteY94" fmla="*/ 747713 h 1855788"/>
                    <a:gd name="connsiteX95" fmla="*/ 2513846 w 2781300"/>
                    <a:gd name="connsiteY95" fmla="*/ 796728 h 1855788"/>
                    <a:gd name="connsiteX96" fmla="*/ 2660245 w 2781300"/>
                    <a:gd name="connsiteY96" fmla="*/ 795338 h 1855788"/>
                    <a:gd name="connsiteX97" fmla="*/ 2629833 w 2781300"/>
                    <a:gd name="connsiteY97" fmla="*/ 852351 h 1855788"/>
                    <a:gd name="connsiteX98" fmla="*/ 2710659 w 2781300"/>
                    <a:gd name="connsiteY98" fmla="*/ 852487 h 1855788"/>
                    <a:gd name="connsiteX99" fmla="*/ 2692412 w 2781300"/>
                    <a:gd name="connsiteY99" fmla="*/ 881266 h 1855788"/>
                    <a:gd name="connsiteX100" fmla="*/ 2781300 w 2781300"/>
                    <a:gd name="connsiteY10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52800 w 2781300"/>
                    <a:gd name="connsiteY36" fmla="*/ 1731433 h 1855788"/>
                    <a:gd name="connsiteX37" fmla="*/ 1209062 w 2781300"/>
                    <a:gd name="connsiteY37" fmla="*/ 1749131 h 1855788"/>
                    <a:gd name="connsiteX38" fmla="*/ 1222348 w 2781300"/>
                    <a:gd name="connsiteY38" fmla="*/ 1793876 h 1855788"/>
                    <a:gd name="connsiteX39" fmla="*/ 1136568 w 2781300"/>
                    <a:gd name="connsiteY39" fmla="*/ 1789405 h 1855788"/>
                    <a:gd name="connsiteX40" fmla="*/ 1107314 w 2781300"/>
                    <a:gd name="connsiteY40" fmla="*/ 1784797 h 1855788"/>
                    <a:gd name="connsiteX41" fmla="*/ 1098822 w 2781300"/>
                    <a:gd name="connsiteY41" fmla="*/ 1787442 h 1855788"/>
                    <a:gd name="connsiteX42" fmla="*/ 1108885 w 2781300"/>
                    <a:gd name="connsiteY42" fmla="*/ 1822451 h 1855788"/>
                    <a:gd name="connsiteX43" fmla="*/ 1023105 w 2781300"/>
                    <a:gd name="connsiteY43" fmla="*/ 1817833 h 1855788"/>
                    <a:gd name="connsiteX44" fmla="*/ 1003642 w 2781300"/>
                    <a:gd name="connsiteY44" fmla="*/ 1814666 h 1855788"/>
                    <a:gd name="connsiteX45" fmla="*/ 997790 w 2781300"/>
                    <a:gd name="connsiteY45" fmla="*/ 1815797 h 1855788"/>
                    <a:gd name="connsiteX46" fmla="*/ 1008873 w 2781300"/>
                    <a:gd name="connsiteY46" fmla="*/ 1855788 h 1855788"/>
                    <a:gd name="connsiteX47" fmla="*/ 839790 w 2781300"/>
                    <a:gd name="connsiteY47" fmla="*/ 1836937 h 1855788"/>
                    <a:gd name="connsiteX48" fmla="*/ 821133 w 2781300"/>
                    <a:gd name="connsiteY48" fmla="*/ 1831631 h 1855788"/>
                    <a:gd name="connsiteX49" fmla="*/ 775540 w 2781300"/>
                    <a:gd name="connsiteY49" fmla="*/ 1828957 h 1855788"/>
                    <a:gd name="connsiteX50" fmla="*/ 0 w 2781300"/>
                    <a:gd name="connsiteY50" fmla="*/ 941388 h 1855788"/>
                    <a:gd name="connsiteX51" fmla="*/ 626400 w 2781300"/>
                    <a:gd name="connsiteY51" fmla="*/ 93223 h 1855788"/>
                    <a:gd name="connsiteX52" fmla="*/ 667074 w 2781300"/>
                    <a:gd name="connsiteY52" fmla="*/ 81034 h 1855788"/>
                    <a:gd name="connsiteX53" fmla="*/ 682305 w 2781300"/>
                    <a:gd name="connsiteY53" fmla="*/ 72919 h 1855788"/>
                    <a:gd name="connsiteX54" fmla="*/ 1008873 w 2781300"/>
                    <a:gd name="connsiteY54" fmla="*/ 0 h 1855788"/>
                    <a:gd name="connsiteX55" fmla="*/ 997186 w 2781300"/>
                    <a:gd name="connsiteY55" fmla="*/ 42173 h 1855788"/>
                    <a:gd name="connsiteX56" fmla="*/ 1023105 w 2781300"/>
                    <a:gd name="connsiteY56" fmla="*/ 37956 h 1855788"/>
                    <a:gd name="connsiteX57" fmla="*/ 1108885 w 2781300"/>
                    <a:gd name="connsiteY57" fmla="*/ 33337 h 1855788"/>
                    <a:gd name="connsiteX58" fmla="*/ 1097623 w 2781300"/>
                    <a:gd name="connsiteY58" fmla="*/ 72518 h 1855788"/>
                    <a:gd name="connsiteX59" fmla="*/ 1136568 w 2781300"/>
                    <a:gd name="connsiteY59" fmla="*/ 66383 h 1855788"/>
                    <a:gd name="connsiteX60" fmla="*/ 1222348 w 2781300"/>
                    <a:gd name="connsiteY60" fmla="*/ 61912 h 1855788"/>
                    <a:gd name="connsiteX61" fmla="*/ 1206030 w 2781300"/>
                    <a:gd name="connsiteY61" fmla="*/ 116866 h 1855788"/>
                    <a:gd name="connsiteX62" fmla="*/ 1232453 w 2781300"/>
                    <a:gd name="connsiteY62" fmla="*/ 127349 h 1855788"/>
                    <a:gd name="connsiteX63" fmla="*/ 1260393 w 2781300"/>
                    <a:gd name="connsiteY63" fmla="*/ 123238 h 1855788"/>
                    <a:gd name="connsiteX64" fmla="*/ 1346173 w 2781300"/>
                    <a:gd name="connsiteY64" fmla="*/ 119062 h 1855788"/>
                    <a:gd name="connsiteX65" fmla="*/ 1332246 w 2781300"/>
                    <a:gd name="connsiteY65" fmla="*/ 162868 h 1855788"/>
                    <a:gd name="connsiteX66" fmla="*/ 1344564 w 2781300"/>
                    <a:gd name="connsiteY66" fmla="*/ 161141 h 1855788"/>
                    <a:gd name="connsiteX67" fmla="*/ 1430344 w 2781300"/>
                    <a:gd name="connsiteY67" fmla="*/ 157162 h 1855788"/>
                    <a:gd name="connsiteX68" fmla="*/ 1413731 w 2781300"/>
                    <a:gd name="connsiteY68" fmla="*/ 206956 h 1855788"/>
                    <a:gd name="connsiteX69" fmla="*/ 1421485 w 2781300"/>
                    <a:gd name="connsiteY69" fmla="*/ 210624 h 1855788"/>
                    <a:gd name="connsiteX70" fmla="*/ 1473151 w 2781300"/>
                    <a:gd name="connsiteY70" fmla="*/ 203783 h 1855788"/>
                    <a:gd name="connsiteX71" fmla="*/ 1558931 w 2781300"/>
                    <a:gd name="connsiteY71" fmla="*/ 200025 h 1855788"/>
                    <a:gd name="connsiteX72" fmla="*/ 1535305 w 2781300"/>
                    <a:gd name="connsiteY72" fmla="*/ 266902 h 1855788"/>
                    <a:gd name="connsiteX73" fmla="*/ 1540646 w 2781300"/>
                    <a:gd name="connsiteY73" fmla="*/ 269743 h 1855788"/>
                    <a:gd name="connsiteX74" fmla="*/ 1620474 w 2781300"/>
                    <a:gd name="connsiteY74" fmla="*/ 263128 h 1855788"/>
                    <a:gd name="connsiteX75" fmla="*/ 1605204 w 2781300"/>
                    <a:gd name="connsiteY75" fmla="*/ 304079 h 1855788"/>
                    <a:gd name="connsiteX76" fmla="*/ 1757367 w 2781300"/>
                    <a:gd name="connsiteY76" fmla="*/ 311945 h 1855788"/>
                    <a:gd name="connsiteX77" fmla="*/ 1735914 w 2781300"/>
                    <a:gd name="connsiteY77" fmla="*/ 364629 h 1855788"/>
                    <a:gd name="connsiteX78" fmla="*/ 1808129 w 2781300"/>
                    <a:gd name="connsiteY78" fmla="*/ 359574 h 1855788"/>
                    <a:gd name="connsiteX79" fmla="*/ 1792112 w 2781300"/>
                    <a:gd name="connsiteY79" fmla="*/ 395862 h 1855788"/>
                    <a:gd name="connsiteX80" fmla="*/ 1908140 w 2781300"/>
                    <a:gd name="connsiteY80" fmla="*/ 388149 h 1855788"/>
                    <a:gd name="connsiteX81" fmla="*/ 1877411 w 2781300"/>
                    <a:gd name="connsiteY81" fmla="*/ 454261 h 1855788"/>
                    <a:gd name="connsiteX82" fmla="*/ 1882194 w 2781300"/>
                    <a:gd name="connsiteY82" fmla="*/ 456941 h 1855788"/>
                    <a:gd name="connsiteX83" fmla="*/ 1972435 w 2781300"/>
                    <a:gd name="connsiteY83" fmla="*/ 451649 h 1855788"/>
                    <a:gd name="connsiteX84" fmla="*/ 1949751 w 2781300"/>
                    <a:gd name="connsiteY84" fmla="*/ 494699 h 1855788"/>
                    <a:gd name="connsiteX85" fmla="*/ 2100242 w 2781300"/>
                    <a:gd name="connsiteY85" fmla="*/ 524674 h 1855788"/>
                    <a:gd name="connsiteX86" fmla="*/ 2080914 w 2781300"/>
                    <a:gd name="connsiteY86" fmla="*/ 567549 h 1855788"/>
                    <a:gd name="connsiteX87" fmla="*/ 2203928 w 2781300"/>
                    <a:gd name="connsiteY87" fmla="*/ 576262 h 1855788"/>
                    <a:gd name="connsiteX88" fmla="*/ 2180042 w 2781300"/>
                    <a:gd name="connsiteY88" fmla="*/ 622605 h 1855788"/>
                    <a:gd name="connsiteX89" fmla="*/ 2346339 w 2781300"/>
                    <a:gd name="connsiteY89" fmla="*/ 631032 h 1855788"/>
                    <a:gd name="connsiteX90" fmla="*/ 2319231 w 2781300"/>
                    <a:gd name="connsiteY90" fmla="*/ 696341 h 1855788"/>
                    <a:gd name="connsiteX91" fmla="*/ 2438404 w 2781300"/>
                    <a:gd name="connsiteY91" fmla="*/ 707232 h 1855788"/>
                    <a:gd name="connsiteX92" fmla="*/ 2416227 w 2781300"/>
                    <a:gd name="connsiteY92" fmla="*/ 746374 h 1855788"/>
                    <a:gd name="connsiteX93" fmla="*/ 2548297 w 2781300"/>
                    <a:gd name="connsiteY93" fmla="*/ 747713 h 1855788"/>
                    <a:gd name="connsiteX94" fmla="*/ 2513846 w 2781300"/>
                    <a:gd name="connsiteY94" fmla="*/ 796728 h 1855788"/>
                    <a:gd name="connsiteX95" fmla="*/ 2660245 w 2781300"/>
                    <a:gd name="connsiteY95" fmla="*/ 795338 h 1855788"/>
                    <a:gd name="connsiteX96" fmla="*/ 2629833 w 2781300"/>
                    <a:gd name="connsiteY96" fmla="*/ 852351 h 1855788"/>
                    <a:gd name="connsiteX97" fmla="*/ 2710659 w 2781300"/>
                    <a:gd name="connsiteY97" fmla="*/ 852487 h 1855788"/>
                    <a:gd name="connsiteX98" fmla="*/ 2692412 w 2781300"/>
                    <a:gd name="connsiteY98" fmla="*/ 881266 h 1855788"/>
                    <a:gd name="connsiteX99" fmla="*/ 2781300 w 2781300"/>
                    <a:gd name="connsiteY9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09062 w 2781300"/>
                    <a:gd name="connsiteY36" fmla="*/ 1749131 h 1855788"/>
                    <a:gd name="connsiteX37" fmla="*/ 1222348 w 2781300"/>
                    <a:gd name="connsiteY37" fmla="*/ 1793876 h 1855788"/>
                    <a:gd name="connsiteX38" fmla="*/ 1136568 w 2781300"/>
                    <a:gd name="connsiteY38" fmla="*/ 1789405 h 1855788"/>
                    <a:gd name="connsiteX39" fmla="*/ 1107314 w 2781300"/>
                    <a:gd name="connsiteY39" fmla="*/ 1784797 h 1855788"/>
                    <a:gd name="connsiteX40" fmla="*/ 1098822 w 2781300"/>
                    <a:gd name="connsiteY40" fmla="*/ 1787442 h 1855788"/>
                    <a:gd name="connsiteX41" fmla="*/ 1108885 w 2781300"/>
                    <a:gd name="connsiteY41" fmla="*/ 1822451 h 1855788"/>
                    <a:gd name="connsiteX42" fmla="*/ 1023105 w 2781300"/>
                    <a:gd name="connsiteY42" fmla="*/ 1817833 h 1855788"/>
                    <a:gd name="connsiteX43" fmla="*/ 1003642 w 2781300"/>
                    <a:gd name="connsiteY43" fmla="*/ 1814666 h 1855788"/>
                    <a:gd name="connsiteX44" fmla="*/ 997790 w 2781300"/>
                    <a:gd name="connsiteY44" fmla="*/ 1815797 h 1855788"/>
                    <a:gd name="connsiteX45" fmla="*/ 1008873 w 2781300"/>
                    <a:gd name="connsiteY45" fmla="*/ 1855788 h 1855788"/>
                    <a:gd name="connsiteX46" fmla="*/ 839790 w 2781300"/>
                    <a:gd name="connsiteY46" fmla="*/ 1836937 h 1855788"/>
                    <a:gd name="connsiteX47" fmla="*/ 821133 w 2781300"/>
                    <a:gd name="connsiteY47" fmla="*/ 1831631 h 1855788"/>
                    <a:gd name="connsiteX48" fmla="*/ 775540 w 2781300"/>
                    <a:gd name="connsiteY48" fmla="*/ 1828957 h 1855788"/>
                    <a:gd name="connsiteX49" fmla="*/ 0 w 2781300"/>
                    <a:gd name="connsiteY49" fmla="*/ 941388 h 1855788"/>
                    <a:gd name="connsiteX50" fmla="*/ 626400 w 2781300"/>
                    <a:gd name="connsiteY50" fmla="*/ 93223 h 1855788"/>
                    <a:gd name="connsiteX51" fmla="*/ 667074 w 2781300"/>
                    <a:gd name="connsiteY51" fmla="*/ 81034 h 1855788"/>
                    <a:gd name="connsiteX52" fmla="*/ 682305 w 2781300"/>
                    <a:gd name="connsiteY52" fmla="*/ 72919 h 1855788"/>
                    <a:gd name="connsiteX53" fmla="*/ 1008873 w 2781300"/>
                    <a:gd name="connsiteY53" fmla="*/ 0 h 1855788"/>
                    <a:gd name="connsiteX54" fmla="*/ 997186 w 2781300"/>
                    <a:gd name="connsiteY54" fmla="*/ 42173 h 1855788"/>
                    <a:gd name="connsiteX55" fmla="*/ 1023105 w 2781300"/>
                    <a:gd name="connsiteY55" fmla="*/ 37956 h 1855788"/>
                    <a:gd name="connsiteX56" fmla="*/ 1108885 w 2781300"/>
                    <a:gd name="connsiteY56" fmla="*/ 33337 h 1855788"/>
                    <a:gd name="connsiteX57" fmla="*/ 1097623 w 2781300"/>
                    <a:gd name="connsiteY57" fmla="*/ 72518 h 1855788"/>
                    <a:gd name="connsiteX58" fmla="*/ 1136568 w 2781300"/>
                    <a:gd name="connsiteY58" fmla="*/ 66383 h 1855788"/>
                    <a:gd name="connsiteX59" fmla="*/ 1222348 w 2781300"/>
                    <a:gd name="connsiteY59" fmla="*/ 61912 h 1855788"/>
                    <a:gd name="connsiteX60" fmla="*/ 1206030 w 2781300"/>
                    <a:gd name="connsiteY60" fmla="*/ 116866 h 1855788"/>
                    <a:gd name="connsiteX61" fmla="*/ 1232453 w 2781300"/>
                    <a:gd name="connsiteY61" fmla="*/ 127349 h 1855788"/>
                    <a:gd name="connsiteX62" fmla="*/ 1260393 w 2781300"/>
                    <a:gd name="connsiteY62" fmla="*/ 123238 h 1855788"/>
                    <a:gd name="connsiteX63" fmla="*/ 1346173 w 2781300"/>
                    <a:gd name="connsiteY63" fmla="*/ 119062 h 1855788"/>
                    <a:gd name="connsiteX64" fmla="*/ 1332246 w 2781300"/>
                    <a:gd name="connsiteY64" fmla="*/ 162868 h 1855788"/>
                    <a:gd name="connsiteX65" fmla="*/ 1344564 w 2781300"/>
                    <a:gd name="connsiteY65" fmla="*/ 161141 h 1855788"/>
                    <a:gd name="connsiteX66" fmla="*/ 1430344 w 2781300"/>
                    <a:gd name="connsiteY66" fmla="*/ 157162 h 1855788"/>
                    <a:gd name="connsiteX67" fmla="*/ 1413731 w 2781300"/>
                    <a:gd name="connsiteY67" fmla="*/ 206956 h 1855788"/>
                    <a:gd name="connsiteX68" fmla="*/ 1421485 w 2781300"/>
                    <a:gd name="connsiteY68" fmla="*/ 210624 h 1855788"/>
                    <a:gd name="connsiteX69" fmla="*/ 1473151 w 2781300"/>
                    <a:gd name="connsiteY69" fmla="*/ 203783 h 1855788"/>
                    <a:gd name="connsiteX70" fmla="*/ 1558931 w 2781300"/>
                    <a:gd name="connsiteY70" fmla="*/ 200025 h 1855788"/>
                    <a:gd name="connsiteX71" fmla="*/ 1535305 w 2781300"/>
                    <a:gd name="connsiteY71" fmla="*/ 266902 h 1855788"/>
                    <a:gd name="connsiteX72" fmla="*/ 1540646 w 2781300"/>
                    <a:gd name="connsiteY72" fmla="*/ 269743 h 1855788"/>
                    <a:gd name="connsiteX73" fmla="*/ 1620474 w 2781300"/>
                    <a:gd name="connsiteY73" fmla="*/ 263128 h 1855788"/>
                    <a:gd name="connsiteX74" fmla="*/ 1605204 w 2781300"/>
                    <a:gd name="connsiteY74" fmla="*/ 304079 h 1855788"/>
                    <a:gd name="connsiteX75" fmla="*/ 1757367 w 2781300"/>
                    <a:gd name="connsiteY75" fmla="*/ 311945 h 1855788"/>
                    <a:gd name="connsiteX76" fmla="*/ 1735914 w 2781300"/>
                    <a:gd name="connsiteY76" fmla="*/ 364629 h 1855788"/>
                    <a:gd name="connsiteX77" fmla="*/ 1808129 w 2781300"/>
                    <a:gd name="connsiteY77" fmla="*/ 359574 h 1855788"/>
                    <a:gd name="connsiteX78" fmla="*/ 1792112 w 2781300"/>
                    <a:gd name="connsiteY78" fmla="*/ 395862 h 1855788"/>
                    <a:gd name="connsiteX79" fmla="*/ 1908140 w 2781300"/>
                    <a:gd name="connsiteY79" fmla="*/ 388149 h 1855788"/>
                    <a:gd name="connsiteX80" fmla="*/ 1877411 w 2781300"/>
                    <a:gd name="connsiteY80" fmla="*/ 454261 h 1855788"/>
                    <a:gd name="connsiteX81" fmla="*/ 1882194 w 2781300"/>
                    <a:gd name="connsiteY81" fmla="*/ 456941 h 1855788"/>
                    <a:gd name="connsiteX82" fmla="*/ 1972435 w 2781300"/>
                    <a:gd name="connsiteY82" fmla="*/ 451649 h 1855788"/>
                    <a:gd name="connsiteX83" fmla="*/ 1949751 w 2781300"/>
                    <a:gd name="connsiteY83" fmla="*/ 494699 h 1855788"/>
                    <a:gd name="connsiteX84" fmla="*/ 2100242 w 2781300"/>
                    <a:gd name="connsiteY84" fmla="*/ 524674 h 1855788"/>
                    <a:gd name="connsiteX85" fmla="*/ 2080914 w 2781300"/>
                    <a:gd name="connsiteY85" fmla="*/ 567549 h 1855788"/>
                    <a:gd name="connsiteX86" fmla="*/ 2203928 w 2781300"/>
                    <a:gd name="connsiteY86" fmla="*/ 576262 h 1855788"/>
                    <a:gd name="connsiteX87" fmla="*/ 2180042 w 2781300"/>
                    <a:gd name="connsiteY87" fmla="*/ 622605 h 1855788"/>
                    <a:gd name="connsiteX88" fmla="*/ 2346339 w 2781300"/>
                    <a:gd name="connsiteY88" fmla="*/ 631032 h 1855788"/>
                    <a:gd name="connsiteX89" fmla="*/ 2319231 w 2781300"/>
                    <a:gd name="connsiteY89" fmla="*/ 696341 h 1855788"/>
                    <a:gd name="connsiteX90" fmla="*/ 2438404 w 2781300"/>
                    <a:gd name="connsiteY90" fmla="*/ 707232 h 1855788"/>
                    <a:gd name="connsiteX91" fmla="*/ 2416227 w 2781300"/>
                    <a:gd name="connsiteY91" fmla="*/ 746374 h 1855788"/>
                    <a:gd name="connsiteX92" fmla="*/ 2548297 w 2781300"/>
                    <a:gd name="connsiteY92" fmla="*/ 747713 h 1855788"/>
                    <a:gd name="connsiteX93" fmla="*/ 2513846 w 2781300"/>
                    <a:gd name="connsiteY93" fmla="*/ 796728 h 1855788"/>
                    <a:gd name="connsiteX94" fmla="*/ 2660245 w 2781300"/>
                    <a:gd name="connsiteY94" fmla="*/ 795338 h 1855788"/>
                    <a:gd name="connsiteX95" fmla="*/ 2629833 w 2781300"/>
                    <a:gd name="connsiteY95" fmla="*/ 852351 h 1855788"/>
                    <a:gd name="connsiteX96" fmla="*/ 2710659 w 2781300"/>
                    <a:gd name="connsiteY96" fmla="*/ 852487 h 1855788"/>
                    <a:gd name="connsiteX97" fmla="*/ 2692412 w 2781300"/>
                    <a:gd name="connsiteY97" fmla="*/ 881266 h 1855788"/>
                    <a:gd name="connsiteX98" fmla="*/ 2781300 w 2781300"/>
                    <a:gd name="connsiteY9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60393 w 2781300"/>
                    <a:gd name="connsiteY34" fmla="*/ 1732550 h 1855788"/>
                    <a:gd name="connsiteX35" fmla="*/ 1209062 w 2781300"/>
                    <a:gd name="connsiteY35" fmla="*/ 1749131 h 1855788"/>
                    <a:gd name="connsiteX36" fmla="*/ 1222348 w 2781300"/>
                    <a:gd name="connsiteY36" fmla="*/ 1793876 h 1855788"/>
                    <a:gd name="connsiteX37" fmla="*/ 1136568 w 2781300"/>
                    <a:gd name="connsiteY37" fmla="*/ 1789405 h 1855788"/>
                    <a:gd name="connsiteX38" fmla="*/ 1107314 w 2781300"/>
                    <a:gd name="connsiteY38" fmla="*/ 1784797 h 1855788"/>
                    <a:gd name="connsiteX39" fmla="*/ 1098822 w 2781300"/>
                    <a:gd name="connsiteY39" fmla="*/ 1787442 h 1855788"/>
                    <a:gd name="connsiteX40" fmla="*/ 1108885 w 2781300"/>
                    <a:gd name="connsiteY40" fmla="*/ 1822451 h 1855788"/>
                    <a:gd name="connsiteX41" fmla="*/ 1023105 w 2781300"/>
                    <a:gd name="connsiteY41" fmla="*/ 1817833 h 1855788"/>
                    <a:gd name="connsiteX42" fmla="*/ 1003642 w 2781300"/>
                    <a:gd name="connsiteY42" fmla="*/ 1814666 h 1855788"/>
                    <a:gd name="connsiteX43" fmla="*/ 997790 w 2781300"/>
                    <a:gd name="connsiteY43" fmla="*/ 1815797 h 1855788"/>
                    <a:gd name="connsiteX44" fmla="*/ 1008873 w 2781300"/>
                    <a:gd name="connsiteY44" fmla="*/ 1855788 h 1855788"/>
                    <a:gd name="connsiteX45" fmla="*/ 839790 w 2781300"/>
                    <a:gd name="connsiteY45" fmla="*/ 1836937 h 1855788"/>
                    <a:gd name="connsiteX46" fmla="*/ 821133 w 2781300"/>
                    <a:gd name="connsiteY46" fmla="*/ 1831631 h 1855788"/>
                    <a:gd name="connsiteX47" fmla="*/ 775540 w 2781300"/>
                    <a:gd name="connsiteY47" fmla="*/ 1828957 h 1855788"/>
                    <a:gd name="connsiteX48" fmla="*/ 0 w 2781300"/>
                    <a:gd name="connsiteY48" fmla="*/ 941388 h 1855788"/>
                    <a:gd name="connsiteX49" fmla="*/ 626400 w 2781300"/>
                    <a:gd name="connsiteY49" fmla="*/ 93223 h 1855788"/>
                    <a:gd name="connsiteX50" fmla="*/ 667074 w 2781300"/>
                    <a:gd name="connsiteY50" fmla="*/ 81034 h 1855788"/>
                    <a:gd name="connsiteX51" fmla="*/ 682305 w 2781300"/>
                    <a:gd name="connsiteY51" fmla="*/ 72919 h 1855788"/>
                    <a:gd name="connsiteX52" fmla="*/ 1008873 w 2781300"/>
                    <a:gd name="connsiteY52" fmla="*/ 0 h 1855788"/>
                    <a:gd name="connsiteX53" fmla="*/ 997186 w 2781300"/>
                    <a:gd name="connsiteY53" fmla="*/ 42173 h 1855788"/>
                    <a:gd name="connsiteX54" fmla="*/ 1023105 w 2781300"/>
                    <a:gd name="connsiteY54" fmla="*/ 37956 h 1855788"/>
                    <a:gd name="connsiteX55" fmla="*/ 1108885 w 2781300"/>
                    <a:gd name="connsiteY55" fmla="*/ 33337 h 1855788"/>
                    <a:gd name="connsiteX56" fmla="*/ 1097623 w 2781300"/>
                    <a:gd name="connsiteY56" fmla="*/ 72518 h 1855788"/>
                    <a:gd name="connsiteX57" fmla="*/ 1136568 w 2781300"/>
                    <a:gd name="connsiteY57" fmla="*/ 66383 h 1855788"/>
                    <a:gd name="connsiteX58" fmla="*/ 1222348 w 2781300"/>
                    <a:gd name="connsiteY58" fmla="*/ 61912 h 1855788"/>
                    <a:gd name="connsiteX59" fmla="*/ 1206030 w 2781300"/>
                    <a:gd name="connsiteY59" fmla="*/ 116866 h 1855788"/>
                    <a:gd name="connsiteX60" fmla="*/ 1232453 w 2781300"/>
                    <a:gd name="connsiteY60" fmla="*/ 127349 h 1855788"/>
                    <a:gd name="connsiteX61" fmla="*/ 1260393 w 2781300"/>
                    <a:gd name="connsiteY61" fmla="*/ 123238 h 1855788"/>
                    <a:gd name="connsiteX62" fmla="*/ 1346173 w 2781300"/>
                    <a:gd name="connsiteY62" fmla="*/ 119062 h 1855788"/>
                    <a:gd name="connsiteX63" fmla="*/ 1332246 w 2781300"/>
                    <a:gd name="connsiteY63" fmla="*/ 162868 h 1855788"/>
                    <a:gd name="connsiteX64" fmla="*/ 1344564 w 2781300"/>
                    <a:gd name="connsiteY64" fmla="*/ 161141 h 1855788"/>
                    <a:gd name="connsiteX65" fmla="*/ 1430344 w 2781300"/>
                    <a:gd name="connsiteY65" fmla="*/ 157162 h 1855788"/>
                    <a:gd name="connsiteX66" fmla="*/ 1413731 w 2781300"/>
                    <a:gd name="connsiteY66" fmla="*/ 206956 h 1855788"/>
                    <a:gd name="connsiteX67" fmla="*/ 1421485 w 2781300"/>
                    <a:gd name="connsiteY67" fmla="*/ 210624 h 1855788"/>
                    <a:gd name="connsiteX68" fmla="*/ 1473151 w 2781300"/>
                    <a:gd name="connsiteY68" fmla="*/ 203783 h 1855788"/>
                    <a:gd name="connsiteX69" fmla="*/ 1558931 w 2781300"/>
                    <a:gd name="connsiteY69" fmla="*/ 200025 h 1855788"/>
                    <a:gd name="connsiteX70" fmla="*/ 1535305 w 2781300"/>
                    <a:gd name="connsiteY70" fmla="*/ 266902 h 1855788"/>
                    <a:gd name="connsiteX71" fmla="*/ 1540646 w 2781300"/>
                    <a:gd name="connsiteY71" fmla="*/ 269743 h 1855788"/>
                    <a:gd name="connsiteX72" fmla="*/ 1620474 w 2781300"/>
                    <a:gd name="connsiteY72" fmla="*/ 263128 h 1855788"/>
                    <a:gd name="connsiteX73" fmla="*/ 1605204 w 2781300"/>
                    <a:gd name="connsiteY73" fmla="*/ 304079 h 1855788"/>
                    <a:gd name="connsiteX74" fmla="*/ 1757367 w 2781300"/>
                    <a:gd name="connsiteY74" fmla="*/ 311945 h 1855788"/>
                    <a:gd name="connsiteX75" fmla="*/ 1735914 w 2781300"/>
                    <a:gd name="connsiteY75" fmla="*/ 364629 h 1855788"/>
                    <a:gd name="connsiteX76" fmla="*/ 1808129 w 2781300"/>
                    <a:gd name="connsiteY76" fmla="*/ 359574 h 1855788"/>
                    <a:gd name="connsiteX77" fmla="*/ 1792112 w 2781300"/>
                    <a:gd name="connsiteY77" fmla="*/ 395862 h 1855788"/>
                    <a:gd name="connsiteX78" fmla="*/ 1908140 w 2781300"/>
                    <a:gd name="connsiteY78" fmla="*/ 388149 h 1855788"/>
                    <a:gd name="connsiteX79" fmla="*/ 1877411 w 2781300"/>
                    <a:gd name="connsiteY79" fmla="*/ 454261 h 1855788"/>
                    <a:gd name="connsiteX80" fmla="*/ 1882194 w 2781300"/>
                    <a:gd name="connsiteY80" fmla="*/ 456941 h 1855788"/>
                    <a:gd name="connsiteX81" fmla="*/ 1972435 w 2781300"/>
                    <a:gd name="connsiteY81" fmla="*/ 451649 h 1855788"/>
                    <a:gd name="connsiteX82" fmla="*/ 1949751 w 2781300"/>
                    <a:gd name="connsiteY82" fmla="*/ 494699 h 1855788"/>
                    <a:gd name="connsiteX83" fmla="*/ 2100242 w 2781300"/>
                    <a:gd name="connsiteY83" fmla="*/ 524674 h 1855788"/>
                    <a:gd name="connsiteX84" fmla="*/ 2080914 w 2781300"/>
                    <a:gd name="connsiteY84" fmla="*/ 567549 h 1855788"/>
                    <a:gd name="connsiteX85" fmla="*/ 2203928 w 2781300"/>
                    <a:gd name="connsiteY85" fmla="*/ 576262 h 1855788"/>
                    <a:gd name="connsiteX86" fmla="*/ 2180042 w 2781300"/>
                    <a:gd name="connsiteY86" fmla="*/ 622605 h 1855788"/>
                    <a:gd name="connsiteX87" fmla="*/ 2346339 w 2781300"/>
                    <a:gd name="connsiteY87" fmla="*/ 631032 h 1855788"/>
                    <a:gd name="connsiteX88" fmla="*/ 2319231 w 2781300"/>
                    <a:gd name="connsiteY88" fmla="*/ 696341 h 1855788"/>
                    <a:gd name="connsiteX89" fmla="*/ 2438404 w 2781300"/>
                    <a:gd name="connsiteY89" fmla="*/ 707232 h 1855788"/>
                    <a:gd name="connsiteX90" fmla="*/ 2416227 w 2781300"/>
                    <a:gd name="connsiteY90" fmla="*/ 746374 h 1855788"/>
                    <a:gd name="connsiteX91" fmla="*/ 2548297 w 2781300"/>
                    <a:gd name="connsiteY91" fmla="*/ 747713 h 1855788"/>
                    <a:gd name="connsiteX92" fmla="*/ 2513846 w 2781300"/>
                    <a:gd name="connsiteY92" fmla="*/ 796728 h 1855788"/>
                    <a:gd name="connsiteX93" fmla="*/ 2660245 w 2781300"/>
                    <a:gd name="connsiteY93" fmla="*/ 795338 h 1855788"/>
                    <a:gd name="connsiteX94" fmla="*/ 2629833 w 2781300"/>
                    <a:gd name="connsiteY94" fmla="*/ 852351 h 1855788"/>
                    <a:gd name="connsiteX95" fmla="*/ 2710659 w 2781300"/>
                    <a:gd name="connsiteY95" fmla="*/ 852487 h 1855788"/>
                    <a:gd name="connsiteX96" fmla="*/ 2692412 w 2781300"/>
                    <a:gd name="connsiteY96" fmla="*/ 881266 h 1855788"/>
                    <a:gd name="connsiteX97" fmla="*/ 2781300 w 2781300"/>
                    <a:gd name="connsiteY9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36568 w 2781300"/>
                    <a:gd name="connsiteY36" fmla="*/ 1789405 h 1855788"/>
                    <a:gd name="connsiteX37" fmla="*/ 1107314 w 2781300"/>
                    <a:gd name="connsiteY37" fmla="*/ 1784797 h 1855788"/>
                    <a:gd name="connsiteX38" fmla="*/ 1098822 w 2781300"/>
                    <a:gd name="connsiteY38" fmla="*/ 1787442 h 1855788"/>
                    <a:gd name="connsiteX39" fmla="*/ 1108885 w 2781300"/>
                    <a:gd name="connsiteY39" fmla="*/ 1822451 h 1855788"/>
                    <a:gd name="connsiteX40" fmla="*/ 1023105 w 2781300"/>
                    <a:gd name="connsiteY40" fmla="*/ 1817833 h 1855788"/>
                    <a:gd name="connsiteX41" fmla="*/ 1003642 w 2781300"/>
                    <a:gd name="connsiteY41" fmla="*/ 1814666 h 1855788"/>
                    <a:gd name="connsiteX42" fmla="*/ 997790 w 2781300"/>
                    <a:gd name="connsiteY42" fmla="*/ 1815797 h 1855788"/>
                    <a:gd name="connsiteX43" fmla="*/ 1008873 w 2781300"/>
                    <a:gd name="connsiteY43" fmla="*/ 1855788 h 1855788"/>
                    <a:gd name="connsiteX44" fmla="*/ 839790 w 2781300"/>
                    <a:gd name="connsiteY44" fmla="*/ 1836937 h 1855788"/>
                    <a:gd name="connsiteX45" fmla="*/ 821133 w 2781300"/>
                    <a:gd name="connsiteY45" fmla="*/ 1831631 h 1855788"/>
                    <a:gd name="connsiteX46" fmla="*/ 775540 w 2781300"/>
                    <a:gd name="connsiteY46" fmla="*/ 1828957 h 1855788"/>
                    <a:gd name="connsiteX47" fmla="*/ 0 w 2781300"/>
                    <a:gd name="connsiteY47" fmla="*/ 941388 h 1855788"/>
                    <a:gd name="connsiteX48" fmla="*/ 626400 w 2781300"/>
                    <a:gd name="connsiteY48" fmla="*/ 93223 h 1855788"/>
                    <a:gd name="connsiteX49" fmla="*/ 667074 w 2781300"/>
                    <a:gd name="connsiteY49" fmla="*/ 81034 h 1855788"/>
                    <a:gd name="connsiteX50" fmla="*/ 682305 w 2781300"/>
                    <a:gd name="connsiteY50" fmla="*/ 72919 h 1855788"/>
                    <a:gd name="connsiteX51" fmla="*/ 1008873 w 2781300"/>
                    <a:gd name="connsiteY51" fmla="*/ 0 h 1855788"/>
                    <a:gd name="connsiteX52" fmla="*/ 997186 w 2781300"/>
                    <a:gd name="connsiteY52" fmla="*/ 42173 h 1855788"/>
                    <a:gd name="connsiteX53" fmla="*/ 1023105 w 2781300"/>
                    <a:gd name="connsiteY53" fmla="*/ 37956 h 1855788"/>
                    <a:gd name="connsiteX54" fmla="*/ 1108885 w 2781300"/>
                    <a:gd name="connsiteY54" fmla="*/ 33337 h 1855788"/>
                    <a:gd name="connsiteX55" fmla="*/ 1097623 w 2781300"/>
                    <a:gd name="connsiteY55" fmla="*/ 72518 h 1855788"/>
                    <a:gd name="connsiteX56" fmla="*/ 1136568 w 2781300"/>
                    <a:gd name="connsiteY56" fmla="*/ 66383 h 1855788"/>
                    <a:gd name="connsiteX57" fmla="*/ 1222348 w 2781300"/>
                    <a:gd name="connsiteY57" fmla="*/ 61912 h 1855788"/>
                    <a:gd name="connsiteX58" fmla="*/ 1206030 w 2781300"/>
                    <a:gd name="connsiteY58" fmla="*/ 116866 h 1855788"/>
                    <a:gd name="connsiteX59" fmla="*/ 1232453 w 2781300"/>
                    <a:gd name="connsiteY59" fmla="*/ 127349 h 1855788"/>
                    <a:gd name="connsiteX60" fmla="*/ 1260393 w 2781300"/>
                    <a:gd name="connsiteY60" fmla="*/ 123238 h 1855788"/>
                    <a:gd name="connsiteX61" fmla="*/ 1346173 w 2781300"/>
                    <a:gd name="connsiteY61" fmla="*/ 119062 h 1855788"/>
                    <a:gd name="connsiteX62" fmla="*/ 1332246 w 2781300"/>
                    <a:gd name="connsiteY62" fmla="*/ 162868 h 1855788"/>
                    <a:gd name="connsiteX63" fmla="*/ 1344564 w 2781300"/>
                    <a:gd name="connsiteY63" fmla="*/ 161141 h 1855788"/>
                    <a:gd name="connsiteX64" fmla="*/ 1430344 w 2781300"/>
                    <a:gd name="connsiteY64" fmla="*/ 157162 h 1855788"/>
                    <a:gd name="connsiteX65" fmla="*/ 1413731 w 2781300"/>
                    <a:gd name="connsiteY65" fmla="*/ 206956 h 1855788"/>
                    <a:gd name="connsiteX66" fmla="*/ 1421485 w 2781300"/>
                    <a:gd name="connsiteY66" fmla="*/ 210624 h 1855788"/>
                    <a:gd name="connsiteX67" fmla="*/ 1473151 w 2781300"/>
                    <a:gd name="connsiteY67" fmla="*/ 203783 h 1855788"/>
                    <a:gd name="connsiteX68" fmla="*/ 1558931 w 2781300"/>
                    <a:gd name="connsiteY68" fmla="*/ 200025 h 1855788"/>
                    <a:gd name="connsiteX69" fmla="*/ 1535305 w 2781300"/>
                    <a:gd name="connsiteY69" fmla="*/ 266902 h 1855788"/>
                    <a:gd name="connsiteX70" fmla="*/ 1540646 w 2781300"/>
                    <a:gd name="connsiteY70" fmla="*/ 269743 h 1855788"/>
                    <a:gd name="connsiteX71" fmla="*/ 1620474 w 2781300"/>
                    <a:gd name="connsiteY71" fmla="*/ 263128 h 1855788"/>
                    <a:gd name="connsiteX72" fmla="*/ 1605204 w 2781300"/>
                    <a:gd name="connsiteY72" fmla="*/ 304079 h 1855788"/>
                    <a:gd name="connsiteX73" fmla="*/ 1757367 w 2781300"/>
                    <a:gd name="connsiteY73" fmla="*/ 311945 h 1855788"/>
                    <a:gd name="connsiteX74" fmla="*/ 1735914 w 2781300"/>
                    <a:gd name="connsiteY74" fmla="*/ 364629 h 1855788"/>
                    <a:gd name="connsiteX75" fmla="*/ 1808129 w 2781300"/>
                    <a:gd name="connsiteY75" fmla="*/ 359574 h 1855788"/>
                    <a:gd name="connsiteX76" fmla="*/ 1792112 w 2781300"/>
                    <a:gd name="connsiteY76" fmla="*/ 395862 h 1855788"/>
                    <a:gd name="connsiteX77" fmla="*/ 1908140 w 2781300"/>
                    <a:gd name="connsiteY77" fmla="*/ 388149 h 1855788"/>
                    <a:gd name="connsiteX78" fmla="*/ 1877411 w 2781300"/>
                    <a:gd name="connsiteY78" fmla="*/ 454261 h 1855788"/>
                    <a:gd name="connsiteX79" fmla="*/ 1882194 w 2781300"/>
                    <a:gd name="connsiteY79" fmla="*/ 456941 h 1855788"/>
                    <a:gd name="connsiteX80" fmla="*/ 1972435 w 2781300"/>
                    <a:gd name="connsiteY80" fmla="*/ 451649 h 1855788"/>
                    <a:gd name="connsiteX81" fmla="*/ 1949751 w 2781300"/>
                    <a:gd name="connsiteY81" fmla="*/ 494699 h 1855788"/>
                    <a:gd name="connsiteX82" fmla="*/ 2100242 w 2781300"/>
                    <a:gd name="connsiteY82" fmla="*/ 524674 h 1855788"/>
                    <a:gd name="connsiteX83" fmla="*/ 2080914 w 2781300"/>
                    <a:gd name="connsiteY83" fmla="*/ 567549 h 1855788"/>
                    <a:gd name="connsiteX84" fmla="*/ 2203928 w 2781300"/>
                    <a:gd name="connsiteY84" fmla="*/ 576262 h 1855788"/>
                    <a:gd name="connsiteX85" fmla="*/ 2180042 w 2781300"/>
                    <a:gd name="connsiteY85" fmla="*/ 622605 h 1855788"/>
                    <a:gd name="connsiteX86" fmla="*/ 2346339 w 2781300"/>
                    <a:gd name="connsiteY86" fmla="*/ 631032 h 1855788"/>
                    <a:gd name="connsiteX87" fmla="*/ 2319231 w 2781300"/>
                    <a:gd name="connsiteY87" fmla="*/ 696341 h 1855788"/>
                    <a:gd name="connsiteX88" fmla="*/ 2438404 w 2781300"/>
                    <a:gd name="connsiteY88" fmla="*/ 707232 h 1855788"/>
                    <a:gd name="connsiteX89" fmla="*/ 2416227 w 2781300"/>
                    <a:gd name="connsiteY89" fmla="*/ 746374 h 1855788"/>
                    <a:gd name="connsiteX90" fmla="*/ 2548297 w 2781300"/>
                    <a:gd name="connsiteY90" fmla="*/ 747713 h 1855788"/>
                    <a:gd name="connsiteX91" fmla="*/ 2513846 w 2781300"/>
                    <a:gd name="connsiteY91" fmla="*/ 796728 h 1855788"/>
                    <a:gd name="connsiteX92" fmla="*/ 2660245 w 2781300"/>
                    <a:gd name="connsiteY92" fmla="*/ 795338 h 1855788"/>
                    <a:gd name="connsiteX93" fmla="*/ 2629833 w 2781300"/>
                    <a:gd name="connsiteY93" fmla="*/ 852351 h 1855788"/>
                    <a:gd name="connsiteX94" fmla="*/ 2710659 w 2781300"/>
                    <a:gd name="connsiteY94" fmla="*/ 852487 h 1855788"/>
                    <a:gd name="connsiteX95" fmla="*/ 2692412 w 2781300"/>
                    <a:gd name="connsiteY95" fmla="*/ 881266 h 1855788"/>
                    <a:gd name="connsiteX96" fmla="*/ 2781300 w 2781300"/>
                    <a:gd name="connsiteY9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098822 w 2781300"/>
                    <a:gd name="connsiteY37" fmla="*/ 1787442 h 1855788"/>
                    <a:gd name="connsiteX38" fmla="*/ 1108885 w 2781300"/>
                    <a:gd name="connsiteY38" fmla="*/ 1822451 h 1855788"/>
                    <a:gd name="connsiteX39" fmla="*/ 1023105 w 2781300"/>
                    <a:gd name="connsiteY39" fmla="*/ 1817833 h 1855788"/>
                    <a:gd name="connsiteX40" fmla="*/ 1003642 w 2781300"/>
                    <a:gd name="connsiteY40" fmla="*/ 1814666 h 1855788"/>
                    <a:gd name="connsiteX41" fmla="*/ 997790 w 2781300"/>
                    <a:gd name="connsiteY41" fmla="*/ 1815797 h 1855788"/>
                    <a:gd name="connsiteX42" fmla="*/ 1008873 w 2781300"/>
                    <a:gd name="connsiteY42" fmla="*/ 1855788 h 1855788"/>
                    <a:gd name="connsiteX43" fmla="*/ 839790 w 2781300"/>
                    <a:gd name="connsiteY43" fmla="*/ 1836937 h 1855788"/>
                    <a:gd name="connsiteX44" fmla="*/ 821133 w 2781300"/>
                    <a:gd name="connsiteY44" fmla="*/ 1831631 h 1855788"/>
                    <a:gd name="connsiteX45" fmla="*/ 775540 w 2781300"/>
                    <a:gd name="connsiteY45" fmla="*/ 1828957 h 1855788"/>
                    <a:gd name="connsiteX46" fmla="*/ 0 w 2781300"/>
                    <a:gd name="connsiteY46" fmla="*/ 941388 h 1855788"/>
                    <a:gd name="connsiteX47" fmla="*/ 626400 w 2781300"/>
                    <a:gd name="connsiteY47" fmla="*/ 93223 h 1855788"/>
                    <a:gd name="connsiteX48" fmla="*/ 667074 w 2781300"/>
                    <a:gd name="connsiteY48" fmla="*/ 81034 h 1855788"/>
                    <a:gd name="connsiteX49" fmla="*/ 682305 w 2781300"/>
                    <a:gd name="connsiteY49" fmla="*/ 72919 h 1855788"/>
                    <a:gd name="connsiteX50" fmla="*/ 1008873 w 2781300"/>
                    <a:gd name="connsiteY50" fmla="*/ 0 h 1855788"/>
                    <a:gd name="connsiteX51" fmla="*/ 997186 w 2781300"/>
                    <a:gd name="connsiteY51" fmla="*/ 42173 h 1855788"/>
                    <a:gd name="connsiteX52" fmla="*/ 1023105 w 2781300"/>
                    <a:gd name="connsiteY52" fmla="*/ 37956 h 1855788"/>
                    <a:gd name="connsiteX53" fmla="*/ 1108885 w 2781300"/>
                    <a:gd name="connsiteY53" fmla="*/ 33337 h 1855788"/>
                    <a:gd name="connsiteX54" fmla="*/ 1097623 w 2781300"/>
                    <a:gd name="connsiteY54" fmla="*/ 72518 h 1855788"/>
                    <a:gd name="connsiteX55" fmla="*/ 1136568 w 2781300"/>
                    <a:gd name="connsiteY55" fmla="*/ 66383 h 1855788"/>
                    <a:gd name="connsiteX56" fmla="*/ 1222348 w 2781300"/>
                    <a:gd name="connsiteY56" fmla="*/ 61912 h 1855788"/>
                    <a:gd name="connsiteX57" fmla="*/ 1206030 w 2781300"/>
                    <a:gd name="connsiteY57" fmla="*/ 116866 h 1855788"/>
                    <a:gd name="connsiteX58" fmla="*/ 1232453 w 2781300"/>
                    <a:gd name="connsiteY58" fmla="*/ 127349 h 1855788"/>
                    <a:gd name="connsiteX59" fmla="*/ 1260393 w 2781300"/>
                    <a:gd name="connsiteY59" fmla="*/ 123238 h 1855788"/>
                    <a:gd name="connsiteX60" fmla="*/ 1346173 w 2781300"/>
                    <a:gd name="connsiteY60" fmla="*/ 119062 h 1855788"/>
                    <a:gd name="connsiteX61" fmla="*/ 1332246 w 2781300"/>
                    <a:gd name="connsiteY61" fmla="*/ 162868 h 1855788"/>
                    <a:gd name="connsiteX62" fmla="*/ 1344564 w 2781300"/>
                    <a:gd name="connsiteY62" fmla="*/ 161141 h 1855788"/>
                    <a:gd name="connsiteX63" fmla="*/ 1430344 w 2781300"/>
                    <a:gd name="connsiteY63" fmla="*/ 157162 h 1855788"/>
                    <a:gd name="connsiteX64" fmla="*/ 1413731 w 2781300"/>
                    <a:gd name="connsiteY64" fmla="*/ 206956 h 1855788"/>
                    <a:gd name="connsiteX65" fmla="*/ 1421485 w 2781300"/>
                    <a:gd name="connsiteY65" fmla="*/ 210624 h 1855788"/>
                    <a:gd name="connsiteX66" fmla="*/ 1473151 w 2781300"/>
                    <a:gd name="connsiteY66" fmla="*/ 203783 h 1855788"/>
                    <a:gd name="connsiteX67" fmla="*/ 1558931 w 2781300"/>
                    <a:gd name="connsiteY67" fmla="*/ 200025 h 1855788"/>
                    <a:gd name="connsiteX68" fmla="*/ 1535305 w 2781300"/>
                    <a:gd name="connsiteY68" fmla="*/ 266902 h 1855788"/>
                    <a:gd name="connsiteX69" fmla="*/ 1540646 w 2781300"/>
                    <a:gd name="connsiteY69" fmla="*/ 269743 h 1855788"/>
                    <a:gd name="connsiteX70" fmla="*/ 1620474 w 2781300"/>
                    <a:gd name="connsiteY70" fmla="*/ 263128 h 1855788"/>
                    <a:gd name="connsiteX71" fmla="*/ 1605204 w 2781300"/>
                    <a:gd name="connsiteY71" fmla="*/ 304079 h 1855788"/>
                    <a:gd name="connsiteX72" fmla="*/ 1757367 w 2781300"/>
                    <a:gd name="connsiteY72" fmla="*/ 311945 h 1855788"/>
                    <a:gd name="connsiteX73" fmla="*/ 1735914 w 2781300"/>
                    <a:gd name="connsiteY73" fmla="*/ 364629 h 1855788"/>
                    <a:gd name="connsiteX74" fmla="*/ 1808129 w 2781300"/>
                    <a:gd name="connsiteY74" fmla="*/ 359574 h 1855788"/>
                    <a:gd name="connsiteX75" fmla="*/ 1792112 w 2781300"/>
                    <a:gd name="connsiteY75" fmla="*/ 395862 h 1855788"/>
                    <a:gd name="connsiteX76" fmla="*/ 1908140 w 2781300"/>
                    <a:gd name="connsiteY76" fmla="*/ 388149 h 1855788"/>
                    <a:gd name="connsiteX77" fmla="*/ 1877411 w 2781300"/>
                    <a:gd name="connsiteY77" fmla="*/ 454261 h 1855788"/>
                    <a:gd name="connsiteX78" fmla="*/ 1882194 w 2781300"/>
                    <a:gd name="connsiteY78" fmla="*/ 456941 h 1855788"/>
                    <a:gd name="connsiteX79" fmla="*/ 1972435 w 2781300"/>
                    <a:gd name="connsiteY79" fmla="*/ 451649 h 1855788"/>
                    <a:gd name="connsiteX80" fmla="*/ 1949751 w 2781300"/>
                    <a:gd name="connsiteY80" fmla="*/ 494699 h 1855788"/>
                    <a:gd name="connsiteX81" fmla="*/ 2100242 w 2781300"/>
                    <a:gd name="connsiteY81" fmla="*/ 524674 h 1855788"/>
                    <a:gd name="connsiteX82" fmla="*/ 2080914 w 2781300"/>
                    <a:gd name="connsiteY82" fmla="*/ 567549 h 1855788"/>
                    <a:gd name="connsiteX83" fmla="*/ 2203928 w 2781300"/>
                    <a:gd name="connsiteY83" fmla="*/ 576262 h 1855788"/>
                    <a:gd name="connsiteX84" fmla="*/ 2180042 w 2781300"/>
                    <a:gd name="connsiteY84" fmla="*/ 622605 h 1855788"/>
                    <a:gd name="connsiteX85" fmla="*/ 2346339 w 2781300"/>
                    <a:gd name="connsiteY85" fmla="*/ 631032 h 1855788"/>
                    <a:gd name="connsiteX86" fmla="*/ 2319231 w 2781300"/>
                    <a:gd name="connsiteY86" fmla="*/ 696341 h 1855788"/>
                    <a:gd name="connsiteX87" fmla="*/ 2438404 w 2781300"/>
                    <a:gd name="connsiteY87" fmla="*/ 707232 h 1855788"/>
                    <a:gd name="connsiteX88" fmla="*/ 2416227 w 2781300"/>
                    <a:gd name="connsiteY88" fmla="*/ 746374 h 1855788"/>
                    <a:gd name="connsiteX89" fmla="*/ 2548297 w 2781300"/>
                    <a:gd name="connsiteY89" fmla="*/ 747713 h 1855788"/>
                    <a:gd name="connsiteX90" fmla="*/ 2513846 w 2781300"/>
                    <a:gd name="connsiteY90" fmla="*/ 796728 h 1855788"/>
                    <a:gd name="connsiteX91" fmla="*/ 2660245 w 2781300"/>
                    <a:gd name="connsiteY91" fmla="*/ 795338 h 1855788"/>
                    <a:gd name="connsiteX92" fmla="*/ 2629833 w 2781300"/>
                    <a:gd name="connsiteY92" fmla="*/ 852351 h 1855788"/>
                    <a:gd name="connsiteX93" fmla="*/ 2710659 w 2781300"/>
                    <a:gd name="connsiteY93" fmla="*/ 852487 h 1855788"/>
                    <a:gd name="connsiteX94" fmla="*/ 2692412 w 2781300"/>
                    <a:gd name="connsiteY94" fmla="*/ 881266 h 1855788"/>
                    <a:gd name="connsiteX95" fmla="*/ 2781300 w 2781300"/>
                    <a:gd name="connsiteY9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108885 w 2781300"/>
                    <a:gd name="connsiteY37" fmla="*/ 1822451 h 1855788"/>
                    <a:gd name="connsiteX38" fmla="*/ 1023105 w 2781300"/>
                    <a:gd name="connsiteY38" fmla="*/ 1817833 h 1855788"/>
                    <a:gd name="connsiteX39" fmla="*/ 1003642 w 2781300"/>
                    <a:gd name="connsiteY39" fmla="*/ 1814666 h 1855788"/>
                    <a:gd name="connsiteX40" fmla="*/ 997790 w 2781300"/>
                    <a:gd name="connsiteY40" fmla="*/ 1815797 h 1855788"/>
                    <a:gd name="connsiteX41" fmla="*/ 1008873 w 2781300"/>
                    <a:gd name="connsiteY41" fmla="*/ 1855788 h 1855788"/>
                    <a:gd name="connsiteX42" fmla="*/ 839790 w 2781300"/>
                    <a:gd name="connsiteY42" fmla="*/ 1836937 h 1855788"/>
                    <a:gd name="connsiteX43" fmla="*/ 821133 w 2781300"/>
                    <a:gd name="connsiteY43" fmla="*/ 1831631 h 1855788"/>
                    <a:gd name="connsiteX44" fmla="*/ 775540 w 2781300"/>
                    <a:gd name="connsiteY44" fmla="*/ 1828957 h 1855788"/>
                    <a:gd name="connsiteX45" fmla="*/ 0 w 2781300"/>
                    <a:gd name="connsiteY45" fmla="*/ 941388 h 1855788"/>
                    <a:gd name="connsiteX46" fmla="*/ 626400 w 2781300"/>
                    <a:gd name="connsiteY46" fmla="*/ 93223 h 1855788"/>
                    <a:gd name="connsiteX47" fmla="*/ 667074 w 2781300"/>
                    <a:gd name="connsiteY47" fmla="*/ 81034 h 1855788"/>
                    <a:gd name="connsiteX48" fmla="*/ 682305 w 2781300"/>
                    <a:gd name="connsiteY48" fmla="*/ 72919 h 1855788"/>
                    <a:gd name="connsiteX49" fmla="*/ 1008873 w 2781300"/>
                    <a:gd name="connsiteY49" fmla="*/ 0 h 1855788"/>
                    <a:gd name="connsiteX50" fmla="*/ 997186 w 2781300"/>
                    <a:gd name="connsiteY50" fmla="*/ 42173 h 1855788"/>
                    <a:gd name="connsiteX51" fmla="*/ 1023105 w 2781300"/>
                    <a:gd name="connsiteY51" fmla="*/ 37956 h 1855788"/>
                    <a:gd name="connsiteX52" fmla="*/ 1108885 w 2781300"/>
                    <a:gd name="connsiteY52" fmla="*/ 33337 h 1855788"/>
                    <a:gd name="connsiteX53" fmla="*/ 1097623 w 2781300"/>
                    <a:gd name="connsiteY53" fmla="*/ 72518 h 1855788"/>
                    <a:gd name="connsiteX54" fmla="*/ 1136568 w 2781300"/>
                    <a:gd name="connsiteY54" fmla="*/ 66383 h 1855788"/>
                    <a:gd name="connsiteX55" fmla="*/ 1222348 w 2781300"/>
                    <a:gd name="connsiteY55" fmla="*/ 61912 h 1855788"/>
                    <a:gd name="connsiteX56" fmla="*/ 1206030 w 2781300"/>
                    <a:gd name="connsiteY56" fmla="*/ 116866 h 1855788"/>
                    <a:gd name="connsiteX57" fmla="*/ 1232453 w 2781300"/>
                    <a:gd name="connsiteY57" fmla="*/ 127349 h 1855788"/>
                    <a:gd name="connsiteX58" fmla="*/ 1260393 w 2781300"/>
                    <a:gd name="connsiteY58" fmla="*/ 123238 h 1855788"/>
                    <a:gd name="connsiteX59" fmla="*/ 1346173 w 2781300"/>
                    <a:gd name="connsiteY59" fmla="*/ 119062 h 1855788"/>
                    <a:gd name="connsiteX60" fmla="*/ 1332246 w 2781300"/>
                    <a:gd name="connsiteY60" fmla="*/ 162868 h 1855788"/>
                    <a:gd name="connsiteX61" fmla="*/ 1344564 w 2781300"/>
                    <a:gd name="connsiteY61" fmla="*/ 161141 h 1855788"/>
                    <a:gd name="connsiteX62" fmla="*/ 1430344 w 2781300"/>
                    <a:gd name="connsiteY62" fmla="*/ 157162 h 1855788"/>
                    <a:gd name="connsiteX63" fmla="*/ 1413731 w 2781300"/>
                    <a:gd name="connsiteY63" fmla="*/ 206956 h 1855788"/>
                    <a:gd name="connsiteX64" fmla="*/ 1421485 w 2781300"/>
                    <a:gd name="connsiteY64" fmla="*/ 210624 h 1855788"/>
                    <a:gd name="connsiteX65" fmla="*/ 1473151 w 2781300"/>
                    <a:gd name="connsiteY65" fmla="*/ 203783 h 1855788"/>
                    <a:gd name="connsiteX66" fmla="*/ 1558931 w 2781300"/>
                    <a:gd name="connsiteY66" fmla="*/ 200025 h 1855788"/>
                    <a:gd name="connsiteX67" fmla="*/ 1535305 w 2781300"/>
                    <a:gd name="connsiteY67" fmla="*/ 266902 h 1855788"/>
                    <a:gd name="connsiteX68" fmla="*/ 1540646 w 2781300"/>
                    <a:gd name="connsiteY68" fmla="*/ 269743 h 1855788"/>
                    <a:gd name="connsiteX69" fmla="*/ 1620474 w 2781300"/>
                    <a:gd name="connsiteY69" fmla="*/ 263128 h 1855788"/>
                    <a:gd name="connsiteX70" fmla="*/ 1605204 w 2781300"/>
                    <a:gd name="connsiteY70" fmla="*/ 304079 h 1855788"/>
                    <a:gd name="connsiteX71" fmla="*/ 1757367 w 2781300"/>
                    <a:gd name="connsiteY71" fmla="*/ 311945 h 1855788"/>
                    <a:gd name="connsiteX72" fmla="*/ 1735914 w 2781300"/>
                    <a:gd name="connsiteY72" fmla="*/ 364629 h 1855788"/>
                    <a:gd name="connsiteX73" fmla="*/ 1808129 w 2781300"/>
                    <a:gd name="connsiteY73" fmla="*/ 359574 h 1855788"/>
                    <a:gd name="connsiteX74" fmla="*/ 1792112 w 2781300"/>
                    <a:gd name="connsiteY74" fmla="*/ 395862 h 1855788"/>
                    <a:gd name="connsiteX75" fmla="*/ 1908140 w 2781300"/>
                    <a:gd name="connsiteY75" fmla="*/ 388149 h 1855788"/>
                    <a:gd name="connsiteX76" fmla="*/ 1877411 w 2781300"/>
                    <a:gd name="connsiteY76" fmla="*/ 454261 h 1855788"/>
                    <a:gd name="connsiteX77" fmla="*/ 1882194 w 2781300"/>
                    <a:gd name="connsiteY77" fmla="*/ 456941 h 1855788"/>
                    <a:gd name="connsiteX78" fmla="*/ 1972435 w 2781300"/>
                    <a:gd name="connsiteY78" fmla="*/ 451649 h 1855788"/>
                    <a:gd name="connsiteX79" fmla="*/ 1949751 w 2781300"/>
                    <a:gd name="connsiteY79" fmla="*/ 494699 h 1855788"/>
                    <a:gd name="connsiteX80" fmla="*/ 2100242 w 2781300"/>
                    <a:gd name="connsiteY80" fmla="*/ 524674 h 1855788"/>
                    <a:gd name="connsiteX81" fmla="*/ 2080914 w 2781300"/>
                    <a:gd name="connsiteY81" fmla="*/ 567549 h 1855788"/>
                    <a:gd name="connsiteX82" fmla="*/ 2203928 w 2781300"/>
                    <a:gd name="connsiteY82" fmla="*/ 576262 h 1855788"/>
                    <a:gd name="connsiteX83" fmla="*/ 2180042 w 2781300"/>
                    <a:gd name="connsiteY83" fmla="*/ 622605 h 1855788"/>
                    <a:gd name="connsiteX84" fmla="*/ 2346339 w 2781300"/>
                    <a:gd name="connsiteY84" fmla="*/ 631032 h 1855788"/>
                    <a:gd name="connsiteX85" fmla="*/ 2319231 w 2781300"/>
                    <a:gd name="connsiteY85" fmla="*/ 696341 h 1855788"/>
                    <a:gd name="connsiteX86" fmla="*/ 2438404 w 2781300"/>
                    <a:gd name="connsiteY86" fmla="*/ 707232 h 1855788"/>
                    <a:gd name="connsiteX87" fmla="*/ 2416227 w 2781300"/>
                    <a:gd name="connsiteY87" fmla="*/ 746374 h 1855788"/>
                    <a:gd name="connsiteX88" fmla="*/ 2548297 w 2781300"/>
                    <a:gd name="connsiteY88" fmla="*/ 747713 h 1855788"/>
                    <a:gd name="connsiteX89" fmla="*/ 2513846 w 2781300"/>
                    <a:gd name="connsiteY89" fmla="*/ 796728 h 1855788"/>
                    <a:gd name="connsiteX90" fmla="*/ 2660245 w 2781300"/>
                    <a:gd name="connsiteY90" fmla="*/ 795338 h 1855788"/>
                    <a:gd name="connsiteX91" fmla="*/ 2629833 w 2781300"/>
                    <a:gd name="connsiteY91" fmla="*/ 852351 h 1855788"/>
                    <a:gd name="connsiteX92" fmla="*/ 2710659 w 2781300"/>
                    <a:gd name="connsiteY92" fmla="*/ 852487 h 1855788"/>
                    <a:gd name="connsiteX93" fmla="*/ 2692412 w 2781300"/>
                    <a:gd name="connsiteY93" fmla="*/ 881266 h 1855788"/>
                    <a:gd name="connsiteX94" fmla="*/ 2781300 w 2781300"/>
                    <a:gd name="connsiteY9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23105 w 2781300"/>
                    <a:gd name="connsiteY37" fmla="*/ 1817833 h 1855788"/>
                    <a:gd name="connsiteX38" fmla="*/ 1003642 w 2781300"/>
                    <a:gd name="connsiteY38" fmla="*/ 1814666 h 1855788"/>
                    <a:gd name="connsiteX39" fmla="*/ 997790 w 2781300"/>
                    <a:gd name="connsiteY39" fmla="*/ 1815797 h 1855788"/>
                    <a:gd name="connsiteX40" fmla="*/ 1008873 w 2781300"/>
                    <a:gd name="connsiteY40" fmla="*/ 1855788 h 1855788"/>
                    <a:gd name="connsiteX41" fmla="*/ 839790 w 2781300"/>
                    <a:gd name="connsiteY41" fmla="*/ 1836937 h 1855788"/>
                    <a:gd name="connsiteX42" fmla="*/ 821133 w 2781300"/>
                    <a:gd name="connsiteY42" fmla="*/ 1831631 h 1855788"/>
                    <a:gd name="connsiteX43" fmla="*/ 775540 w 2781300"/>
                    <a:gd name="connsiteY43" fmla="*/ 1828957 h 1855788"/>
                    <a:gd name="connsiteX44" fmla="*/ 0 w 2781300"/>
                    <a:gd name="connsiteY44" fmla="*/ 941388 h 1855788"/>
                    <a:gd name="connsiteX45" fmla="*/ 626400 w 2781300"/>
                    <a:gd name="connsiteY45" fmla="*/ 93223 h 1855788"/>
                    <a:gd name="connsiteX46" fmla="*/ 667074 w 2781300"/>
                    <a:gd name="connsiteY46" fmla="*/ 81034 h 1855788"/>
                    <a:gd name="connsiteX47" fmla="*/ 682305 w 2781300"/>
                    <a:gd name="connsiteY47" fmla="*/ 72919 h 1855788"/>
                    <a:gd name="connsiteX48" fmla="*/ 1008873 w 2781300"/>
                    <a:gd name="connsiteY48" fmla="*/ 0 h 1855788"/>
                    <a:gd name="connsiteX49" fmla="*/ 997186 w 2781300"/>
                    <a:gd name="connsiteY49" fmla="*/ 42173 h 1855788"/>
                    <a:gd name="connsiteX50" fmla="*/ 1023105 w 2781300"/>
                    <a:gd name="connsiteY50" fmla="*/ 37956 h 1855788"/>
                    <a:gd name="connsiteX51" fmla="*/ 1108885 w 2781300"/>
                    <a:gd name="connsiteY51" fmla="*/ 33337 h 1855788"/>
                    <a:gd name="connsiteX52" fmla="*/ 1097623 w 2781300"/>
                    <a:gd name="connsiteY52" fmla="*/ 72518 h 1855788"/>
                    <a:gd name="connsiteX53" fmla="*/ 1136568 w 2781300"/>
                    <a:gd name="connsiteY53" fmla="*/ 66383 h 1855788"/>
                    <a:gd name="connsiteX54" fmla="*/ 1222348 w 2781300"/>
                    <a:gd name="connsiteY54" fmla="*/ 61912 h 1855788"/>
                    <a:gd name="connsiteX55" fmla="*/ 1206030 w 2781300"/>
                    <a:gd name="connsiteY55" fmla="*/ 116866 h 1855788"/>
                    <a:gd name="connsiteX56" fmla="*/ 1232453 w 2781300"/>
                    <a:gd name="connsiteY56" fmla="*/ 127349 h 1855788"/>
                    <a:gd name="connsiteX57" fmla="*/ 1260393 w 2781300"/>
                    <a:gd name="connsiteY57" fmla="*/ 123238 h 1855788"/>
                    <a:gd name="connsiteX58" fmla="*/ 1346173 w 2781300"/>
                    <a:gd name="connsiteY58" fmla="*/ 119062 h 1855788"/>
                    <a:gd name="connsiteX59" fmla="*/ 1332246 w 2781300"/>
                    <a:gd name="connsiteY59" fmla="*/ 162868 h 1855788"/>
                    <a:gd name="connsiteX60" fmla="*/ 1344564 w 2781300"/>
                    <a:gd name="connsiteY60" fmla="*/ 161141 h 1855788"/>
                    <a:gd name="connsiteX61" fmla="*/ 1430344 w 2781300"/>
                    <a:gd name="connsiteY61" fmla="*/ 157162 h 1855788"/>
                    <a:gd name="connsiteX62" fmla="*/ 1413731 w 2781300"/>
                    <a:gd name="connsiteY62" fmla="*/ 206956 h 1855788"/>
                    <a:gd name="connsiteX63" fmla="*/ 1421485 w 2781300"/>
                    <a:gd name="connsiteY63" fmla="*/ 210624 h 1855788"/>
                    <a:gd name="connsiteX64" fmla="*/ 1473151 w 2781300"/>
                    <a:gd name="connsiteY64" fmla="*/ 203783 h 1855788"/>
                    <a:gd name="connsiteX65" fmla="*/ 1558931 w 2781300"/>
                    <a:gd name="connsiteY65" fmla="*/ 200025 h 1855788"/>
                    <a:gd name="connsiteX66" fmla="*/ 1535305 w 2781300"/>
                    <a:gd name="connsiteY66" fmla="*/ 266902 h 1855788"/>
                    <a:gd name="connsiteX67" fmla="*/ 1540646 w 2781300"/>
                    <a:gd name="connsiteY67" fmla="*/ 269743 h 1855788"/>
                    <a:gd name="connsiteX68" fmla="*/ 1620474 w 2781300"/>
                    <a:gd name="connsiteY68" fmla="*/ 263128 h 1855788"/>
                    <a:gd name="connsiteX69" fmla="*/ 1605204 w 2781300"/>
                    <a:gd name="connsiteY69" fmla="*/ 304079 h 1855788"/>
                    <a:gd name="connsiteX70" fmla="*/ 1757367 w 2781300"/>
                    <a:gd name="connsiteY70" fmla="*/ 311945 h 1855788"/>
                    <a:gd name="connsiteX71" fmla="*/ 1735914 w 2781300"/>
                    <a:gd name="connsiteY71" fmla="*/ 364629 h 1855788"/>
                    <a:gd name="connsiteX72" fmla="*/ 1808129 w 2781300"/>
                    <a:gd name="connsiteY72" fmla="*/ 359574 h 1855788"/>
                    <a:gd name="connsiteX73" fmla="*/ 1792112 w 2781300"/>
                    <a:gd name="connsiteY73" fmla="*/ 395862 h 1855788"/>
                    <a:gd name="connsiteX74" fmla="*/ 1908140 w 2781300"/>
                    <a:gd name="connsiteY74" fmla="*/ 388149 h 1855788"/>
                    <a:gd name="connsiteX75" fmla="*/ 1877411 w 2781300"/>
                    <a:gd name="connsiteY75" fmla="*/ 454261 h 1855788"/>
                    <a:gd name="connsiteX76" fmla="*/ 1882194 w 2781300"/>
                    <a:gd name="connsiteY76" fmla="*/ 456941 h 1855788"/>
                    <a:gd name="connsiteX77" fmla="*/ 1972435 w 2781300"/>
                    <a:gd name="connsiteY77" fmla="*/ 451649 h 1855788"/>
                    <a:gd name="connsiteX78" fmla="*/ 1949751 w 2781300"/>
                    <a:gd name="connsiteY78" fmla="*/ 494699 h 1855788"/>
                    <a:gd name="connsiteX79" fmla="*/ 2100242 w 2781300"/>
                    <a:gd name="connsiteY79" fmla="*/ 524674 h 1855788"/>
                    <a:gd name="connsiteX80" fmla="*/ 2080914 w 2781300"/>
                    <a:gd name="connsiteY80" fmla="*/ 567549 h 1855788"/>
                    <a:gd name="connsiteX81" fmla="*/ 2203928 w 2781300"/>
                    <a:gd name="connsiteY81" fmla="*/ 576262 h 1855788"/>
                    <a:gd name="connsiteX82" fmla="*/ 2180042 w 2781300"/>
                    <a:gd name="connsiteY82" fmla="*/ 622605 h 1855788"/>
                    <a:gd name="connsiteX83" fmla="*/ 2346339 w 2781300"/>
                    <a:gd name="connsiteY83" fmla="*/ 631032 h 1855788"/>
                    <a:gd name="connsiteX84" fmla="*/ 2319231 w 2781300"/>
                    <a:gd name="connsiteY84" fmla="*/ 696341 h 1855788"/>
                    <a:gd name="connsiteX85" fmla="*/ 2438404 w 2781300"/>
                    <a:gd name="connsiteY85" fmla="*/ 707232 h 1855788"/>
                    <a:gd name="connsiteX86" fmla="*/ 2416227 w 2781300"/>
                    <a:gd name="connsiteY86" fmla="*/ 746374 h 1855788"/>
                    <a:gd name="connsiteX87" fmla="*/ 2548297 w 2781300"/>
                    <a:gd name="connsiteY87" fmla="*/ 747713 h 1855788"/>
                    <a:gd name="connsiteX88" fmla="*/ 2513846 w 2781300"/>
                    <a:gd name="connsiteY88" fmla="*/ 796728 h 1855788"/>
                    <a:gd name="connsiteX89" fmla="*/ 2660245 w 2781300"/>
                    <a:gd name="connsiteY89" fmla="*/ 795338 h 1855788"/>
                    <a:gd name="connsiteX90" fmla="*/ 2629833 w 2781300"/>
                    <a:gd name="connsiteY90" fmla="*/ 852351 h 1855788"/>
                    <a:gd name="connsiteX91" fmla="*/ 2710659 w 2781300"/>
                    <a:gd name="connsiteY91" fmla="*/ 852487 h 1855788"/>
                    <a:gd name="connsiteX92" fmla="*/ 2692412 w 2781300"/>
                    <a:gd name="connsiteY92" fmla="*/ 881266 h 1855788"/>
                    <a:gd name="connsiteX93" fmla="*/ 2781300 w 2781300"/>
                    <a:gd name="connsiteY9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03642 w 2781300"/>
                    <a:gd name="connsiteY37" fmla="*/ 1814666 h 1855788"/>
                    <a:gd name="connsiteX38" fmla="*/ 997790 w 2781300"/>
                    <a:gd name="connsiteY38" fmla="*/ 1815797 h 1855788"/>
                    <a:gd name="connsiteX39" fmla="*/ 1008873 w 2781300"/>
                    <a:gd name="connsiteY39" fmla="*/ 1855788 h 1855788"/>
                    <a:gd name="connsiteX40" fmla="*/ 839790 w 2781300"/>
                    <a:gd name="connsiteY40" fmla="*/ 1836937 h 1855788"/>
                    <a:gd name="connsiteX41" fmla="*/ 821133 w 2781300"/>
                    <a:gd name="connsiteY41" fmla="*/ 1831631 h 1855788"/>
                    <a:gd name="connsiteX42" fmla="*/ 775540 w 2781300"/>
                    <a:gd name="connsiteY42" fmla="*/ 1828957 h 1855788"/>
                    <a:gd name="connsiteX43" fmla="*/ 0 w 2781300"/>
                    <a:gd name="connsiteY43" fmla="*/ 941388 h 1855788"/>
                    <a:gd name="connsiteX44" fmla="*/ 626400 w 2781300"/>
                    <a:gd name="connsiteY44" fmla="*/ 93223 h 1855788"/>
                    <a:gd name="connsiteX45" fmla="*/ 667074 w 2781300"/>
                    <a:gd name="connsiteY45" fmla="*/ 81034 h 1855788"/>
                    <a:gd name="connsiteX46" fmla="*/ 682305 w 2781300"/>
                    <a:gd name="connsiteY46" fmla="*/ 72919 h 1855788"/>
                    <a:gd name="connsiteX47" fmla="*/ 1008873 w 2781300"/>
                    <a:gd name="connsiteY47" fmla="*/ 0 h 1855788"/>
                    <a:gd name="connsiteX48" fmla="*/ 997186 w 2781300"/>
                    <a:gd name="connsiteY48" fmla="*/ 42173 h 1855788"/>
                    <a:gd name="connsiteX49" fmla="*/ 1023105 w 2781300"/>
                    <a:gd name="connsiteY49" fmla="*/ 37956 h 1855788"/>
                    <a:gd name="connsiteX50" fmla="*/ 1108885 w 2781300"/>
                    <a:gd name="connsiteY50" fmla="*/ 33337 h 1855788"/>
                    <a:gd name="connsiteX51" fmla="*/ 1097623 w 2781300"/>
                    <a:gd name="connsiteY51" fmla="*/ 72518 h 1855788"/>
                    <a:gd name="connsiteX52" fmla="*/ 1136568 w 2781300"/>
                    <a:gd name="connsiteY52" fmla="*/ 66383 h 1855788"/>
                    <a:gd name="connsiteX53" fmla="*/ 1222348 w 2781300"/>
                    <a:gd name="connsiteY53" fmla="*/ 61912 h 1855788"/>
                    <a:gd name="connsiteX54" fmla="*/ 1206030 w 2781300"/>
                    <a:gd name="connsiteY54" fmla="*/ 116866 h 1855788"/>
                    <a:gd name="connsiteX55" fmla="*/ 1232453 w 2781300"/>
                    <a:gd name="connsiteY55" fmla="*/ 127349 h 1855788"/>
                    <a:gd name="connsiteX56" fmla="*/ 1260393 w 2781300"/>
                    <a:gd name="connsiteY56" fmla="*/ 123238 h 1855788"/>
                    <a:gd name="connsiteX57" fmla="*/ 1346173 w 2781300"/>
                    <a:gd name="connsiteY57" fmla="*/ 119062 h 1855788"/>
                    <a:gd name="connsiteX58" fmla="*/ 1332246 w 2781300"/>
                    <a:gd name="connsiteY58" fmla="*/ 162868 h 1855788"/>
                    <a:gd name="connsiteX59" fmla="*/ 1344564 w 2781300"/>
                    <a:gd name="connsiteY59" fmla="*/ 161141 h 1855788"/>
                    <a:gd name="connsiteX60" fmla="*/ 1430344 w 2781300"/>
                    <a:gd name="connsiteY60" fmla="*/ 157162 h 1855788"/>
                    <a:gd name="connsiteX61" fmla="*/ 1413731 w 2781300"/>
                    <a:gd name="connsiteY61" fmla="*/ 206956 h 1855788"/>
                    <a:gd name="connsiteX62" fmla="*/ 1421485 w 2781300"/>
                    <a:gd name="connsiteY62" fmla="*/ 210624 h 1855788"/>
                    <a:gd name="connsiteX63" fmla="*/ 1473151 w 2781300"/>
                    <a:gd name="connsiteY63" fmla="*/ 203783 h 1855788"/>
                    <a:gd name="connsiteX64" fmla="*/ 1558931 w 2781300"/>
                    <a:gd name="connsiteY64" fmla="*/ 200025 h 1855788"/>
                    <a:gd name="connsiteX65" fmla="*/ 1535305 w 2781300"/>
                    <a:gd name="connsiteY65" fmla="*/ 266902 h 1855788"/>
                    <a:gd name="connsiteX66" fmla="*/ 1540646 w 2781300"/>
                    <a:gd name="connsiteY66" fmla="*/ 269743 h 1855788"/>
                    <a:gd name="connsiteX67" fmla="*/ 1620474 w 2781300"/>
                    <a:gd name="connsiteY67" fmla="*/ 263128 h 1855788"/>
                    <a:gd name="connsiteX68" fmla="*/ 1605204 w 2781300"/>
                    <a:gd name="connsiteY68" fmla="*/ 304079 h 1855788"/>
                    <a:gd name="connsiteX69" fmla="*/ 1757367 w 2781300"/>
                    <a:gd name="connsiteY69" fmla="*/ 311945 h 1855788"/>
                    <a:gd name="connsiteX70" fmla="*/ 1735914 w 2781300"/>
                    <a:gd name="connsiteY70" fmla="*/ 364629 h 1855788"/>
                    <a:gd name="connsiteX71" fmla="*/ 1808129 w 2781300"/>
                    <a:gd name="connsiteY71" fmla="*/ 359574 h 1855788"/>
                    <a:gd name="connsiteX72" fmla="*/ 1792112 w 2781300"/>
                    <a:gd name="connsiteY72" fmla="*/ 395862 h 1855788"/>
                    <a:gd name="connsiteX73" fmla="*/ 1908140 w 2781300"/>
                    <a:gd name="connsiteY73" fmla="*/ 388149 h 1855788"/>
                    <a:gd name="connsiteX74" fmla="*/ 1877411 w 2781300"/>
                    <a:gd name="connsiteY74" fmla="*/ 454261 h 1855788"/>
                    <a:gd name="connsiteX75" fmla="*/ 1882194 w 2781300"/>
                    <a:gd name="connsiteY75" fmla="*/ 456941 h 1855788"/>
                    <a:gd name="connsiteX76" fmla="*/ 1972435 w 2781300"/>
                    <a:gd name="connsiteY76" fmla="*/ 451649 h 1855788"/>
                    <a:gd name="connsiteX77" fmla="*/ 1949751 w 2781300"/>
                    <a:gd name="connsiteY77" fmla="*/ 494699 h 1855788"/>
                    <a:gd name="connsiteX78" fmla="*/ 2100242 w 2781300"/>
                    <a:gd name="connsiteY78" fmla="*/ 524674 h 1855788"/>
                    <a:gd name="connsiteX79" fmla="*/ 2080914 w 2781300"/>
                    <a:gd name="connsiteY79" fmla="*/ 567549 h 1855788"/>
                    <a:gd name="connsiteX80" fmla="*/ 2203928 w 2781300"/>
                    <a:gd name="connsiteY80" fmla="*/ 576262 h 1855788"/>
                    <a:gd name="connsiteX81" fmla="*/ 2180042 w 2781300"/>
                    <a:gd name="connsiteY81" fmla="*/ 622605 h 1855788"/>
                    <a:gd name="connsiteX82" fmla="*/ 2346339 w 2781300"/>
                    <a:gd name="connsiteY82" fmla="*/ 631032 h 1855788"/>
                    <a:gd name="connsiteX83" fmla="*/ 2319231 w 2781300"/>
                    <a:gd name="connsiteY83" fmla="*/ 696341 h 1855788"/>
                    <a:gd name="connsiteX84" fmla="*/ 2438404 w 2781300"/>
                    <a:gd name="connsiteY84" fmla="*/ 707232 h 1855788"/>
                    <a:gd name="connsiteX85" fmla="*/ 2416227 w 2781300"/>
                    <a:gd name="connsiteY85" fmla="*/ 746374 h 1855788"/>
                    <a:gd name="connsiteX86" fmla="*/ 2548297 w 2781300"/>
                    <a:gd name="connsiteY86" fmla="*/ 747713 h 1855788"/>
                    <a:gd name="connsiteX87" fmla="*/ 2513846 w 2781300"/>
                    <a:gd name="connsiteY87" fmla="*/ 796728 h 1855788"/>
                    <a:gd name="connsiteX88" fmla="*/ 2660245 w 2781300"/>
                    <a:gd name="connsiteY88" fmla="*/ 795338 h 1855788"/>
                    <a:gd name="connsiteX89" fmla="*/ 2629833 w 2781300"/>
                    <a:gd name="connsiteY89" fmla="*/ 852351 h 1855788"/>
                    <a:gd name="connsiteX90" fmla="*/ 2710659 w 2781300"/>
                    <a:gd name="connsiteY90" fmla="*/ 852487 h 1855788"/>
                    <a:gd name="connsiteX91" fmla="*/ 2692412 w 2781300"/>
                    <a:gd name="connsiteY91" fmla="*/ 881266 h 1855788"/>
                    <a:gd name="connsiteX92" fmla="*/ 2781300 w 2781300"/>
                    <a:gd name="connsiteY9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136568 w 2781300"/>
                    <a:gd name="connsiteY51" fmla="*/ 66383 h 1855788"/>
                    <a:gd name="connsiteX52" fmla="*/ 1222348 w 2781300"/>
                    <a:gd name="connsiteY52" fmla="*/ 61912 h 1855788"/>
                    <a:gd name="connsiteX53" fmla="*/ 1206030 w 2781300"/>
                    <a:gd name="connsiteY53" fmla="*/ 116866 h 1855788"/>
                    <a:gd name="connsiteX54" fmla="*/ 1232453 w 2781300"/>
                    <a:gd name="connsiteY54" fmla="*/ 127349 h 1855788"/>
                    <a:gd name="connsiteX55" fmla="*/ 1260393 w 2781300"/>
                    <a:gd name="connsiteY55" fmla="*/ 123238 h 1855788"/>
                    <a:gd name="connsiteX56" fmla="*/ 1346173 w 2781300"/>
                    <a:gd name="connsiteY56" fmla="*/ 119062 h 1855788"/>
                    <a:gd name="connsiteX57" fmla="*/ 1332246 w 2781300"/>
                    <a:gd name="connsiteY57" fmla="*/ 162868 h 1855788"/>
                    <a:gd name="connsiteX58" fmla="*/ 1344564 w 2781300"/>
                    <a:gd name="connsiteY58" fmla="*/ 161141 h 1855788"/>
                    <a:gd name="connsiteX59" fmla="*/ 1430344 w 2781300"/>
                    <a:gd name="connsiteY59" fmla="*/ 157162 h 1855788"/>
                    <a:gd name="connsiteX60" fmla="*/ 1413731 w 2781300"/>
                    <a:gd name="connsiteY60" fmla="*/ 206956 h 1855788"/>
                    <a:gd name="connsiteX61" fmla="*/ 1421485 w 2781300"/>
                    <a:gd name="connsiteY61" fmla="*/ 210624 h 1855788"/>
                    <a:gd name="connsiteX62" fmla="*/ 1473151 w 2781300"/>
                    <a:gd name="connsiteY62" fmla="*/ 203783 h 1855788"/>
                    <a:gd name="connsiteX63" fmla="*/ 1558931 w 2781300"/>
                    <a:gd name="connsiteY63" fmla="*/ 200025 h 1855788"/>
                    <a:gd name="connsiteX64" fmla="*/ 1535305 w 2781300"/>
                    <a:gd name="connsiteY64" fmla="*/ 266902 h 1855788"/>
                    <a:gd name="connsiteX65" fmla="*/ 1540646 w 2781300"/>
                    <a:gd name="connsiteY65" fmla="*/ 269743 h 1855788"/>
                    <a:gd name="connsiteX66" fmla="*/ 1620474 w 2781300"/>
                    <a:gd name="connsiteY66" fmla="*/ 263128 h 1855788"/>
                    <a:gd name="connsiteX67" fmla="*/ 1605204 w 2781300"/>
                    <a:gd name="connsiteY67" fmla="*/ 304079 h 1855788"/>
                    <a:gd name="connsiteX68" fmla="*/ 1757367 w 2781300"/>
                    <a:gd name="connsiteY68" fmla="*/ 311945 h 1855788"/>
                    <a:gd name="connsiteX69" fmla="*/ 1735914 w 2781300"/>
                    <a:gd name="connsiteY69" fmla="*/ 364629 h 1855788"/>
                    <a:gd name="connsiteX70" fmla="*/ 1808129 w 2781300"/>
                    <a:gd name="connsiteY70" fmla="*/ 359574 h 1855788"/>
                    <a:gd name="connsiteX71" fmla="*/ 1792112 w 2781300"/>
                    <a:gd name="connsiteY71" fmla="*/ 395862 h 1855788"/>
                    <a:gd name="connsiteX72" fmla="*/ 1908140 w 2781300"/>
                    <a:gd name="connsiteY72" fmla="*/ 388149 h 1855788"/>
                    <a:gd name="connsiteX73" fmla="*/ 1877411 w 2781300"/>
                    <a:gd name="connsiteY73" fmla="*/ 454261 h 1855788"/>
                    <a:gd name="connsiteX74" fmla="*/ 1882194 w 2781300"/>
                    <a:gd name="connsiteY74" fmla="*/ 456941 h 1855788"/>
                    <a:gd name="connsiteX75" fmla="*/ 1972435 w 2781300"/>
                    <a:gd name="connsiteY75" fmla="*/ 451649 h 1855788"/>
                    <a:gd name="connsiteX76" fmla="*/ 1949751 w 2781300"/>
                    <a:gd name="connsiteY76" fmla="*/ 494699 h 1855788"/>
                    <a:gd name="connsiteX77" fmla="*/ 2100242 w 2781300"/>
                    <a:gd name="connsiteY77" fmla="*/ 524674 h 1855788"/>
                    <a:gd name="connsiteX78" fmla="*/ 2080914 w 2781300"/>
                    <a:gd name="connsiteY78" fmla="*/ 567549 h 1855788"/>
                    <a:gd name="connsiteX79" fmla="*/ 2203928 w 2781300"/>
                    <a:gd name="connsiteY79" fmla="*/ 576262 h 1855788"/>
                    <a:gd name="connsiteX80" fmla="*/ 2180042 w 2781300"/>
                    <a:gd name="connsiteY80" fmla="*/ 622605 h 1855788"/>
                    <a:gd name="connsiteX81" fmla="*/ 2346339 w 2781300"/>
                    <a:gd name="connsiteY81" fmla="*/ 631032 h 1855788"/>
                    <a:gd name="connsiteX82" fmla="*/ 2319231 w 2781300"/>
                    <a:gd name="connsiteY82" fmla="*/ 696341 h 1855788"/>
                    <a:gd name="connsiteX83" fmla="*/ 2438404 w 2781300"/>
                    <a:gd name="connsiteY83" fmla="*/ 707232 h 1855788"/>
                    <a:gd name="connsiteX84" fmla="*/ 2416227 w 2781300"/>
                    <a:gd name="connsiteY84" fmla="*/ 746374 h 1855788"/>
                    <a:gd name="connsiteX85" fmla="*/ 2548297 w 2781300"/>
                    <a:gd name="connsiteY85" fmla="*/ 747713 h 1855788"/>
                    <a:gd name="connsiteX86" fmla="*/ 2513846 w 2781300"/>
                    <a:gd name="connsiteY86" fmla="*/ 796728 h 1855788"/>
                    <a:gd name="connsiteX87" fmla="*/ 2660245 w 2781300"/>
                    <a:gd name="connsiteY87" fmla="*/ 795338 h 1855788"/>
                    <a:gd name="connsiteX88" fmla="*/ 2629833 w 2781300"/>
                    <a:gd name="connsiteY88" fmla="*/ 852351 h 1855788"/>
                    <a:gd name="connsiteX89" fmla="*/ 2710659 w 2781300"/>
                    <a:gd name="connsiteY89" fmla="*/ 852487 h 1855788"/>
                    <a:gd name="connsiteX90" fmla="*/ 2692412 w 2781300"/>
                    <a:gd name="connsiteY90" fmla="*/ 881266 h 1855788"/>
                    <a:gd name="connsiteX91" fmla="*/ 2781300 w 2781300"/>
                    <a:gd name="connsiteY9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222348 w 2781300"/>
                    <a:gd name="connsiteY51" fmla="*/ 61912 h 1855788"/>
                    <a:gd name="connsiteX52" fmla="*/ 1206030 w 2781300"/>
                    <a:gd name="connsiteY52" fmla="*/ 116866 h 1855788"/>
                    <a:gd name="connsiteX53" fmla="*/ 1232453 w 2781300"/>
                    <a:gd name="connsiteY53" fmla="*/ 127349 h 1855788"/>
                    <a:gd name="connsiteX54" fmla="*/ 1260393 w 2781300"/>
                    <a:gd name="connsiteY54" fmla="*/ 123238 h 1855788"/>
                    <a:gd name="connsiteX55" fmla="*/ 1346173 w 2781300"/>
                    <a:gd name="connsiteY55" fmla="*/ 119062 h 1855788"/>
                    <a:gd name="connsiteX56" fmla="*/ 1332246 w 2781300"/>
                    <a:gd name="connsiteY56" fmla="*/ 162868 h 1855788"/>
                    <a:gd name="connsiteX57" fmla="*/ 1344564 w 2781300"/>
                    <a:gd name="connsiteY57" fmla="*/ 161141 h 1855788"/>
                    <a:gd name="connsiteX58" fmla="*/ 1430344 w 2781300"/>
                    <a:gd name="connsiteY58" fmla="*/ 157162 h 1855788"/>
                    <a:gd name="connsiteX59" fmla="*/ 1413731 w 2781300"/>
                    <a:gd name="connsiteY59" fmla="*/ 206956 h 1855788"/>
                    <a:gd name="connsiteX60" fmla="*/ 1421485 w 2781300"/>
                    <a:gd name="connsiteY60" fmla="*/ 210624 h 1855788"/>
                    <a:gd name="connsiteX61" fmla="*/ 1473151 w 2781300"/>
                    <a:gd name="connsiteY61" fmla="*/ 203783 h 1855788"/>
                    <a:gd name="connsiteX62" fmla="*/ 1558931 w 2781300"/>
                    <a:gd name="connsiteY62" fmla="*/ 200025 h 1855788"/>
                    <a:gd name="connsiteX63" fmla="*/ 1535305 w 2781300"/>
                    <a:gd name="connsiteY63" fmla="*/ 266902 h 1855788"/>
                    <a:gd name="connsiteX64" fmla="*/ 1540646 w 2781300"/>
                    <a:gd name="connsiteY64" fmla="*/ 269743 h 1855788"/>
                    <a:gd name="connsiteX65" fmla="*/ 1620474 w 2781300"/>
                    <a:gd name="connsiteY65" fmla="*/ 263128 h 1855788"/>
                    <a:gd name="connsiteX66" fmla="*/ 1605204 w 2781300"/>
                    <a:gd name="connsiteY66" fmla="*/ 304079 h 1855788"/>
                    <a:gd name="connsiteX67" fmla="*/ 1757367 w 2781300"/>
                    <a:gd name="connsiteY67" fmla="*/ 311945 h 1855788"/>
                    <a:gd name="connsiteX68" fmla="*/ 1735914 w 2781300"/>
                    <a:gd name="connsiteY68" fmla="*/ 364629 h 1855788"/>
                    <a:gd name="connsiteX69" fmla="*/ 1808129 w 2781300"/>
                    <a:gd name="connsiteY69" fmla="*/ 359574 h 1855788"/>
                    <a:gd name="connsiteX70" fmla="*/ 1792112 w 2781300"/>
                    <a:gd name="connsiteY70" fmla="*/ 395862 h 1855788"/>
                    <a:gd name="connsiteX71" fmla="*/ 1908140 w 2781300"/>
                    <a:gd name="connsiteY71" fmla="*/ 388149 h 1855788"/>
                    <a:gd name="connsiteX72" fmla="*/ 1877411 w 2781300"/>
                    <a:gd name="connsiteY72" fmla="*/ 454261 h 1855788"/>
                    <a:gd name="connsiteX73" fmla="*/ 1882194 w 2781300"/>
                    <a:gd name="connsiteY73" fmla="*/ 456941 h 1855788"/>
                    <a:gd name="connsiteX74" fmla="*/ 1972435 w 2781300"/>
                    <a:gd name="connsiteY74" fmla="*/ 451649 h 1855788"/>
                    <a:gd name="connsiteX75" fmla="*/ 1949751 w 2781300"/>
                    <a:gd name="connsiteY75" fmla="*/ 494699 h 1855788"/>
                    <a:gd name="connsiteX76" fmla="*/ 2100242 w 2781300"/>
                    <a:gd name="connsiteY76" fmla="*/ 524674 h 1855788"/>
                    <a:gd name="connsiteX77" fmla="*/ 2080914 w 2781300"/>
                    <a:gd name="connsiteY77" fmla="*/ 567549 h 1855788"/>
                    <a:gd name="connsiteX78" fmla="*/ 2203928 w 2781300"/>
                    <a:gd name="connsiteY78" fmla="*/ 576262 h 1855788"/>
                    <a:gd name="connsiteX79" fmla="*/ 2180042 w 2781300"/>
                    <a:gd name="connsiteY79" fmla="*/ 622605 h 1855788"/>
                    <a:gd name="connsiteX80" fmla="*/ 2346339 w 2781300"/>
                    <a:gd name="connsiteY80" fmla="*/ 631032 h 1855788"/>
                    <a:gd name="connsiteX81" fmla="*/ 2319231 w 2781300"/>
                    <a:gd name="connsiteY81" fmla="*/ 696341 h 1855788"/>
                    <a:gd name="connsiteX82" fmla="*/ 2438404 w 2781300"/>
                    <a:gd name="connsiteY82" fmla="*/ 707232 h 1855788"/>
                    <a:gd name="connsiteX83" fmla="*/ 2416227 w 2781300"/>
                    <a:gd name="connsiteY83" fmla="*/ 746374 h 1855788"/>
                    <a:gd name="connsiteX84" fmla="*/ 2548297 w 2781300"/>
                    <a:gd name="connsiteY84" fmla="*/ 747713 h 1855788"/>
                    <a:gd name="connsiteX85" fmla="*/ 2513846 w 2781300"/>
                    <a:gd name="connsiteY85" fmla="*/ 796728 h 1855788"/>
                    <a:gd name="connsiteX86" fmla="*/ 2660245 w 2781300"/>
                    <a:gd name="connsiteY86" fmla="*/ 795338 h 1855788"/>
                    <a:gd name="connsiteX87" fmla="*/ 2629833 w 2781300"/>
                    <a:gd name="connsiteY87" fmla="*/ 852351 h 1855788"/>
                    <a:gd name="connsiteX88" fmla="*/ 2710659 w 2781300"/>
                    <a:gd name="connsiteY88" fmla="*/ 852487 h 1855788"/>
                    <a:gd name="connsiteX89" fmla="*/ 2692412 w 2781300"/>
                    <a:gd name="connsiteY89" fmla="*/ 881266 h 1855788"/>
                    <a:gd name="connsiteX90" fmla="*/ 2781300 w 2781300"/>
                    <a:gd name="connsiteY9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32453 w 2781300"/>
                    <a:gd name="connsiteY52" fmla="*/ 127349 h 1855788"/>
                    <a:gd name="connsiteX53" fmla="*/ 1260393 w 2781300"/>
                    <a:gd name="connsiteY53" fmla="*/ 123238 h 1855788"/>
                    <a:gd name="connsiteX54" fmla="*/ 1346173 w 2781300"/>
                    <a:gd name="connsiteY54" fmla="*/ 119062 h 1855788"/>
                    <a:gd name="connsiteX55" fmla="*/ 1332246 w 2781300"/>
                    <a:gd name="connsiteY55" fmla="*/ 162868 h 1855788"/>
                    <a:gd name="connsiteX56" fmla="*/ 1344564 w 2781300"/>
                    <a:gd name="connsiteY56" fmla="*/ 161141 h 1855788"/>
                    <a:gd name="connsiteX57" fmla="*/ 1430344 w 2781300"/>
                    <a:gd name="connsiteY57" fmla="*/ 157162 h 1855788"/>
                    <a:gd name="connsiteX58" fmla="*/ 1413731 w 2781300"/>
                    <a:gd name="connsiteY58" fmla="*/ 206956 h 1855788"/>
                    <a:gd name="connsiteX59" fmla="*/ 1421485 w 2781300"/>
                    <a:gd name="connsiteY59" fmla="*/ 210624 h 1855788"/>
                    <a:gd name="connsiteX60" fmla="*/ 1473151 w 2781300"/>
                    <a:gd name="connsiteY60" fmla="*/ 203783 h 1855788"/>
                    <a:gd name="connsiteX61" fmla="*/ 1558931 w 2781300"/>
                    <a:gd name="connsiteY61" fmla="*/ 200025 h 1855788"/>
                    <a:gd name="connsiteX62" fmla="*/ 1535305 w 2781300"/>
                    <a:gd name="connsiteY62" fmla="*/ 266902 h 1855788"/>
                    <a:gd name="connsiteX63" fmla="*/ 1540646 w 2781300"/>
                    <a:gd name="connsiteY63" fmla="*/ 269743 h 1855788"/>
                    <a:gd name="connsiteX64" fmla="*/ 1620474 w 2781300"/>
                    <a:gd name="connsiteY64" fmla="*/ 263128 h 1855788"/>
                    <a:gd name="connsiteX65" fmla="*/ 1605204 w 2781300"/>
                    <a:gd name="connsiteY65" fmla="*/ 304079 h 1855788"/>
                    <a:gd name="connsiteX66" fmla="*/ 1757367 w 2781300"/>
                    <a:gd name="connsiteY66" fmla="*/ 311945 h 1855788"/>
                    <a:gd name="connsiteX67" fmla="*/ 1735914 w 2781300"/>
                    <a:gd name="connsiteY67" fmla="*/ 364629 h 1855788"/>
                    <a:gd name="connsiteX68" fmla="*/ 1808129 w 2781300"/>
                    <a:gd name="connsiteY68" fmla="*/ 359574 h 1855788"/>
                    <a:gd name="connsiteX69" fmla="*/ 1792112 w 2781300"/>
                    <a:gd name="connsiteY69" fmla="*/ 395862 h 1855788"/>
                    <a:gd name="connsiteX70" fmla="*/ 1908140 w 2781300"/>
                    <a:gd name="connsiteY70" fmla="*/ 388149 h 1855788"/>
                    <a:gd name="connsiteX71" fmla="*/ 1877411 w 2781300"/>
                    <a:gd name="connsiteY71" fmla="*/ 454261 h 1855788"/>
                    <a:gd name="connsiteX72" fmla="*/ 1882194 w 2781300"/>
                    <a:gd name="connsiteY72" fmla="*/ 456941 h 1855788"/>
                    <a:gd name="connsiteX73" fmla="*/ 1972435 w 2781300"/>
                    <a:gd name="connsiteY73" fmla="*/ 451649 h 1855788"/>
                    <a:gd name="connsiteX74" fmla="*/ 1949751 w 2781300"/>
                    <a:gd name="connsiteY74" fmla="*/ 494699 h 1855788"/>
                    <a:gd name="connsiteX75" fmla="*/ 2100242 w 2781300"/>
                    <a:gd name="connsiteY75" fmla="*/ 524674 h 1855788"/>
                    <a:gd name="connsiteX76" fmla="*/ 2080914 w 2781300"/>
                    <a:gd name="connsiteY76" fmla="*/ 567549 h 1855788"/>
                    <a:gd name="connsiteX77" fmla="*/ 2203928 w 2781300"/>
                    <a:gd name="connsiteY77" fmla="*/ 576262 h 1855788"/>
                    <a:gd name="connsiteX78" fmla="*/ 2180042 w 2781300"/>
                    <a:gd name="connsiteY78" fmla="*/ 622605 h 1855788"/>
                    <a:gd name="connsiteX79" fmla="*/ 2346339 w 2781300"/>
                    <a:gd name="connsiteY79" fmla="*/ 631032 h 1855788"/>
                    <a:gd name="connsiteX80" fmla="*/ 2319231 w 2781300"/>
                    <a:gd name="connsiteY80" fmla="*/ 696341 h 1855788"/>
                    <a:gd name="connsiteX81" fmla="*/ 2438404 w 2781300"/>
                    <a:gd name="connsiteY81" fmla="*/ 707232 h 1855788"/>
                    <a:gd name="connsiteX82" fmla="*/ 2416227 w 2781300"/>
                    <a:gd name="connsiteY82" fmla="*/ 746374 h 1855788"/>
                    <a:gd name="connsiteX83" fmla="*/ 2548297 w 2781300"/>
                    <a:gd name="connsiteY83" fmla="*/ 747713 h 1855788"/>
                    <a:gd name="connsiteX84" fmla="*/ 2513846 w 2781300"/>
                    <a:gd name="connsiteY84" fmla="*/ 796728 h 1855788"/>
                    <a:gd name="connsiteX85" fmla="*/ 2660245 w 2781300"/>
                    <a:gd name="connsiteY85" fmla="*/ 795338 h 1855788"/>
                    <a:gd name="connsiteX86" fmla="*/ 2629833 w 2781300"/>
                    <a:gd name="connsiteY86" fmla="*/ 852351 h 1855788"/>
                    <a:gd name="connsiteX87" fmla="*/ 2710659 w 2781300"/>
                    <a:gd name="connsiteY87" fmla="*/ 852487 h 1855788"/>
                    <a:gd name="connsiteX88" fmla="*/ 2692412 w 2781300"/>
                    <a:gd name="connsiteY88" fmla="*/ 881266 h 1855788"/>
                    <a:gd name="connsiteX89" fmla="*/ 2781300 w 2781300"/>
                    <a:gd name="connsiteY8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60393 w 2781300"/>
                    <a:gd name="connsiteY52" fmla="*/ 123238 h 1855788"/>
                    <a:gd name="connsiteX53" fmla="*/ 1346173 w 2781300"/>
                    <a:gd name="connsiteY53" fmla="*/ 119062 h 1855788"/>
                    <a:gd name="connsiteX54" fmla="*/ 1332246 w 2781300"/>
                    <a:gd name="connsiteY54" fmla="*/ 162868 h 1855788"/>
                    <a:gd name="connsiteX55" fmla="*/ 1344564 w 2781300"/>
                    <a:gd name="connsiteY55" fmla="*/ 161141 h 1855788"/>
                    <a:gd name="connsiteX56" fmla="*/ 1430344 w 2781300"/>
                    <a:gd name="connsiteY56" fmla="*/ 157162 h 1855788"/>
                    <a:gd name="connsiteX57" fmla="*/ 1413731 w 2781300"/>
                    <a:gd name="connsiteY57" fmla="*/ 206956 h 1855788"/>
                    <a:gd name="connsiteX58" fmla="*/ 1421485 w 2781300"/>
                    <a:gd name="connsiteY58" fmla="*/ 210624 h 1855788"/>
                    <a:gd name="connsiteX59" fmla="*/ 1473151 w 2781300"/>
                    <a:gd name="connsiteY59" fmla="*/ 203783 h 1855788"/>
                    <a:gd name="connsiteX60" fmla="*/ 1558931 w 2781300"/>
                    <a:gd name="connsiteY60" fmla="*/ 200025 h 1855788"/>
                    <a:gd name="connsiteX61" fmla="*/ 1535305 w 2781300"/>
                    <a:gd name="connsiteY61" fmla="*/ 266902 h 1855788"/>
                    <a:gd name="connsiteX62" fmla="*/ 1540646 w 2781300"/>
                    <a:gd name="connsiteY62" fmla="*/ 269743 h 1855788"/>
                    <a:gd name="connsiteX63" fmla="*/ 1620474 w 2781300"/>
                    <a:gd name="connsiteY63" fmla="*/ 263128 h 1855788"/>
                    <a:gd name="connsiteX64" fmla="*/ 1605204 w 2781300"/>
                    <a:gd name="connsiteY64" fmla="*/ 304079 h 1855788"/>
                    <a:gd name="connsiteX65" fmla="*/ 1757367 w 2781300"/>
                    <a:gd name="connsiteY65" fmla="*/ 311945 h 1855788"/>
                    <a:gd name="connsiteX66" fmla="*/ 1735914 w 2781300"/>
                    <a:gd name="connsiteY66" fmla="*/ 364629 h 1855788"/>
                    <a:gd name="connsiteX67" fmla="*/ 1808129 w 2781300"/>
                    <a:gd name="connsiteY67" fmla="*/ 359574 h 1855788"/>
                    <a:gd name="connsiteX68" fmla="*/ 1792112 w 2781300"/>
                    <a:gd name="connsiteY68" fmla="*/ 395862 h 1855788"/>
                    <a:gd name="connsiteX69" fmla="*/ 1908140 w 2781300"/>
                    <a:gd name="connsiteY69" fmla="*/ 388149 h 1855788"/>
                    <a:gd name="connsiteX70" fmla="*/ 1877411 w 2781300"/>
                    <a:gd name="connsiteY70" fmla="*/ 454261 h 1855788"/>
                    <a:gd name="connsiteX71" fmla="*/ 1882194 w 2781300"/>
                    <a:gd name="connsiteY71" fmla="*/ 456941 h 1855788"/>
                    <a:gd name="connsiteX72" fmla="*/ 1972435 w 2781300"/>
                    <a:gd name="connsiteY72" fmla="*/ 451649 h 1855788"/>
                    <a:gd name="connsiteX73" fmla="*/ 1949751 w 2781300"/>
                    <a:gd name="connsiteY73" fmla="*/ 494699 h 1855788"/>
                    <a:gd name="connsiteX74" fmla="*/ 2100242 w 2781300"/>
                    <a:gd name="connsiteY74" fmla="*/ 524674 h 1855788"/>
                    <a:gd name="connsiteX75" fmla="*/ 2080914 w 2781300"/>
                    <a:gd name="connsiteY75" fmla="*/ 567549 h 1855788"/>
                    <a:gd name="connsiteX76" fmla="*/ 2203928 w 2781300"/>
                    <a:gd name="connsiteY76" fmla="*/ 576262 h 1855788"/>
                    <a:gd name="connsiteX77" fmla="*/ 2180042 w 2781300"/>
                    <a:gd name="connsiteY77" fmla="*/ 622605 h 1855788"/>
                    <a:gd name="connsiteX78" fmla="*/ 2346339 w 2781300"/>
                    <a:gd name="connsiteY78" fmla="*/ 631032 h 1855788"/>
                    <a:gd name="connsiteX79" fmla="*/ 2319231 w 2781300"/>
                    <a:gd name="connsiteY79" fmla="*/ 696341 h 1855788"/>
                    <a:gd name="connsiteX80" fmla="*/ 2438404 w 2781300"/>
                    <a:gd name="connsiteY80" fmla="*/ 707232 h 1855788"/>
                    <a:gd name="connsiteX81" fmla="*/ 2416227 w 2781300"/>
                    <a:gd name="connsiteY81" fmla="*/ 746374 h 1855788"/>
                    <a:gd name="connsiteX82" fmla="*/ 2548297 w 2781300"/>
                    <a:gd name="connsiteY82" fmla="*/ 747713 h 1855788"/>
                    <a:gd name="connsiteX83" fmla="*/ 2513846 w 2781300"/>
                    <a:gd name="connsiteY83" fmla="*/ 796728 h 1855788"/>
                    <a:gd name="connsiteX84" fmla="*/ 2660245 w 2781300"/>
                    <a:gd name="connsiteY84" fmla="*/ 795338 h 1855788"/>
                    <a:gd name="connsiteX85" fmla="*/ 2629833 w 2781300"/>
                    <a:gd name="connsiteY85" fmla="*/ 852351 h 1855788"/>
                    <a:gd name="connsiteX86" fmla="*/ 2710659 w 2781300"/>
                    <a:gd name="connsiteY86" fmla="*/ 852487 h 1855788"/>
                    <a:gd name="connsiteX87" fmla="*/ 2692412 w 2781300"/>
                    <a:gd name="connsiteY87" fmla="*/ 881266 h 1855788"/>
                    <a:gd name="connsiteX88" fmla="*/ 2781300 w 2781300"/>
                    <a:gd name="connsiteY8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344564 w 2781300"/>
                    <a:gd name="connsiteY54" fmla="*/ 161141 h 1855788"/>
                    <a:gd name="connsiteX55" fmla="*/ 1430344 w 2781300"/>
                    <a:gd name="connsiteY55" fmla="*/ 157162 h 1855788"/>
                    <a:gd name="connsiteX56" fmla="*/ 1413731 w 2781300"/>
                    <a:gd name="connsiteY56" fmla="*/ 206956 h 1855788"/>
                    <a:gd name="connsiteX57" fmla="*/ 1421485 w 2781300"/>
                    <a:gd name="connsiteY57" fmla="*/ 210624 h 1855788"/>
                    <a:gd name="connsiteX58" fmla="*/ 1473151 w 2781300"/>
                    <a:gd name="connsiteY58" fmla="*/ 203783 h 1855788"/>
                    <a:gd name="connsiteX59" fmla="*/ 1558931 w 2781300"/>
                    <a:gd name="connsiteY59" fmla="*/ 200025 h 1855788"/>
                    <a:gd name="connsiteX60" fmla="*/ 1535305 w 2781300"/>
                    <a:gd name="connsiteY60" fmla="*/ 266902 h 1855788"/>
                    <a:gd name="connsiteX61" fmla="*/ 1540646 w 2781300"/>
                    <a:gd name="connsiteY61" fmla="*/ 269743 h 1855788"/>
                    <a:gd name="connsiteX62" fmla="*/ 1620474 w 2781300"/>
                    <a:gd name="connsiteY62" fmla="*/ 263128 h 1855788"/>
                    <a:gd name="connsiteX63" fmla="*/ 1605204 w 2781300"/>
                    <a:gd name="connsiteY63" fmla="*/ 304079 h 1855788"/>
                    <a:gd name="connsiteX64" fmla="*/ 1757367 w 2781300"/>
                    <a:gd name="connsiteY64" fmla="*/ 311945 h 1855788"/>
                    <a:gd name="connsiteX65" fmla="*/ 1735914 w 2781300"/>
                    <a:gd name="connsiteY65" fmla="*/ 364629 h 1855788"/>
                    <a:gd name="connsiteX66" fmla="*/ 1808129 w 2781300"/>
                    <a:gd name="connsiteY66" fmla="*/ 359574 h 1855788"/>
                    <a:gd name="connsiteX67" fmla="*/ 1792112 w 2781300"/>
                    <a:gd name="connsiteY67" fmla="*/ 395862 h 1855788"/>
                    <a:gd name="connsiteX68" fmla="*/ 1908140 w 2781300"/>
                    <a:gd name="connsiteY68" fmla="*/ 388149 h 1855788"/>
                    <a:gd name="connsiteX69" fmla="*/ 1877411 w 2781300"/>
                    <a:gd name="connsiteY69" fmla="*/ 454261 h 1855788"/>
                    <a:gd name="connsiteX70" fmla="*/ 1882194 w 2781300"/>
                    <a:gd name="connsiteY70" fmla="*/ 456941 h 1855788"/>
                    <a:gd name="connsiteX71" fmla="*/ 1972435 w 2781300"/>
                    <a:gd name="connsiteY71" fmla="*/ 451649 h 1855788"/>
                    <a:gd name="connsiteX72" fmla="*/ 1949751 w 2781300"/>
                    <a:gd name="connsiteY72" fmla="*/ 494699 h 1855788"/>
                    <a:gd name="connsiteX73" fmla="*/ 2100242 w 2781300"/>
                    <a:gd name="connsiteY73" fmla="*/ 524674 h 1855788"/>
                    <a:gd name="connsiteX74" fmla="*/ 2080914 w 2781300"/>
                    <a:gd name="connsiteY74" fmla="*/ 567549 h 1855788"/>
                    <a:gd name="connsiteX75" fmla="*/ 2203928 w 2781300"/>
                    <a:gd name="connsiteY75" fmla="*/ 576262 h 1855788"/>
                    <a:gd name="connsiteX76" fmla="*/ 2180042 w 2781300"/>
                    <a:gd name="connsiteY76" fmla="*/ 622605 h 1855788"/>
                    <a:gd name="connsiteX77" fmla="*/ 2346339 w 2781300"/>
                    <a:gd name="connsiteY77" fmla="*/ 631032 h 1855788"/>
                    <a:gd name="connsiteX78" fmla="*/ 2319231 w 2781300"/>
                    <a:gd name="connsiteY78" fmla="*/ 696341 h 1855788"/>
                    <a:gd name="connsiteX79" fmla="*/ 2438404 w 2781300"/>
                    <a:gd name="connsiteY79" fmla="*/ 707232 h 1855788"/>
                    <a:gd name="connsiteX80" fmla="*/ 2416227 w 2781300"/>
                    <a:gd name="connsiteY80" fmla="*/ 746374 h 1855788"/>
                    <a:gd name="connsiteX81" fmla="*/ 2548297 w 2781300"/>
                    <a:gd name="connsiteY81" fmla="*/ 747713 h 1855788"/>
                    <a:gd name="connsiteX82" fmla="*/ 2513846 w 2781300"/>
                    <a:gd name="connsiteY82" fmla="*/ 796728 h 1855788"/>
                    <a:gd name="connsiteX83" fmla="*/ 2660245 w 2781300"/>
                    <a:gd name="connsiteY83" fmla="*/ 795338 h 1855788"/>
                    <a:gd name="connsiteX84" fmla="*/ 2629833 w 2781300"/>
                    <a:gd name="connsiteY84" fmla="*/ 852351 h 1855788"/>
                    <a:gd name="connsiteX85" fmla="*/ 2710659 w 2781300"/>
                    <a:gd name="connsiteY85" fmla="*/ 852487 h 1855788"/>
                    <a:gd name="connsiteX86" fmla="*/ 2692412 w 2781300"/>
                    <a:gd name="connsiteY86" fmla="*/ 881266 h 1855788"/>
                    <a:gd name="connsiteX87" fmla="*/ 2781300 w 2781300"/>
                    <a:gd name="connsiteY8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473151 w 2781300"/>
                    <a:gd name="connsiteY57" fmla="*/ 203783 h 1855788"/>
                    <a:gd name="connsiteX58" fmla="*/ 1558931 w 2781300"/>
                    <a:gd name="connsiteY58" fmla="*/ 200025 h 1855788"/>
                    <a:gd name="connsiteX59" fmla="*/ 1535305 w 2781300"/>
                    <a:gd name="connsiteY59" fmla="*/ 266902 h 1855788"/>
                    <a:gd name="connsiteX60" fmla="*/ 1540646 w 2781300"/>
                    <a:gd name="connsiteY60" fmla="*/ 269743 h 1855788"/>
                    <a:gd name="connsiteX61" fmla="*/ 1620474 w 2781300"/>
                    <a:gd name="connsiteY61" fmla="*/ 263128 h 1855788"/>
                    <a:gd name="connsiteX62" fmla="*/ 1605204 w 2781300"/>
                    <a:gd name="connsiteY62" fmla="*/ 304079 h 1855788"/>
                    <a:gd name="connsiteX63" fmla="*/ 1757367 w 2781300"/>
                    <a:gd name="connsiteY63" fmla="*/ 311945 h 1855788"/>
                    <a:gd name="connsiteX64" fmla="*/ 1735914 w 2781300"/>
                    <a:gd name="connsiteY64" fmla="*/ 364629 h 1855788"/>
                    <a:gd name="connsiteX65" fmla="*/ 1808129 w 2781300"/>
                    <a:gd name="connsiteY65" fmla="*/ 359574 h 1855788"/>
                    <a:gd name="connsiteX66" fmla="*/ 1792112 w 2781300"/>
                    <a:gd name="connsiteY66" fmla="*/ 395862 h 1855788"/>
                    <a:gd name="connsiteX67" fmla="*/ 1908140 w 2781300"/>
                    <a:gd name="connsiteY67" fmla="*/ 388149 h 1855788"/>
                    <a:gd name="connsiteX68" fmla="*/ 1877411 w 2781300"/>
                    <a:gd name="connsiteY68" fmla="*/ 454261 h 1855788"/>
                    <a:gd name="connsiteX69" fmla="*/ 1882194 w 2781300"/>
                    <a:gd name="connsiteY69" fmla="*/ 456941 h 1855788"/>
                    <a:gd name="connsiteX70" fmla="*/ 1972435 w 2781300"/>
                    <a:gd name="connsiteY70" fmla="*/ 451649 h 1855788"/>
                    <a:gd name="connsiteX71" fmla="*/ 1949751 w 2781300"/>
                    <a:gd name="connsiteY71" fmla="*/ 494699 h 1855788"/>
                    <a:gd name="connsiteX72" fmla="*/ 2100242 w 2781300"/>
                    <a:gd name="connsiteY72" fmla="*/ 524674 h 1855788"/>
                    <a:gd name="connsiteX73" fmla="*/ 2080914 w 2781300"/>
                    <a:gd name="connsiteY73" fmla="*/ 567549 h 1855788"/>
                    <a:gd name="connsiteX74" fmla="*/ 2203928 w 2781300"/>
                    <a:gd name="connsiteY74" fmla="*/ 576262 h 1855788"/>
                    <a:gd name="connsiteX75" fmla="*/ 2180042 w 2781300"/>
                    <a:gd name="connsiteY75" fmla="*/ 622605 h 1855788"/>
                    <a:gd name="connsiteX76" fmla="*/ 2346339 w 2781300"/>
                    <a:gd name="connsiteY76" fmla="*/ 631032 h 1855788"/>
                    <a:gd name="connsiteX77" fmla="*/ 2319231 w 2781300"/>
                    <a:gd name="connsiteY77" fmla="*/ 696341 h 1855788"/>
                    <a:gd name="connsiteX78" fmla="*/ 2438404 w 2781300"/>
                    <a:gd name="connsiteY78" fmla="*/ 707232 h 1855788"/>
                    <a:gd name="connsiteX79" fmla="*/ 2416227 w 2781300"/>
                    <a:gd name="connsiteY79" fmla="*/ 746374 h 1855788"/>
                    <a:gd name="connsiteX80" fmla="*/ 2548297 w 2781300"/>
                    <a:gd name="connsiteY80" fmla="*/ 747713 h 1855788"/>
                    <a:gd name="connsiteX81" fmla="*/ 2513846 w 2781300"/>
                    <a:gd name="connsiteY81" fmla="*/ 796728 h 1855788"/>
                    <a:gd name="connsiteX82" fmla="*/ 2660245 w 2781300"/>
                    <a:gd name="connsiteY82" fmla="*/ 795338 h 1855788"/>
                    <a:gd name="connsiteX83" fmla="*/ 2629833 w 2781300"/>
                    <a:gd name="connsiteY83" fmla="*/ 852351 h 1855788"/>
                    <a:gd name="connsiteX84" fmla="*/ 2710659 w 2781300"/>
                    <a:gd name="connsiteY84" fmla="*/ 852487 h 1855788"/>
                    <a:gd name="connsiteX85" fmla="*/ 2692412 w 2781300"/>
                    <a:gd name="connsiteY85" fmla="*/ 881266 h 1855788"/>
                    <a:gd name="connsiteX86" fmla="*/ 2781300 w 2781300"/>
                    <a:gd name="connsiteY8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558931 w 2781300"/>
                    <a:gd name="connsiteY57" fmla="*/ 200025 h 1855788"/>
                    <a:gd name="connsiteX58" fmla="*/ 1535305 w 2781300"/>
                    <a:gd name="connsiteY58" fmla="*/ 266902 h 1855788"/>
                    <a:gd name="connsiteX59" fmla="*/ 1540646 w 2781300"/>
                    <a:gd name="connsiteY59" fmla="*/ 269743 h 1855788"/>
                    <a:gd name="connsiteX60" fmla="*/ 1620474 w 2781300"/>
                    <a:gd name="connsiteY60" fmla="*/ 263128 h 1855788"/>
                    <a:gd name="connsiteX61" fmla="*/ 1605204 w 2781300"/>
                    <a:gd name="connsiteY61" fmla="*/ 304079 h 1855788"/>
                    <a:gd name="connsiteX62" fmla="*/ 1757367 w 2781300"/>
                    <a:gd name="connsiteY62" fmla="*/ 311945 h 1855788"/>
                    <a:gd name="connsiteX63" fmla="*/ 1735914 w 2781300"/>
                    <a:gd name="connsiteY63" fmla="*/ 364629 h 1855788"/>
                    <a:gd name="connsiteX64" fmla="*/ 1808129 w 2781300"/>
                    <a:gd name="connsiteY64" fmla="*/ 359574 h 1855788"/>
                    <a:gd name="connsiteX65" fmla="*/ 1792112 w 2781300"/>
                    <a:gd name="connsiteY65" fmla="*/ 395862 h 1855788"/>
                    <a:gd name="connsiteX66" fmla="*/ 1908140 w 2781300"/>
                    <a:gd name="connsiteY66" fmla="*/ 388149 h 1855788"/>
                    <a:gd name="connsiteX67" fmla="*/ 1877411 w 2781300"/>
                    <a:gd name="connsiteY67" fmla="*/ 454261 h 1855788"/>
                    <a:gd name="connsiteX68" fmla="*/ 1882194 w 2781300"/>
                    <a:gd name="connsiteY68" fmla="*/ 456941 h 1855788"/>
                    <a:gd name="connsiteX69" fmla="*/ 1972435 w 2781300"/>
                    <a:gd name="connsiteY69" fmla="*/ 451649 h 1855788"/>
                    <a:gd name="connsiteX70" fmla="*/ 1949751 w 2781300"/>
                    <a:gd name="connsiteY70" fmla="*/ 494699 h 1855788"/>
                    <a:gd name="connsiteX71" fmla="*/ 2100242 w 2781300"/>
                    <a:gd name="connsiteY71" fmla="*/ 524674 h 1855788"/>
                    <a:gd name="connsiteX72" fmla="*/ 2080914 w 2781300"/>
                    <a:gd name="connsiteY72" fmla="*/ 567549 h 1855788"/>
                    <a:gd name="connsiteX73" fmla="*/ 2203928 w 2781300"/>
                    <a:gd name="connsiteY73" fmla="*/ 576262 h 1855788"/>
                    <a:gd name="connsiteX74" fmla="*/ 2180042 w 2781300"/>
                    <a:gd name="connsiteY74" fmla="*/ 622605 h 1855788"/>
                    <a:gd name="connsiteX75" fmla="*/ 2346339 w 2781300"/>
                    <a:gd name="connsiteY75" fmla="*/ 631032 h 1855788"/>
                    <a:gd name="connsiteX76" fmla="*/ 2319231 w 2781300"/>
                    <a:gd name="connsiteY76" fmla="*/ 696341 h 1855788"/>
                    <a:gd name="connsiteX77" fmla="*/ 2438404 w 2781300"/>
                    <a:gd name="connsiteY77" fmla="*/ 707232 h 1855788"/>
                    <a:gd name="connsiteX78" fmla="*/ 2416227 w 2781300"/>
                    <a:gd name="connsiteY78" fmla="*/ 746374 h 1855788"/>
                    <a:gd name="connsiteX79" fmla="*/ 2548297 w 2781300"/>
                    <a:gd name="connsiteY79" fmla="*/ 747713 h 1855788"/>
                    <a:gd name="connsiteX80" fmla="*/ 2513846 w 2781300"/>
                    <a:gd name="connsiteY80" fmla="*/ 796728 h 1855788"/>
                    <a:gd name="connsiteX81" fmla="*/ 2660245 w 2781300"/>
                    <a:gd name="connsiteY81" fmla="*/ 795338 h 1855788"/>
                    <a:gd name="connsiteX82" fmla="*/ 2629833 w 2781300"/>
                    <a:gd name="connsiteY82" fmla="*/ 852351 h 1855788"/>
                    <a:gd name="connsiteX83" fmla="*/ 2710659 w 2781300"/>
                    <a:gd name="connsiteY83" fmla="*/ 852487 h 1855788"/>
                    <a:gd name="connsiteX84" fmla="*/ 2692412 w 2781300"/>
                    <a:gd name="connsiteY84" fmla="*/ 881266 h 1855788"/>
                    <a:gd name="connsiteX85" fmla="*/ 2781300 w 2781300"/>
                    <a:gd name="connsiteY8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540646 w 2781300"/>
                    <a:gd name="connsiteY58" fmla="*/ 269743 h 1855788"/>
                    <a:gd name="connsiteX59" fmla="*/ 1620474 w 2781300"/>
                    <a:gd name="connsiteY59" fmla="*/ 263128 h 1855788"/>
                    <a:gd name="connsiteX60" fmla="*/ 1605204 w 2781300"/>
                    <a:gd name="connsiteY60" fmla="*/ 304079 h 1855788"/>
                    <a:gd name="connsiteX61" fmla="*/ 1757367 w 2781300"/>
                    <a:gd name="connsiteY61" fmla="*/ 311945 h 1855788"/>
                    <a:gd name="connsiteX62" fmla="*/ 1735914 w 2781300"/>
                    <a:gd name="connsiteY62" fmla="*/ 364629 h 1855788"/>
                    <a:gd name="connsiteX63" fmla="*/ 1808129 w 2781300"/>
                    <a:gd name="connsiteY63" fmla="*/ 359574 h 1855788"/>
                    <a:gd name="connsiteX64" fmla="*/ 1792112 w 2781300"/>
                    <a:gd name="connsiteY64" fmla="*/ 395862 h 1855788"/>
                    <a:gd name="connsiteX65" fmla="*/ 1908140 w 2781300"/>
                    <a:gd name="connsiteY65" fmla="*/ 388149 h 1855788"/>
                    <a:gd name="connsiteX66" fmla="*/ 1877411 w 2781300"/>
                    <a:gd name="connsiteY66" fmla="*/ 454261 h 1855788"/>
                    <a:gd name="connsiteX67" fmla="*/ 1882194 w 2781300"/>
                    <a:gd name="connsiteY67" fmla="*/ 456941 h 1855788"/>
                    <a:gd name="connsiteX68" fmla="*/ 1972435 w 2781300"/>
                    <a:gd name="connsiteY68" fmla="*/ 451649 h 1855788"/>
                    <a:gd name="connsiteX69" fmla="*/ 1949751 w 2781300"/>
                    <a:gd name="connsiteY69" fmla="*/ 494699 h 1855788"/>
                    <a:gd name="connsiteX70" fmla="*/ 2100242 w 2781300"/>
                    <a:gd name="connsiteY70" fmla="*/ 524674 h 1855788"/>
                    <a:gd name="connsiteX71" fmla="*/ 2080914 w 2781300"/>
                    <a:gd name="connsiteY71" fmla="*/ 567549 h 1855788"/>
                    <a:gd name="connsiteX72" fmla="*/ 2203928 w 2781300"/>
                    <a:gd name="connsiteY72" fmla="*/ 576262 h 1855788"/>
                    <a:gd name="connsiteX73" fmla="*/ 2180042 w 2781300"/>
                    <a:gd name="connsiteY73" fmla="*/ 622605 h 1855788"/>
                    <a:gd name="connsiteX74" fmla="*/ 2346339 w 2781300"/>
                    <a:gd name="connsiteY74" fmla="*/ 631032 h 1855788"/>
                    <a:gd name="connsiteX75" fmla="*/ 2319231 w 2781300"/>
                    <a:gd name="connsiteY75" fmla="*/ 696341 h 1855788"/>
                    <a:gd name="connsiteX76" fmla="*/ 2438404 w 2781300"/>
                    <a:gd name="connsiteY76" fmla="*/ 707232 h 1855788"/>
                    <a:gd name="connsiteX77" fmla="*/ 2416227 w 2781300"/>
                    <a:gd name="connsiteY77" fmla="*/ 746374 h 1855788"/>
                    <a:gd name="connsiteX78" fmla="*/ 2548297 w 2781300"/>
                    <a:gd name="connsiteY78" fmla="*/ 747713 h 1855788"/>
                    <a:gd name="connsiteX79" fmla="*/ 2513846 w 2781300"/>
                    <a:gd name="connsiteY79" fmla="*/ 796728 h 1855788"/>
                    <a:gd name="connsiteX80" fmla="*/ 2660245 w 2781300"/>
                    <a:gd name="connsiteY80" fmla="*/ 795338 h 1855788"/>
                    <a:gd name="connsiteX81" fmla="*/ 2629833 w 2781300"/>
                    <a:gd name="connsiteY81" fmla="*/ 852351 h 1855788"/>
                    <a:gd name="connsiteX82" fmla="*/ 2710659 w 2781300"/>
                    <a:gd name="connsiteY82" fmla="*/ 852487 h 1855788"/>
                    <a:gd name="connsiteX83" fmla="*/ 2692412 w 2781300"/>
                    <a:gd name="connsiteY83" fmla="*/ 881266 h 1855788"/>
                    <a:gd name="connsiteX84" fmla="*/ 2781300 w 2781300"/>
                    <a:gd name="connsiteY8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882194 w 2781300"/>
                    <a:gd name="connsiteY66" fmla="*/ 456941 h 1855788"/>
                    <a:gd name="connsiteX67" fmla="*/ 1972435 w 2781300"/>
                    <a:gd name="connsiteY67" fmla="*/ 451649 h 1855788"/>
                    <a:gd name="connsiteX68" fmla="*/ 1949751 w 2781300"/>
                    <a:gd name="connsiteY68" fmla="*/ 494699 h 1855788"/>
                    <a:gd name="connsiteX69" fmla="*/ 2100242 w 2781300"/>
                    <a:gd name="connsiteY69" fmla="*/ 524674 h 1855788"/>
                    <a:gd name="connsiteX70" fmla="*/ 2080914 w 2781300"/>
                    <a:gd name="connsiteY70" fmla="*/ 567549 h 1855788"/>
                    <a:gd name="connsiteX71" fmla="*/ 2203928 w 2781300"/>
                    <a:gd name="connsiteY71" fmla="*/ 576262 h 1855788"/>
                    <a:gd name="connsiteX72" fmla="*/ 2180042 w 2781300"/>
                    <a:gd name="connsiteY72" fmla="*/ 622605 h 1855788"/>
                    <a:gd name="connsiteX73" fmla="*/ 2346339 w 2781300"/>
                    <a:gd name="connsiteY73" fmla="*/ 631032 h 1855788"/>
                    <a:gd name="connsiteX74" fmla="*/ 2319231 w 2781300"/>
                    <a:gd name="connsiteY74" fmla="*/ 696341 h 1855788"/>
                    <a:gd name="connsiteX75" fmla="*/ 2438404 w 2781300"/>
                    <a:gd name="connsiteY75" fmla="*/ 707232 h 1855788"/>
                    <a:gd name="connsiteX76" fmla="*/ 2416227 w 2781300"/>
                    <a:gd name="connsiteY76" fmla="*/ 746374 h 1855788"/>
                    <a:gd name="connsiteX77" fmla="*/ 2548297 w 2781300"/>
                    <a:gd name="connsiteY77" fmla="*/ 747713 h 1855788"/>
                    <a:gd name="connsiteX78" fmla="*/ 2513846 w 2781300"/>
                    <a:gd name="connsiteY78" fmla="*/ 796728 h 1855788"/>
                    <a:gd name="connsiteX79" fmla="*/ 2660245 w 2781300"/>
                    <a:gd name="connsiteY79" fmla="*/ 795338 h 1855788"/>
                    <a:gd name="connsiteX80" fmla="*/ 2629833 w 2781300"/>
                    <a:gd name="connsiteY80" fmla="*/ 852351 h 1855788"/>
                    <a:gd name="connsiteX81" fmla="*/ 2710659 w 2781300"/>
                    <a:gd name="connsiteY81" fmla="*/ 852487 h 1855788"/>
                    <a:gd name="connsiteX82" fmla="*/ 2692412 w 2781300"/>
                    <a:gd name="connsiteY82" fmla="*/ 881266 h 1855788"/>
                    <a:gd name="connsiteX83" fmla="*/ 2781300 w 2781300"/>
                    <a:gd name="connsiteY8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972435 w 2781300"/>
                    <a:gd name="connsiteY66" fmla="*/ 451649 h 1855788"/>
                    <a:gd name="connsiteX67" fmla="*/ 1949751 w 2781300"/>
                    <a:gd name="connsiteY67" fmla="*/ 494699 h 1855788"/>
                    <a:gd name="connsiteX68" fmla="*/ 2100242 w 2781300"/>
                    <a:gd name="connsiteY68" fmla="*/ 524674 h 1855788"/>
                    <a:gd name="connsiteX69" fmla="*/ 2080914 w 2781300"/>
                    <a:gd name="connsiteY69" fmla="*/ 567549 h 1855788"/>
                    <a:gd name="connsiteX70" fmla="*/ 2203928 w 2781300"/>
                    <a:gd name="connsiteY70" fmla="*/ 576262 h 1855788"/>
                    <a:gd name="connsiteX71" fmla="*/ 2180042 w 2781300"/>
                    <a:gd name="connsiteY71" fmla="*/ 622605 h 1855788"/>
                    <a:gd name="connsiteX72" fmla="*/ 2346339 w 2781300"/>
                    <a:gd name="connsiteY72" fmla="*/ 631032 h 1855788"/>
                    <a:gd name="connsiteX73" fmla="*/ 2319231 w 2781300"/>
                    <a:gd name="connsiteY73" fmla="*/ 696341 h 1855788"/>
                    <a:gd name="connsiteX74" fmla="*/ 2438404 w 2781300"/>
                    <a:gd name="connsiteY74" fmla="*/ 707232 h 1855788"/>
                    <a:gd name="connsiteX75" fmla="*/ 2416227 w 2781300"/>
                    <a:gd name="connsiteY75" fmla="*/ 746374 h 1855788"/>
                    <a:gd name="connsiteX76" fmla="*/ 2548297 w 2781300"/>
                    <a:gd name="connsiteY76" fmla="*/ 747713 h 1855788"/>
                    <a:gd name="connsiteX77" fmla="*/ 2513846 w 2781300"/>
                    <a:gd name="connsiteY77" fmla="*/ 796728 h 1855788"/>
                    <a:gd name="connsiteX78" fmla="*/ 2660245 w 2781300"/>
                    <a:gd name="connsiteY78" fmla="*/ 795338 h 1855788"/>
                    <a:gd name="connsiteX79" fmla="*/ 2629833 w 2781300"/>
                    <a:gd name="connsiteY79" fmla="*/ 852351 h 1855788"/>
                    <a:gd name="connsiteX80" fmla="*/ 2710659 w 2781300"/>
                    <a:gd name="connsiteY80" fmla="*/ 852487 h 1855788"/>
                    <a:gd name="connsiteX81" fmla="*/ 2692412 w 2781300"/>
                    <a:gd name="connsiteY81" fmla="*/ 881266 h 1855788"/>
                    <a:gd name="connsiteX82" fmla="*/ 2781300 w 2781300"/>
                    <a:gd name="connsiteY8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821133 w 2781300"/>
                    <a:gd name="connsiteY39" fmla="*/ 1831631 h 1855788"/>
                    <a:gd name="connsiteX40" fmla="*/ 775540 w 2781300"/>
                    <a:gd name="connsiteY40" fmla="*/ 1828957 h 1855788"/>
                    <a:gd name="connsiteX41" fmla="*/ 0 w 2781300"/>
                    <a:gd name="connsiteY41" fmla="*/ 941388 h 1855788"/>
                    <a:gd name="connsiteX42" fmla="*/ 626400 w 2781300"/>
                    <a:gd name="connsiteY42" fmla="*/ 93223 h 1855788"/>
                    <a:gd name="connsiteX43" fmla="*/ 667074 w 2781300"/>
                    <a:gd name="connsiteY43" fmla="*/ 81034 h 1855788"/>
                    <a:gd name="connsiteX44" fmla="*/ 682305 w 2781300"/>
                    <a:gd name="connsiteY44" fmla="*/ 72919 h 1855788"/>
                    <a:gd name="connsiteX45" fmla="*/ 1008873 w 2781300"/>
                    <a:gd name="connsiteY45" fmla="*/ 0 h 1855788"/>
                    <a:gd name="connsiteX46" fmla="*/ 997186 w 2781300"/>
                    <a:gd name="connsiteY46" fmla="*/ 42173 h 1855788"/>
                    <a:gd name="connsiteX47" fmla="*/ 1108885 w 2781300"/>
                    <a:gd name="connsiteY47" fmla="*/ 33337 h 1855788"/>
                    <a:gd name="connsiteX48" fmla="*/ 1097623 w 2781300"/>
                    <a:gd name="connsiteY48" fmla="*/ 72518 h 1855788"/>
                    <a:gd name="connsiteX49" fmla="*/ 1222348 w 2781300"/>
                    <a:gd name="connsiteY49" fmla="*/ 61912 h 1855788"/>
                    <a:gd name="connsiteX50" fmla="*/ 1206030 w 2781300"/>
                    <a:gd name="connsiteY50" fmla="*/ 116866 h 1855788"/>
                    <a:gd name="connsiteX51" fmla="*/ 1346173 w 2781300"/>
                    <a:gd name="connsiteY51" fmla="*/ 119062 h 1855788"/>
                    <a:gd name="connsiteX52" fmla="*/ 1332246 w 2781300"/>
                    <a:gd name="connsiteY52" fmla="*/ 162868 h 1855788"/>
                    <a:gd name="connsiteX53" fmla="*/ 1430344 w 2781300"/>
                    <a:gd name="connsiteY53" fmla="*/ 157162 h 1855788"/>
                    <a:gd name="connsiteX54" fmla="*/ 1413731 w 2781300"/>
                    <a:gd name="connsiteY54" fmla="*/ 206956 h 1855788"/>
                    <a:gd name="connsiteX55" fmla="*/ 1558931 w 2781300"/>
                    <a:gd name="connsiteY55" fmla="*/ 200025 h 1855788"/>
                    <a:gd name="connsiteX56" fmla="*/ 1535305 w 2781300"/>
                    <a:gd name="connsiteY56" fmla="*/ 266902 h 1855788"/>
                    <a:gd name="connsiteX57" fmla="*/ 1620474 w 2781300"/>
                    <a:gd name="connsiteY57" fmla="*/ 263128 h 1855788"/>
                    <a:gd name="connsiteX58" fmla="*/ 1605204 w 2781300"/>
                    <a:gd name="connsiteY58" fmla="*/ 304079 h 1855788"/>
                    <a:gd name="connsiteX59" fmla="*/ 1757367 w 2781300"/>
                    <a:gd name="connsiteY59" fmla="*/ 311945 h 1855788"/>
                    <a:gd name="connsiteX60" fmla="*/ 1735914 w 2781300"/>
                    <a:gd name="connsiteY60" fmla="*/ 364629 h 1855788"/>
                    <a:gd name="connsiteX61" fmla="*/ 1808129 w 2781300"/>
                    <a:gd name="connsiteY61" fmla="*/ 359574 h 1855788"/>
                    <a:gd name="connsiteX62" fmla="*/ 1792112 w 2781300"/>
                    <a:gd name="connsiteY62" fmla="*/ 395862 h 1855788"/>
                    <a:gd name="connsiteX63" fmla="*/ 1908140 w 2781300"/>
                    <a:gd name="connsiteY63" fmla="*/ 388149 h 1855788"/>
                    <a:gd name="connsiteX64" fmla="*/ 1877411 w 2781300"/>
                    <a:gd name="connsiteY64" fmla="*/ 454261 h 1855788"/>
                    <a:gd name="connsiteX65" fmla="*/ 1972435 w 2781300"/>
                    <a:gd name="connsiteY65" fmla="*/ 451649 h 1855788"/>
                    <a:gd name="connsiteX66" fmla="*/ 1949751 w 2781300"/>
                    <a:gd name="connsiteY66" fmla="*/ 494699 h 1855788"/>
                    <a:gd name="connsiteX67" fmla="*/ 2100242 w 2781300"/>
                    <a:gd name="connsiteY67" fmla="*/ 524674 h 1855788"/>
                    <a:gd name="connsiteX68" fmla="*/ 2080914 w 2781300"/>
                    <a:gd name="connsiteY68" fmla="*/ 567549 h 1855788"/>
                    <a:gd name="connsiteX69" fmla="*/ 2203928 w 2781300"/>
                    <a:gd name="connsiteY69" fmla="*/ 576262 h 1855788"/>
                    <a:gd name="connsiteX70" fmla="*/ 2180042 w 2781300"/>
                    <a:gd name="connsiteY70" fmla="*/ 622605 h 1855788"/>
                    <a:gd name="connsiteX71" fmla="*/ 2346339 w 2781300"/>
                    <a:gd name="connsiteY71" fmla="*/ 631032 h 1855788"/>
                    <a:gd name="connsiteX72" fmla="*/ 2319231 w 2781300"/>
                    <a:gd name="connsiteY72" fmla="*/ 696341 h 1855788"/>
                    <a:gd name="connsiteX73" fmla="*/ 2438404 w 2781300"/>
                    <a:gd name="connsiteY73" fmla="*/ 707232 h 1855788"/>
                    <a:gd name="connsiteX74" fmla="*/ 2416227 w 2781300"/>
                    <a:gd name="connsiteY74" fmla="*/ 746374 h 1855788"/>
                    <a:gd name="connsiteX75" fmla="*/ 2548297 w 2781300"/>
                    <a:gd name="connsiteY75" fmla="*/ 747713 h 1855788"/>
                    <a:gd name="connsiteX76" fmla="*/ 2513846 w 2781300"/>
                    <a:gd name="connsiteY76" fmla="*/ 796728 h 1855788"/>
                    <a:gd name="connsiteX77" fmla="*/ 2660245 w 2781300"/>
                    <a:gd name="connsiteY77" fmla="*/ 795338 h 1855788"/>
                    <a:gd name="connsiteX78" fmla="*/ 2629833 w 2781300"/>
                    <a:gd name="connsiteY78" fmla="*/ 852351 h 1855788"/>
                    <a:gd name="connsiteX79" fmla="*/ 2710659 w 2781300"/>
                    <a:gd name="connsiteY79" fmla="*/ 852487 h 1855788"/>
                    <a:gd name="connsiteX80" fmla="*/ 2692412 w 2781300"/>
                    <a:gd name="connsiteY80" fmla="*/ 881266 h 1855788"/>
                    <a:gd name="connsiteX81" fmla="*/ 2781300 w 2781300"/>
                    <a:gd name="connsiteY8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67074 w 2781300"/>
                    <a:gd name="connsiteY42" fmla="*/ 81034 h 1855788"/>
                    <a:gd name="connsiteX43" fmla="*/ 682305 w 2781300"/>
                    <a:gd name="connsiteY43" fmla="*/ 72919 h 1855788"/>
                    <a:gd name="connsiteX44" fmla="*/ 1008873 w 2781300"/>
                    <a:gd name="connsiteY44" fmla="*/ 0 h 1855788"/>
                    <a:gd name="connsiteX45" fmla="*/ 997186 w 2781300"/>
                    <a:gd name="connsiteY45" fmla="*/ 42173 h 1855788"/>
                    <a:gd name="connsiteX46" fmla="*/ 1108885 w 2781300"/>
                    <a:gd name="connsiteY46" fmla="*/ 33337 h 1855788"/>
                    <a:gd name="connsiteX47" fmla="*/ 1097623 w 2781300"/>
                    <a:gd name="connsiteY47" fmla="*/ 72518 h 1855788"/>
                    <a:gd name="connsiteX48" fmla="*/ 1222348 w 2781300"/>
                    <a:gd name="connsiteY48" fmla="*/ 61912 h 1855788"/>
                    <a:gd name="connsiteX49" fmla="*/ 1206030 w 2781300"/>
                    <a:gd name="connsiteY49" fmla="*/ 116866 h 1855788"/>
                    <a:gd name="connsiteX50" fmla="*/ 1346173 w 2781300"/>
                    <a:gd name="connsiteY50" fmla="*/ 119062 h 1855788"/>
                    <a:gd name="connsiteX51" fmla="*/ 1332246 w 2781300"/>
                    <a:gd name="connsiteY51" fmla="*/ 162868 h 1855788"/>
                    <a:gd name="connsiteX52" fmla="*/ 1430344 w 2781300"/>
                    <a:gd name="connsiteY52" fmla="*/ 157162 h 1855788"/>
                    <a:gd name="connsiteX53" fmla="*/ 1413731 w 2781300"/>
                    <a:gd name="connsiteY53" fmla="*/ 206956 h 1855788"/>
                    <a:gd name="connsiteX54" fmla="*/ 1558931 w 2781300"/>
                    <a:gd name="connsiteY54" fmla="*/ 200025 h 1855788"/>
                    <a:gd name="connsiteX55" fmla="*/ 1535305 w 2781300"/>
                    <a:gd name="connsiteY55" fmla="*/ 266902 h 1855788"/>
                    <a:gd name="connsiteX56" fmla="*/ 1620474 w 2781300"/>
                    <a:gd name="connsiteY56" fmla="*/ 263128 h 1855788"/>
                    <a:gd name="connsiteX57" fmla="*/ 1605204 w 2781300"/>
                    <a:gd name="connsiteY57" fmla="*/ 304079 h 1855788"/>
                    <a:gd name="connsiteX58" fmla="*/ 1757367 w 2781300"/>
                    <a:gd name="connsiteY58" fmla="*/ 311945 h 1855788"/>
                    <a:gd name="connsiteX59" fmla="*/ 1735914 w 2781300"/>
                    <a:gd name="connsiteY59" fmla="*/ 364629 h 1855788"/>
                    <a:gd name="connsiteX60" fmla="*/ 1808129 w 2781300"/>
                    <a:gd name="connsiteY60" fmla="*/ 359574 h 1855788"/>
                    <a:gd name="connsiteX61" fmla="*/ 1792112 w 2781300"/>
                    <a:gd name="connsiteY61" fmla="*/ 395862 h 1855788"/>
                    <a:gd name="connsiteX62" fmla="*/ 1908140 w 2781300"/>
                    <a:gd name="connsiteY62" fmla="*/ 388149 h 1855788"/>
                    <a:gd name="connsiteX63" fmla="*/ 1877411 w 2781300"/>
                    <a:gd name="connsiteY63" fmla="*/ 454261 h 1855788"/>
                    <a:gd name="connsiteX64" fmla="*/ 1972435 w 2781300"/>
                    <a:gd name="connsiteY64" fmla="*/ 451649 h 1855788"/>
                    <a:gd name="connsiteX65" fmla="*/ 1949751 w 2781300"/>
                    <a:gd name="connsiteY65" fmla="*/ 494699 h 1855788"/>
                    <a:gd name="connsiteX66" fmla="*/ 2100242 w 2781300"/>
                    <a:gd name="connsiteY66" fmla="*/ 524674 h 1855788"/>
                    <a:gd name="connsiteX67" fmla="*/ 2080914 w 2781300"/>
                    <a:gd name="connsiteY67" fmla="*/ 567549 h 1855788"/>
                    <a:gd name="connsiteX68" fmla="*/ 2203928 w 2781300"/>
                    <a:gd name="connsiteY68" fmla="*/ 576262 h 1855788"/>
                    <a:gd name="connsiteX69" fmla="*/ 2180042 w 2781300"/>
                    <a:gd name="connsiteY69" fmla="*/ 622605 h 1855788"/>
                    <a:gd name="connsiteX70" fmla="*/ 2346339 w 2781300"/>
                    <a:gd name="connsiteY70" fmla="*/ 631032 h 1855788"/>
                    <a:gd name="connsiteX71" fmla="*/ 2319231 w 2781300"/>
                    <a:gd name="connsiteY71" fmla="*/ 696341 h 1855788"/>
                    <a:gd name="connsiteX72" fmla="*/ 2438404 w 2781300"/>
                    <a:gd name="connsiteY72" fmla="*/ 707232 h 1855788"/>
                    <a:gd name="connsiteX73" fmla="*/ 2416227 w 2781300"/>
                    <a:gd name="connsiteY73" fmla="*/ 746374 h 1855788"/>
                    <a:gd name="connsiteX74" fmla="*/ 2548297 w 2781300"/>
                    <a:gd name="connsiteY74" fmla="*/ 747713 h 1855788"/>
                    <a:gd name="connsiteX75" fmla="*/ 2513846 w 2781300"/>
                    <a:gd name="connsiteY75" fmla="*/ 796728 h 1855788"/>
                    <a:gd name="connsiteX76" fmla="*/ 2660245 w 2781300"/>
                    <a:gd name="connsiteY76" fmla="*/ 795338 h 1855788"/>
                    <a:gd name="connsiteX77" fmla="*/ 2629833 w 2781300"/>
                    <a:gd name="connsiteY77" fmla="*/ 852351 h 1855788"/>
                    <a:gd name="connsiteX78" fmla="*/ 2710659 w 2781300"/>
                    <a:gd name="connsiteY78" fmla="*/ 852487 h 1855788"/>
                    <a:gd name="connsiteX79" fmla="*/ 2692412 w 2781300"/>
                    <a:gd name="connsiteY79" fmla="*/ 881266 h 1855788"/>
                    <a:gd name="connsiteX80" fmla="*/ 2781300 w 2781300"/>
                    <a:gd name="connsiteY8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82305 w 2781300"/>
                    <a:gd name="connsiteY42" fmla="*/ 72919 h 1855788"/>
                    <a:gd name="connsiteX43" fmla="*/ 1008873 w 2781300"/>
                    <a:gd name="connsiteY43" fmla="*/ 0 h 1855788"/>
                    <a:gd name="connsiteX44" fmla="*/ 997186 w 2781300"/>
                    <a:gd name="connsiteY44" fmla="*/ 42173 h 1855788"/>
                    <a:gd name="connsiteX45" fmla="*/ 1108885 w 2781300"/>
                    <a:gd name="connsiteY45" fmla="*/ 33337 h 1855788"/>
                    <a:gd name="connsiteX46" fmla="*/ 1097623 w 2781300"/>
                    <a:gd name="connsiteY46" fmla="*/ 72518 h 1855788"/>
                    <a:gd name="connsiteX47" fmla="*/ 1222348 w 2781300"/>
                    <a:gd name="connsiteY47" fmla="*/ 61912 h 1855788"/>
                    <a:gd name="connsiteX48" fmla="*/ 1206030 w 2781300"/>
                    <a:gd name="connsiteY48" fmla="*/ 116866 h 1855788"/>
                    <a:gd name="connsiteX49" fmla="*/ 1346173 w 2781300"/>
                    <a:gd name="connsiteY49" fmla="*/ 119062 h 1855788"/>
                    <a:gd name="connsiteX50" fmla="*/ 1332246 w 2781300"/>
                    <a:gd name="connsiteY50" fmla="*/ 162868 h 1855788"/>
                    <a:gd name="connsiteX51" fmla="*/ 1430344 w 2781300"/>
                    <a:gd name="connsiteY51" fmla="*/ 157162 h 1855788"/>
                    <a:gd name="connsiteX52" fmla="*/ 1413731 w 2781300"/>
                    <a:gd name="connsiteY52" fmla="*/ 206956 h 1855788"/>
                    <a:gd name="connsiteX53" fmla="*/ 1558931 w 2781300"/>
                    <a:gd name="connsiteY53" fmla="*/ 200025 h 1855788"/>
                    <a:gd name="connsiteX54" fmla="*/ 1535305 w 2781300"/>
                    <a:gd name="connsiteY54" fmla="*/ 266902 h 1855788"/>
                    <a:gd name="connsiteX55" fmla="*/ 1620474 w 2781300"/>
                    <a:gd name="connsiteY55" fmla="*/ 263128 h 1855788"/>
                    <a:gd name="connsiteX56" fmla="*/ 1605204 w 2781300"/>
                    <a:gd name="connsiteY56" fmla="*/ 304079 h 1855788"/>
                    <a:gd name="connsiteX57" fmla="*/ 1757367 w 2781300"/>
                    <a:gd name="connsiteY57" fmla="*/ 311945 h 1855788"/>
                    <a:gd name="connsiteX58" fmla="*/ 1735914 w 2781300"/>
                    <a:gd name="connsiteY58" fmla="*/ 364629 h 1855788"/>
                    <a:gd name="connsiteX59" fmla="*/ 1808129 w 2781300"/>
                    <a:gd name="connsiteY59" fmla="*/ 359574 h 1855788"/>
                    <a:gd name="connsiteX60" fmla="*/ 1792112 w 2781300"/>
                    <a:gd name="connsiteY60" fmla="*/ 395862 h 1855788"/>
                    <a:gd name="connsiteX61" fmla="*/ 1908140 w 2781300"/>
                    <a:gd name="connsiteY61" fmla="*/ 388149 h 1855788"/>
                    <a:gd name="connsiteX62" fmla="*/ 1877411 w 2781300"/>
                    <a:gd name="connsiteY62" fmla="*/ 454261 h 1855788"/>
                    <a:gd name="connsiteX63" fmla="*/ 1972435 w 2781300"/>
                    <a:gd name="connsiteY63" fmla="*/ 451649 h 1855788"/>
                    <a:gd name="connsiteX64" fmla="*/ 1949751 w 2781300"/>
                    <a:gd name="connsiteY64" fmla="*/ 494699 h 1855788"/>
                    <a:gd name="connsiteX65" fmla="*/ 2100242 w 2781300"/>
                    <a:gd name="connsiteY65" fmla="*/ 524674 h 1855788"/>
                    <a:gd name="connsiteX66" fmla="*/ 2080914 w 2781300"/>
                    <a:gd name="connsiteY66" fmla="*/ 567549 h 1855788"/>
                    <a:gd name="connsiteX67" fmla="*/ 2203928 w 2781300"/>
                    <a:gd name="connsiteY67" fmla="*/ 576262 h 1855788"/>
                    <a:gd name="connsiteX68" fmla="*/ 2180042 w 2781300"/>
                    <a:gd name="connsiteY68" fmla="*/ 622605 h 1855788"/>
                    <a:gd name="connsiteX69" fmla="*/ 2346339 w 2781300"/>
                    <a:gd name="connsiteY69" fmla="*/ 631032 h 1855788"/>
                    <a:gd name="connsiteX70" fmla="*/ 2319231 w 2781300"/>
                    <a:gd name="connsiteY70" fmla="*/ 696341 h 1855788"/>
                    <a:gd name="connsiteX71" fmla="*/ 2438404 w 2781300"/>
                    <a:gd name="connsiteY71" fmla="*/ 707232 h 1855788"/>
                    <a:gd name="connsiteX72" fmla="*/ 2416227 w 2781300"/>
                    <a:gd name="connsiteY72" fmla="*/ 746374 h 1855788"/>
                    <a:gd name="connsiteX73" fmla="*/ 2548297 w 2781300"/>
                    <a:gd name="connsiteY73" fmla="*/ 747713 h 1855788"/>
                    <a:gd name="connsiteX74" fmla="*/ 2513846 w 2781300"/>
                    <a:gd name="connsiteY74" fmla="*/ 796728 h 1855788"/>
                    <a:gd name="connsiteX75" fmla="*/ 2660245 w 2781300"/>
                    <a:gd name="connsiteY75" fmla="*/ 795338 h 1855788"/>
                    <a:gd name="connsiteX76" fmla="*/ 2629833 w 2781300"/>
                    <a:gd name="connsiteY76" fmla="*/ 852351 h 1855788"/>
                    <a:gd name="connsiteX77" fmla="*/ 2710659 w 2781300"/>
                    <a:gd name="connsiteY77" fmla="*/ 852487 h 1855788"/>
                    <a:gd name="connsiteX78" fmla="*/ 2692412 w 2781300"/>
                    <a:gd name="connsiteY78" fmla="*/ 881266 h 1855788"/>
                    <a:gd name="connsiteX79" fmla="*/ 2781300 w 2781300"/>
                    <a:gd name="connsiteY7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03174 w 2781300"/>
                    <a:gd name="connsiteY24" fmla="*/ 1559366 h 1855788"/>
                    <a:gd name="connsiteX25" fmla="*/ 1620474 w 2781300"/>
                    <a:gd name="connsiteY25" fmla="*/ 1605760 h 1855788"/>
                    <a:gd name="connsiteX26" fmla="*/ 1620474 w 2781300"/>
                    <a:gd name="connsiteY26" fmla="*/ 1605761 h 1855788"/>
                    <a:gd name="connsiteX27" fmla="*/ 1538878 w 2781300"/>
                    <a:gd name="connsiteY27" fmla="*/ 1599000 h 1855788"/>
                    <a:gd name="connsiteX28" fmla="*/ 1558931 w 2781300"/>
                    <a:gd name="connsiteY28" fmla="*/ 1655763 h 1855788"/>
                    <a:gd name="connsiteX29" fmla="*/ 1416069 w 2781300"/>
                    <a:gd name="connsiteY29" fmla="*/ 1655838 h 1855788"/>
                    <a:gd name="connsiteX30" fmla="*/ 1430344 w 2781300"/>
                    <a:gd name="connsiteY30" fmla="*/ 1698626 h 1855788"/>
                    <a:gd name="connsiteX31" fmla="*/ 1344564 w 2781300"/>
                    <a:gd name="connsiteY31" fmla="*/ 1694647 h 1855788"/>
                    <a:gd name="connsiteX32" fmla="*/ 1346173 w 2781300"/>
                    <a:gd name="connsiteY32" fmla="*/ 1736726 h 1855788"/>
                    <a:gd name="connsiteX33" fmla="*/ 1209062 w 2781300"/>
                    <a:gd name="connsiteY33" fmla="*/ 1749131 h 1855788"/>
                    <a:gd name="connsiteX34" fmla="*/ 1222348 w 2781300"/>
                    <a:gd name="connsiteY34" fmla="*/ 1793876 h 1855788"/>
                    <a:gd name="connsiteX35" fmla="*/ 1003642 w 2781300"/>
                    <a:gd name="connsiteY35" fmla="*/ 1814666 h 1855788"/>
                    <a:gd name="connsiteX36" fmla="*/ 1008873 w 2781300"/>
                    <a:gd name="connsiteY36" fmla="*/ 1855788 h 1855788"/>
                    <a:gd name="connsiteX37" fmla="*/ 839790 w 2781300"/>
                    <a:gd name="connsiteY37" fmla="*/ 1836937 h 1855788"/>
                    <a:gd name="connsiteX38" fmla="*/ 775540 w 2781300"/>
                    <a:gd name="connsiteY38" fmla="*/ 1828957 h 1855788"/>
                    <a:gd name="connsiteX39" fmla="*/ 0 w 2781300"/>
                    <a:gd name="connsiteY39" fmla="*/ 941388 h 1855788"/>
                    <a:gd name="connsiteX40" fmla="*/ 626400 w 2781300"/>
                    <a:gd name="connsiteY40" fmla="*/ 93223 h 1855788"/>
                    <a:gd name="connsiteX41" fmla="*/ 682305 w 2781300"/>
                    <a:gd name="connsiteY41" fmla="*/ 72919 h 1855788"/>
                    <a:gd name="connsiteX42" fmla="*/ 1008873 w 2781300"/>
                    <a:gd name="connsiteY42" fmla="*/ 0 h 1855788"/>
                    <a:gd name="connsiteX43" fmla="*/ 997186 w 2781300"/>
                    <a:gd name="connsiteY43" fmla="*/ 42173 h 1855788"/>
                    <a:gd name="connsiteX44" fmla="*/ 1108885 w 2781300"/>
                    <a:gd name="connsiteY44" fmla="*/ 33337 h 1855788"/>
                    <a:gd name="connsiteX45" fmla="*/ 1097623 w 2781300"/>
                    <a:gd name="connsiteY45" fmla="*/ 72518 h 1855788"/>
                    <a:gd name="connsiteX46" fmla="*/ 1222348 w 2781300"/>
                    <a:gd name="connsiteY46" fmla="*/ 61912 h 1855788"/>
                    <a:gd name="connsiteX47" fmla="*/ 1206030 w 2781300"/>
                    <a:gd name="connsiteY47" fmla="*/ 116866 h 1855788"/>
                    <a:gd name="connsiteX48" fmla="*/ 1346173 w 2781300"/>
                    <a:gd name="connsiteY48" fmla="*/ 119062 h 1855788"/>
                    <a:gd name="connsiteX49" fmla="*/ 1332246 w 2781300"/>
                    <a:gd name="connsiteY49" fmla="*/ 162868 h 1855788"/>
                    <a:gd name="connsiteX50" fmla="*/ 1430344 w 2781300"/>
                    <a:gd name="connsiteY50" fmla="*/ 157162 h 1855788"/>
                    <a:gd name="connsiteX51" fmla="*/ 1413731 w 2781300"/>
                    <a:gd name="connsiteY51" fmla="*/ 206956 h 1855788"/>
                    <a:gd name="connsiteX52" fmla="*/ 1558931 w 2781300"/>
                    <a:gd name="connsiteY52" fmla="*/ 200025 h 1855788"/>
                    <a:gd name="connsiteX53" fmla="*/ 1535305 w 2781300"/>
                    <a:gd name="connsiteY53" fmla="*/ 266902 h 1855788"/>
                    <a:gd name="connsiteX54" fmla="*/ 1620474 w 2781300"/>
                    <a:gd name="connsiteY54" fmla="*/ 263128 h 1855788"/>
                    <a:gd name="connsiteX55" fmla="*/ 1605204 w 2781300"/>
                    <a:gd name="connsiteY55" fmla="*/ 304079 h 1855788"/>
                    <a:gd name="connsiteX56" fmla="*/ 1757367 w 2781300"/>
                    <a:gd name="connsiteY56" fmla="*/ 311945 h 1855788"/>
                    <a:gd name="connsiteX57" fmla="*/ 1735914 w 2781300"/>
                    <a:gd name="connsiteY57" fmla="*/ 364629 h 1855788"/>
                    <a:gd name="connsiteX58" fmla="*/ 1808129 w 2781300"/>
                    <a:gd name="connsiteY58" fmla="*/ 359574 h 1855788"/>
                    <a:gd name="connsiteX59" fmla="*/ 1792112 w 2781300"/>
                    <a:gd name="connsiteY59" fmla="*/ 395862 h 1855788"/>
                    <a:gd name="connsiteX60" fmla="*/ 1908140 w 2781300"/>
                    <a:gd name="connsiteY60" fmla="*/ 388149 h 1855788"/>
                    <a:gd name="connsiteX61" fmla="*/ 1877411 w 2781300"/>
                    <a:gd name="connsiteY61" fmla="*/ 454261 h 1855788"/>
                    <a:gd name="connsiteX62" fmla="*/ 1972435 w 2781300"/>
                    <a:gd name="connsiteY62" fmla="*/ 451649 h 1855788"/>
                    <a:gd name="connsiteX63" fmla="*/ 1949751 w 2781300"/>
                    <a:gd name="connsiteY63" fmla="*/ 494699 h 1855788"/>
                    <a:gd name="connsiteX64" fmla="*/ 2100242 w 2781300"/>
                    <a:gd name="connsiteY64" fmla="*/ 524674 h 1855788"/>
                    <a:gd name="connsiteX65" fmla="*/ 2080914 w 2781300"/>
                    <a:gd name="connsiteY65" fmla="*/ 567549 h 1855788"/>
                    <a:gd name="connsiteX66" fmla="*/ 2203928 w 2781300"/>
                    <a:gd name="connsiteY66" fmla="*/ 576262 h 1855788"/>
                    <a:gd name="connsiteX67" fmla="*/ 2180042 w 2781300"/>
                    <a:gd name="connsiteY67" fmla="*/ 622605 h 1855788"/>
                    <a:gd name="connsiteX68" fmla="*/ 2346339 w 2781300"/>
                    <a:gd name="connsiteY68" fmla="*/ 631032 h 1855788"/>
                    <a:gd name="connsiteX69" fmla="*/ 2319231 w 2781300"/>
                    <a:gd name="connsiteY69" fmla="*/ 696341 h 1855788"/>
                    <a:gd name="connsiteX70" fmla="*/ 2438404 w 2781300"/>
                    <a:gd name="connsiteY70" fmla="*/ 707232 h 1855788"/>
                    <a:gd name="connsiteX71" fmla="*/ 2416227 w 2781300"/>
                    <a:gd name="connsiteY71" fmla="*/ 746374 h 1855788"/>
                    <a:gd name="connsiteX72" fmla="*/ 2548297 w 2781300"/>
                    <a:gd name="connsiteY72" fmla="*/ 747713 h 1855788"/>
                    <a:gd name="connsiteX73" fmla="*/ 2513846 w 2781300"/>
                    <a:gd name="connsiteY73" fmla="*/ 796728 h 1855788"/>
                    <a:gd name="connsiteX74" fmla="*/ 2660245 w 2781300"/>
                    <a:gd name="connsiteY74" fmla="*/ 795338 h 1855788"/>
                    <a:gd name="connsiteX75" fmla="*/ 2629833 w 2781300"/>
                    <a:gd name="connsiteY75" fmla="*/ 852351 h 1855788"/>
                    <a:gd name="connsiteX76" fmla="*/ 2710659 w 2781300"/>
                    <a:gd name="connsiteY76" fmla="*/ 852487 h 1855788"/>
                    <a:gd name="connsiteX77" fmla="*/ 2692412 w 2781300"/>
                    <a:gd name="connsiteY77" fmla="*/ 881266 h 1855788"/>
                    <a:gd name="connsiteX78" fmla="*/ 2781300 w 2781300"/>
                    <a:gd name="connsiteY78" fmla="*/ 922338 h 18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781300" h="1855788">
                      <a:moveTo>
                        <a:pt x="2781300" y="922338"/>
                      </a:moveTo>
                      <a:lnTo>
                        <a:pt x="2700702" y="963787"/>
                      </a:lnTo>
                      <a:lnTo>
                        <a:pt x="2710659" y="979491"/>
                      </a:lnTo>
                      <a:lnTo>
                        <a:pt x="2638459" y="995796"/>
                      </a:lnTo>
                      <a:lnTo>
                        <a:pt x="2660245" y="1036638"/>
                      </a:lnTo>
                      <a:lnTo>
                        <a:pt x="2571953" y="1029997"/>
                      </a:lnTo>
                      <a:lnTo>
                        <a:pt x="2526562" y="1053340"/>
                      </a:lnTo>
                      <a:lnTo>
                        <a:pt x="2548297" y="1084263"/>
                      </a:lnTo>
                      <a:lnTo>
                        <a:pt x="2426967" y="1104558"/>
                      </a:lnTo>
                      <a:lnTo>
                        <a:pt x="2438404" y="1124744"/>
                      </a:lnTo>
                      <a:lnTo>
                        <a:pt x="2330762" y="1154032"/>
                      </a:lnTo>
                      <a:lnTo>
                        <a:pt x="2346339" y="1200944"/>
                      </a:lnTo>
                      <a:lnTo>
                        <a:pt x="2182115" y="1237205"/>
                      </a:lnTo>
                      <a:lnTo>
                        <a:pt x="2203928" y="1279526"/>
                      </a:lnTo>
                      <a:lnTo>
                        <a:pt x="2083782" y="1292225"/>
                      </a:lnTo>
                      <a:lnTo>
                        <a:pt x="2100242" y="1328738"/>
                      </a:lnTo>
                      <a:lnTo>
                        <a:pt x="1953212" y="1365283"/>
                      </a:lnTo>
                      <a:lnTo>
                        <a:pt x="1972435" y="1401763"/>
                      </a:lnTo>
                      <a:lnTo>
                        <a:pt x="1880564" y="1405935"/>
                      </a:lnTo>
                      <a:lnTo>
                        <a:pt x="1908140" y="1465263"/>
                      </a:lnTo>
                      <a:lnTo>
                        <a:pt x="1792112" y="1457550"/>
                      </a:lnTo>
                      <a:lnTo>
                        <a:pt x="1808129" y="1493838"/>
                      </a:lnTo>
                      <a:lnTo>
                        <a:pt x="1735915" y="1488783"/>
                      </a:lnTo>
                      <a:lnTo>
                        <a:pt x="1757367" y="1541467"/>
                      </a:lnTo>
                      <a:lnTo>
                        <a:pt x="1603174" y="1559366"/>
                      </a:lnTo>
                      <a:lnTo>
                        <a:pt x="1620474" y="1605760"/>
                      </a:lnTo>
                      <a:lnTo>
                        <a:pt x="1620474" y="1605761"/>
                      </a:lnTo>
                      <a:lnTo>
                        <a:pt x="1538878" y="1599000"/>
                      </a:lnTo>
                      <a:lnTo>
                        <a:pt x="1558931" y="1655763"/>
                      </a:lnTo>
                      <a:cubicBezTo>
                        <a:pt x="1538463" y="1665236"/>
                        <a:pt x="1437500" y="1648694"/>
                        <a:pt x="1416069" y="1655838"/>
                      </a:cubicBezTo>
                      <a:lnTo>
                        <a:pt x="1430344" y="1698626"/>
                      </a:lnTo>
                      <a:cubicBezTo>
                        <a:pt x="1401384" y="1698626"/>
                        <a:pt x="1372768" y="1697278"/>
                        <a:pt x="1344564" y="1694647"/>
                      </a:cubicBezTo>
                      <a:cubicBezTo>
                        <a:pt x="1345100" y="1708673"/>
                        <a:pt x="1345637" y="1722700"/>
                        <a:pt x="1346173" y="1736726"/>
                      </a:cubicBezTo>
                      <a:cubicBezTo>
                        <a:pt x="1323589" y="1745807"/>
                        <a:pt x="1229699" y="1739606"/>
                        <a:pt x="1209062" y="1749131"/>
                      </a:cubicBezTo>
                      <a:lnTo>
                        <a:pt x="1222348" y="1793876"/>
                      </a:lnTo>
                      <a:cubicBezTo>
                        <a:pt x="1188111" y="1804799"/>
                        <a:pt x="1041068" y="1811013"/>
                        <a:pt x="1003642" y="1814666"/>
                      </a:cubicBezTo>
                      <a:lnTo>
                        <a:pt x="1008873" y="1855788"/>
                      </a:lnTo>
                      <a:cubicBezTo>
                        <a:pt x="950954" y="1855788"/>
                        <a:pt x="894405" y="1849297"/>
                        <a:pt x="839790" y="1836937"/>
                      </a:cubicBezTo>
                      <a:lnTo>
                        <a:pt x="775540" y="1828957"/>
                      </a:lnTo>
                      <a:cubicBezTo>
                        <a:pt x="386673" y="1783269"/>
                        <a:pt x="59531" y="1403327"/>
                        <a:pt x="0" y="941388"/>
                      </a:cubicBezTo>
                      <a:cubicBezTo>
                        <a:pt x="56753" y="566838"/>
                        <a:pt x="291666" y="214053"/>
                        <a:pt x="626400" y="93223"/>
                      </a:cubicBezTo>
                      <a:lnTo>
                        <a:pt x="682305" y="72919"/>
                      </a:lnTo>
                      <a:cubicBezTo>
                        <a:pt x="782679" y="25965"/>
                        <a:pt x="893034" y="0"/>
                        <a:pt x="1008873" y="0"/>
                      </a:cubicBezTo>
                      <a:lnTo>
                        <a:pt x="997186" y="42173"/>
                      </a:lnTo>
                      <a:lnTo>
                        <a:pt x="1108885" y="33337"/>
                      </a:lnTo>
                      <a:lnTo>
                        <a:pt x="1097623" y="72518"/>
                      </a:lnTo>
                      <a:lnTo>
                        <a:pt x="1222348" y="61912"/>
                      </a:lnTo>
                      <a:lnTo>
                        <a:pt x="1206030" y="116866"/>
                      </a:lnTo>
                      <a:lnTo>
                        <a:pt x="1346173" y="119062"/>
                      </a:lnTo>
                      <a:lnTo>
                        <a:pt x="1332246" y="162868"/>
                      </a:lnTo>
                      <a:lnTo>
                        <a:pt x="1430344" y="157162"/>
                      </a:lnTo>
                      <a:lnTo>
                        <a:pt x="1413731" y="206956"/>
                      </a:lnTo>
                      <a:lnTo>
                        <a:pt x="1558931" y="200025"/>
                      </a:lnTo>
                      <a:lnTo>
                        <a:pt x="1535305" y="266902"/>
                      </a:lnTo>
                      <a:lnTo>
                        <a:pt x="1620474" y="263128"/>
                      </a:lnTo>
                      <a:lnTo>
                        <a:pt x="1605204" y="304079"/>
                      </a:lnTo>
                      <a:lnTo>
                        <a:pt x="1757367" y="311945"/>
                      </a:lnTo>
                      <a:lnTo>
                        <a:pt x="1735914" y="364629"/>
                      </a:lnTo>
                      <a:lnTo>
                        <a:pt x="1808129" y="359574"/>
                      </a:lnTo>
                      <a:lnTo>
                        <a:pt x="1792112" y="395862"/>
                      </a:lnTo>
                      <a:lnTo>
                        <a:pt x="1908140" y="388149"/>
                      </a:lnTo>
                      <a:lnTo>
                        <a:pt x="1877411" y="454261"/>
                      </a:lnTo>
                      <a:lnTo>
                        <a:pt x="1972435" y="451649"/>
                      </a:lnTo>
                      <a:lnTo>
                        <a:pt x="1949751" y="494699"/>
                      </a:lnTo>
                      <a:lnTo>
                        <a:pt x="2100242" y="524674"/>
                      </a:lnTo>
                      <a:lnTo>
                        <a:pt x="2080914" y="567549"/>
                      </a:lnTo>
                      <a:lnTo>
                        <a:pt x="2203928" y="576262"/>
                      </a:lnTo>
                      <a:lnTo>
                        <a:pt x="2180042" y="622605"/>
                      </a:lnTo>
                      <a:lnTo>
                        <a:pt x="2346339" y="631032"/>
                      </a:lnTo>
                      <a:lnTo>
                        <a:pt x="2319231" y="696341"/>
                      </a:lnTo>
                      <a:lnTo>
                        <a:pt x="2438404" y="707232"/>
                      </a:lnTo>
                      <a:lnTo>
                        <a:pt x="2416227" y="746374"/>
                      </a:lnTo>
                      <a:lnTo>
                        <a:pt x="2548297" y="747713"/>
                      </a:lnTo>
                      <a:lnTo>
                        <a:pt x="2513846" y="796728"/>
                      </a:lnTo>
                      <a:lnTo>
                        <a:pt x="2660245" y="795338"/>
                      </a:lnTo>
                      <a:lnTo>
                        <a:pt x="2629833" y="852351"/>
                      </a:lnTo>
                      <a:lnTo>
                        <a:pt x="2710659" y="852487"/>
                      </a:lnTo>
                      <a:lnTo>
                        <a:pt x="2692412" y="881266"/>
                      </a:lnTo>
                      <a:lnTo>
                        <a:pt x="2781300" y="922338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EE5FF08C-8495-4297-A1A8-C369DC972FDB}"/>
                    </a:ext>
                  </a:extLst>
                </p:cNvPr>
                <p:cNvSpPr/>
                <p:nvPr/>
              </p:nvSpPr>
              <p:spPr>
                <a:xfrm flipH="1">
                  <a:off x="4111880" y="1764431"/>
                  <a:ext cx="1545970" cy="2349384"/>
                </a:xfrm>
                <a:custGeom>
                  <a:avLst/>
                  <a:gdLst>
                    <a:gd name="connsiteX0" fmla="*/ 856643 w 1554483"/>
                    <a:gd name="connsiteY0" fmla="*/ 0 h 2349384"/>
                    <a:gd name="connsiteX1" fmla="*/ 855358 w 1554483"/>
                    <a:gd name="connsiteY1" fmla="*/ 1333 h 2349384"/>
                    <a:gd name="connsiteX2" fmla="*/ 782039 w 1554483"/>
                    <a:gd name="connsiteY2" fmla="*/ 72132 h 2349384"/>
                    <a:gd name="connsiteX3" fmla="*/ 780827 w 1554483"/>
                    <a:gd name="connsiteY3" fmla="*/ 44609 h 2349384"/>
                    <a:gd name="connsiteX4" fmla="*/ 777620 w 1554483"/>
                    <a:gd name="connsiteY4" fmla="*/ 20956 h 2349384"/>
                    <a:gd name="connsiteX5" fmla="*/ 774413 w 1554483"/>
                    <a:gd name="connsiteY5" fmla="*/ 44609 h 2349384"/>
                    <a:gd name="connsiteX6" fmla="*/ 773171 w 1554483"/>
                    <a:gd name="connsiteY6" fmla="*/ 72834 h 2349384"/>
                    <a:gd name="connsiteX7" fmla="*/ 699125 w 1554483"/>
                    <a:gd name="connsiteY7" fmla="*/ 1333 h 2349384"/>
                    <a:gd name="connsiteX8" fmla="*/ 697840 w 1554483"/>
                    <a:gd name="connsiteY8" fmla="*/ 0 h 2349384"/>
                    <a:gd name="connsiteX9" fmla="*/ 767157 w 1554483"/>
                    <a:gd name="connsiteY9" fmla="*/ 84299 h 2349384"/>
                    <a:gd name="connsiteX10" fmla="*/ 772421 w 1554483"/>
                    <a:gd name="connsiteY10" fmla="*/ 89853 h 2349384"/>
                    <a:gd name="connsiteX11" fmla="*/ 771427 w 1554483"/>
                    <a:gd name="connsiteY11" fmla="*/ 112446 h 2349384"/>
                    <a:gd name="connsiteX12" fmla="*/ 769196 w 1554483"/>
                    <a:gd name="connsiteY12" fmla="*/ 201033 h 2349384"/>
                    <a:gd name="connsiteX13" fmla="*/ 661026 w 1554483"/>
                    <a:gd name="connsiteY13" fmla="*/ 96583 h 2349384"/>
                    <a:gd name="connsiteX14" fmla="*/ 659742 w 1554483"/>
                    <a:gd name="connsiteY14" fmla="*/ 95249 h 2349384"/>
                    <a:gd name="connsiteX15" fmla="*/ 729059 w 1554483"/>
                    <a:gd name="connsiteY15" fmla="*/ 179548 h 2349384"/>
                    <a:gd name="connsiteX16" fmla="*/ 768697 w 1554483"/>
                    <a:gd name="connsiteY16" fmla="*/ 221366 h 2349384"/>
                    <a:gd name="connsiteX17" fmla="*/ 766369 w 1554483"/>
                    <a:gd name="connsiteY17" fmla="*/ 361946 h 2349384"/>
                    <a:gd name="connsiteX18" fmla="*/ 765999 w 1554483"/>
                    <a:gd name="connsiteY18" fmla="*/ 394773 h 2349384"/>
                    <a:gd name="connsiteX19" fmla="*/ 708635 w 1554483"/>
                    <a:gd name="connsiteY19" fmla="*/ 343353 h 2349384"/>
                    <a:gd name="connsiteX20" fmla="*/ 591177 w 1554483"/>
                    <a:gd name="connsiteY20" fmla="*/ 229933 h 2349384"/>
                    <a:gd name="connsiteX21" fmla="*/ 589892 w 1554483"/>
                    <a:gd name="connsiteY21" fmla="*/ 228600 h 2349384"/>
                    <a:gd name="connsiteX22" fmla="*/ 659209 w 1554483"/>
                    <a:gd name="connsiteY22" fmla="*/ 312899 h 2349384"/>
                    <a:gd name="connsiteX23" fmla="*/ 749798 w 1554483"/>
                    <a:gd name="connsiteY23" fmla="*/ 408470 h 2349384"/>
                    <a:gd name="connsiteX24" fmla="*/ 765674 w 1554483"/>
                    <a:gd name="connsiteY24" fmla="*/ 423564 h 2349384"/>
                    <a:gd name="connsiteX25" fmla="*/ 764426 w 1554483"/>
                    <a:gd name="connsiteY25" fmla="*/ 534247 h 2349384"/>
                    <a:gd name="connsiteX26" fmla="*/ 763699 w 1554483"/>
                    <a:gd name="connsiteY26" fmla="*/ 632157 h 2349384"/>
                    <a:gd name="connsiteX27" fmla="*/ 758608 w 1554483"/>
                    <a:gd name="connsiteY27" fmla="*/ 627905 h 2349384"/>
                    <a:gd name="connsiteX28" fmla="*/ 514977 w 1554483"/>
                    <a:gd name="connsiteY28" fmla="*/ 401384 h 2349384"/>
                    <a:gd name="connsiteX29" fmla="*/ 513692 w 1554483"/>
                    <a:gd name="connsiteY29" fmla="*/ 400051 h 2349384"/>
                    <a:gd name="connsiteX30" fmla="*/ 583009 w 1554483"/>
                    <a:gd name="connsiteY30" fmla="*/ 484350 h 2349384"/>
                    <a:gd name="connsiteX31" fmla="*/ 673598 w 1554483"/>
                    <a:gd name="connsiteY31" fmla="*/ 579921 h 2349384"/>
                    <a:gd name="connsiteX32" fmla="*/ 763453 w 1554483"/>
                    <a:gd name="connsiteY32" fmla="*/ 665350 h 2349384"/>
                    <a:gd name="connsiteX33" fmla="*/ 762959 w 1554483"/>
                    <a:gd name="connsiteY33" fmla="*/ 732005 h 2349384"/>
                    <a:gd name="connsiteX34" fmla="*/ 762032 w 1554483"/>
                    <a:gd name="connsiteY34" fmla="*/ 950540 h 2349384"/>
                    <a:gd name="connsiteX35" fmla="*/ 761925 w 1554483"/>
                    <a:gd name="connsiteY35" fmla="*/ 1027805 h 2349384"/>
                    <a:gd name="connsiteX36" fmla="*/ 658390 w 1554483"/>
                    <a:gd name="connsiteY36" fmla="*/ 941339 h 2349384"/>
                    <a:gd name="connsiteX37" fmla="*/ 414759 w 1554483"/>
                    <a:gd name="connsiteY37" fmla="*/ 714819 h 2349384"/>
                    <a:gd name="connsiteX38" fmla="*/ 413474 w 1554483"/>
                    <a:gd name="connsiteY38" fmla="*/ 713485 h 2349384"/>
                    <a:gd name="connsiteX39" fmla="*/ 482791 w 1554483"/>
                    <a:gd name="connsiteY39" fmla="*/ 797784 h 2349384"/>
                    <a:gd name="connsiteX40" fmla="*/ 676111 w 1554483"/>
                    <a:gd name="connsiteY40" fmla="*/ 991026 h 2349384"/>
                    <a:gd name="connsiteX41" fmla="*/ 761874 w 1554483"/>
                    <a:gd name="connsiteY41" fmla="*/ 1065125 h 2349384"/>
                    <a:gd name="connsiteX42" fmla="*/ 761708 w 1554483"/>
                    <a:gd name="connsiteY42" fmla="*/ 1185170 h 2349384"/>
                    <a:gd name="connsiteX43" fmla="*/ 762032 w 1554483"/>
                    <a:gd name="connsiteY43" fmla="*/ 1419800 h 2349384"/>
                    <a:gd name="connsiteX44" fmla="*/ 762567 w 1554483"/>
                    <a:gd name="connsiteY44" fmla="*/ 1545927 h 2349384"/>
                    <a:gd name="connsiteX45" fmla="*/ 681613 w 1554483"/>
                    <a:gd name="connsiteY45" fmla="*/ 1487126 h 2349384"/>
                    <a:gd name="connsiteX46" fmla="*/ 164186 w 1554483"/>
                    <a:gd name="connsiteY46" fmla="*/ 1039804 h 2349384"/>
                    <a:gd name="connsiteX47" fmla="*/ 162902 w 1554483"/>
                    <a:gd name="connsiteY47" fmla="*/ 1038470 h 2349384"/>
                    <a:gd name="connsiteX48" fmla="*/ 232218 w 1554483"/>
                    <a:gd name="connsiteY48" fmla="*/ 1122770 h 2349384"/>
                    <a:gd name="connsiteX49" fmla="*/ 663056 w 1554483"/>
                    <a:gd name="connsiteY49" fmla="*/ 1511791 h 2349384"/>
                    <a:gd name="connsiteX50" fmla="*/ 762726 w 1554483"/>
                    <a:gd name="connsiteY50" fmla="*/ 1583371 h 2349384"/>
                    <a:gd name="connsiteX51" fmla="*/ 762959 w 1554483"/>
                    <a:gd name="connsiteY51" fmla="*/ 1638335 h 2349384"/>
                    <a:gd name="connsiteX52" fmla="*/ 766369 w 1554483"/>
                    <a:gd name="connsiteY52" fmla="*/ 2008394 h 2349384"/>
                    <a:gd name="connsiteX53" fmla="*/ 767403 w 1554483"/>
                    <a:gd name="connsiteY53" fmla="*/ 2070843 h 2349384"/>
                    <a:gd name="connsiteX54" fmla="*/ 648946 w 1554483"/>
                    <a:gd name="connsiteY54" fmla="*/ 1995196 h 2349384"/>
                    <a:gd name="connsiteX55" fmla="*/ 504353 w 1554483"/>
                    <a:gd name="connsiteY55" fmla="*/ 1892061 h 2349384"/>
                    <a:gd name="connsiteX56" fmla="*/ 1194 w 1554483"/>
                    <a:gd name="connsiteY56" fmla="*/ 1425775 h 2349384"/>
                    <a:gd name="connsiteX57" fmla="*/ 0 w 1554483"/>
                    <a:gd name="connsiteY57" fmla="*/ 1424321 h 2349384"/>
                    <a:gd name="connsiteX58" fmla="*/ 61412 w 1554483"/>
                    <a:gd name="connsiteY58" fmla="*/ 1519127 h 2349384"/>
                    <a:gd name="connsiteX59" fmla="*/ 476298 w 1554483"/>
                    <a:gd name="connsiteY59" fmla="*/ 1929350 h 2349384"/>
                    <a:gd name="connsiteX60" fmla="*/ 734424 w 1554483"/>
                    <a:gd name="connsiteY60" fmla="*/ 2097739 h 2349384"/>
                    <a:gd name="connsiteX61" fmla="*/ 768134 w 1554483"/>
                    <a:gd name="connsiteY61" fmla="*/ 2114944 h 2349384"/>
                    <a:gd name="connsiteX62" fmla="*/ 768724 w 1554483"/>
                    <a:gd name="connsiteY62" fmla="*/ 2150555 h 2349384"/>
                    <a:gd name="connsiteX63" fmla="*/ 777620 w 1554483"/>
                    <a:gd name="connsiteY63" fmla="*/ 2349384 h 2349384"/>
                    <a:gd name="connsiteX64" fmla="*/ 786517 w 1554483"/>
                    <a:gd name="connsiteY64" fmla="*/ 2150555 h 2349384"/>
                    <a:gd name="connsiteX65" fmla="*/ 787113 w 1554483"/>
                    <a:gd name="connsiteY65" fmla="*/ 2114554 h 2349384"/>
                    <a:gd name="connsiteX66" fmla="*/ 820059 w 1554483"/>
                    <a:gd name="connsiteY66" fmla="*/ 2097739 h 2349384"/>
                    <a:gd name="connsiteX67" fmla="*/ 1078185 w 1554483"/>
                    <a:gd name="connsiteY67" fmla="*/ 1929350 h 2349384"/>
                    <a:gd name="connsiteX68" fmla="*/ 1493071 w 1554483"/>
                    <a:gd name="connsiteY68" fmla="*/ 1519127 h 2349384"/>
                    <a:gd name="connsiteX69" fmla="*/ 1554483 w 1554483"/>
                    <a:gd name="connsiteY69" fmla="*/ 1424321 h 2349384"/>
                    <a:gd name="connsiteX70" fmla="*/ 1553289 w 1554483"/>
                    <a:gd name="connsiteY70" fmla="*/ 1425775 h 2349384"/>
                    <a:gd name="connsiteX71" fmla="*/ 1050130 w 1554483"/>
                    <a:gd name="connsiteY71" fmla="*/ 1892061 h 2349384"/>
                    <a:gd name="connsiteX72" fmla="*/ 905537 w 1554483"/>
                    <a:gd name="connsiteY72" fmla="*/ 1995196 h 2349384"/>
                    <a:gd name="connsiteX73" fmla="*/ 787845 w 1554483"/>
                    <a:gd name="connsiteY73" fmla="*/ 2070354 h 2349384"/>
                    <a:gd name="connsiteX74" fmla="*/ 788872 w 1554483"/>
                    <a:gd name="connsiteY74" fmla="*/ 2008394 h 2349384"/>
                    <a:gd name="connsiteX75" fmla="*/ 792282 w 1554483"/>
                    <a:gd name="connsiteY75" fmla="*/ 1638335 h 2349384"/>
                    <a:gd name="connsiteX76" fmla="*/ 792517 w 1554483"/>
                    <a:gd name="connsiteY76" fmla="*/ 1582825 h 2349384"/>
                    <a:gd name="connsiteX77" fmla="*/ 891427 w 1554483"/>
                    <a:gd name="connsiteY77" fmla="*/ 1511791 h 2349384"/>
                    <a:gd name="connsiteX78" fmla="*/ 1322265 w 1554483"/>
                    <a:gd name="connsiteY78" fmla="*/ 1122770 h 2349384"/>
                    <a:gd name="connsiteX79" fmla="*/ 1391581 w 1554483"/>
                    <a:gd name="connsiteY79" fmla="*/ 1038470 h 2349384"/>
                    <a:gd name="connsiteX80" fmla="*/ 1390297 w 1554483"/>
                    <a:gd name="connsiteY80" fmla="*/ 1039804 h 2349384"/>
                    <a:gd name="connsiteX81" fmla="*/ 872870 w 1554483"/>
                    <a:gd name="connsiteY81" fmla="*/ 1487126 h 2349384"/>
                    <a:gd name="connsiteX82" fmla="*/ 792676 w 1554483"/>
                    <a:gd name="connsiteY82" fmla="*/ 1545375 h 2349384"/>
                    <a:gd name="connsiteX83" fmla="*/ 793209 w 1554483"/>
                    <a:gd name="connsiteY83" fmla="*/ 1419800 h 2349384"/>
                    <a:gd name="connsiteX84" fmla="*/ 793532 w 1554483"/>
                    <a:gd name="connsiteY84" fmla="*/ 1185170 h 2349384"/>
                    <a:gd name="connsiteX85" fmla="*/ 793366 w 1554483"/>
                    <a:gd name="connsiteY85" fmla="*/ 1064472 h 2349384"/>
                    <a:gd name="connsiteX86" fmla="*/ 878372 w 1554483"/>
                    <a:gd name="connsiteY86" fmla="*/ 991026 h 2349384"/>
                    <a:gd name="connsiteX87" fmla="*/ 1071692 w 1554483"/>
                    <a:gd name="connsiteY87" fmla="*/ 797784 h 2349384"/>
                    <a:gd name="connsiteX88" fmla="*/ 1141009 w 1554483"/>
                    <a:gd name="connsiteY88" fmla="*/ 713485 h 2349384"/>
                    <a:gd name="connsiteX89" fmla="*/ 1139724 w 1554483"/>
                    <a:gd name="connsiteY89" fmla="*/ 714819 h 2349384"/>
                    <a:gd name="connsiteX90" fmla="*/ 896093 w 1554483"/>
                    <a:gd name="connsiteY90" fmla="*/ 941339 h 2349384"/>
                    <a:gd name="connsiteX91" fmla="*/ 793315 w 1554483"/>
                    <a:gd name="connsiteY91" fmla="*/ 1027173 h 2349384"/>
                    <a:gd name="connsiteX92" fmla="*/ 793209 w 1554483"/>
                    <a:gd name="connsiteY92" fmla="*/ 950540 h 2349384"/>
                    <a:gd name="connsiteX93" fmla="*/ 792282 w 1554483"/>
                    <a:gd name="connsiteY93" fmla="*/ 732005 h 2349384"/>
                    <a:gd name="connsiteX94" fmla="*/ 791782 w 1554483"/>
                    <a:gd name="connsiteY94" fmla="*/ 664636 h 2349384"/>
                    <a:gd name="connsiteX95" fmla="*/ 880885 w 1554483"/>
                    <a:gd name="connsiteY95" fmla="*/ 579921 h 2349384"/>
                    <a:gd name="connsiteX96" fmla="*/ 971474 w 1554483"/>
                    <a:gd name="connsiteY96" fmla="*/ 484350 h 2349384"/>
                    <a:gd name="connsiteX97" fmla="*/ 1040791 w 1554483"/>
                    <a:gd name="connsiteY97" fmla="*/ 400051 h 2349384"/>
                    <a:gd name="connsiteX98" fmla="*/ 1039506 w 1554483"/>
                    <a:gd name="connsiteY98" fmla="*/ 401384 h 2349384"/>
                    <a:gd name="connsiteX99" fmla="*/ 795875 w 1554483"/>
                    <a:gd name="connsiteY99" fmla="*/ 627905 h 2349384"/>
                    <a:gd name="connsiteX100" fmla="*/ 791536 w 1554483"/>
                    <a:gd name="connsiteY100" fmla="*/ 631529 h 2349384"/>
                    <a:gd name="connsiteX101" fmla="*/ 790815 w 1554483"/>
                    <a:gd name="connsiteY101" fmla="*/ 534247 h 2349384"/>
                    <a:gd name="connsiteX102" fmla="*/ 789559 w 1554483"/>
                    <a:gd name="connsiteY102" fmla="*/ 422852 h 2349384"/>
                    <a:gd name="connsiteX103" fmla="*/ 804685 w 1554483"/>
                    <a:gd name="connsiteY103" fmla="*/ 408470 h 2349384"/>
                    <a:gd name="connsiteX104" fmla="*/ 895274 w 1554483"/>
                    <a:gd name="connsiteY104" fmla="*/ 312899 h 2349384"/>
                    <a:gd name="connsiteX105" fmla="*/ 964591 w 1554483"/>
                    <a:gd name="connsiteY105" fmla="*/ 228600 h 2349384"/>
                    <a:gd name="connsiteX106" fmla="*/ 963306 w 1554483"/>
                    <a:gd name="connsiteY106" fmla="*/ 229933 h 2349384"/>
                    <a:gd name="connsiteX107" fmla="*/ 845848 w 1554483"/>
                    <a:gd name="connsiteY107" fmla="*/ 343353 h 2349384"/>
                    <a:gd name="connsiteX108" fmla="*/ 789234 w 1554483"/>
                    <a:gd name="connsiteY108" fmla="*/ 394101 h 2349384"/>
                    <a:gd name="connsiteX109" fmla="*/ 788872 w 1554483"/>
                    <a:gd name="connsiteY109" fmla="*/ 361946 h 2349384"/>
                    <a:gd name="connsiteX110" fmla="*/ 786530 w 1554483"/>
                    <a:gd name="connsiteY110" fmla="*/ 220582 h 2349384"/>
                    <a:gd name="connsiteX111" fmla="*/ 825424 w 1554483"/>
                    <a:gd name="connsiteY111" fmla="*/ 179548 h 2349384"/>
                    <a:gd name="connsiteX112" fmla="*/ 894741 w 1554483"/>
                    <a:gd name="connsiteY112" fmla="*/ 95249 h 2349384"/>
                    <a:gd name="connsiteX113" fmla="*/ 893457 w 1554483"/>
                    <a:gd name="connsiteY113" fmla="*/ 96583 h 2349384"/>
                    <a:gd name="connsiteX114" fmla="*/ 786027 w 1554483"/>
                    <a:gd name="connsiteY114" fmla="*/ 200320 h 2349384"/>
                    <a:gd name="connsiteX115" fmla="*/ 783814 w 1554483"/>
                    <a:gd name="connsiteY115" fmla="*/ 112446 h 2349384"/>
                    <a:gd name="connsiteX116" fmla="*/ 782786 w 1554483"/>
                    <a:gd name="connsiteY116" fmla="*/ 89089 h 2349384"/>
                    <a:gd name="connsiteX117" fmla="*/ 787326 w 1554483"/>
                    <a:gd name="connsiteY117" fmla="*/ 84299 h 234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554483" h="2349384">
                      <a:moveTo>
                        <a:pt x="856643" y="0"/>
                      </a:moveTo>
                      <a:lnTo>
                        <a:pt x="855358" y="1333"/>
                      </a:lnTo>
                      <a:lnTo>
                        <a:pt x="782039" y="72132"/>
                      </a:lnTo>
                      <a:lnTo>
                        <a:pt x="780827" y="44609"/>
                      </a:lnTo>
                      <a:cubicBezTo>
                        <a:pt x="779791" y="29100"/>
                        <a:pt x="778719" y="20956"/>
                        <a:pt x="777620" y="20956"/>
                      </a:cubicBezTo>
                      <a:cubicBezTo>
                        <a:pt x="776522" y="20956"/>
                        <a:pt x="775449" y="29100"/>
                        <a:pt x="774413" y="44609"/>
                      </a:cubicBezTo>
                      <a:lnTo>
                        <a:pt x="773171" y="72834"/>
                      </a:lnTo>
                      <a:lnTo>
                        <a:pt x="699125" y="1333"/>
                      </a:lnTo>
                      <a:lnTo>
                        <a:pt x="697840" y="0"/>
                      </a:lnTo>
                      <a:lnTo>
                        <a:pt x="767157" y="84299"/>
                      </a:lnTo>
                      <a:lnTo>
                        <a:pt x="772421" y="89853"/>
                      </a:lnTo>
                      <a:lnTo>
                        <a:pt x="771427" y="112446"/>
                      </a:lnTo>
                      <a:lnTo>
                        <a:pt x="769196" y="201033"/>
                      </a:lnTo>
                      <a:lnTo>
                        <a:pt x="661026" y="96583"/>
                      </a:lnTo>
                      <a:lnTo>
                        <a:pt x="659742" y="95249"/>
                      </a:lnTo>
                      <a:lnTo>
                        <a:pt x="729059" y="179548"/>
                      </a:lnTo>
                      <a:lnTo>
                        <a:pt x="768697" y="221366"/>
                      </a:lnTo>
                      <a:lnTo>
                        <a:pt x="766369" y="361946"/>
                      </a:lnTo>
                      <a:lnTo>
                        <a:pt x="765999" y="394773"/>
                      </a:lnTo>
                      <a:lnTo>
                        <a:pt x="708635" y="343353"/>
                      </a:lnTo>
                      <a:cubicBezTo>
                        <a:pt x="667964" y="305539"/>
                        <a:pt x="628746" y="267670"/>
                        <a:pt x="591177" y="229933"/>
                      </a:cubicBezTo>
                      <a:lnTo>
                        <a:pt x="589892" y="228600"/>
                      </a:lnTo>
                      <a:lnTo>
                        <a:pt x="659209" y="312899"/>
                      </a:lnTo>
                      <a:cubicBezTo>
                        <a:pt x="687260" y="344243"/>
                        <a:pt x="717517" y="376182"/>
                        <a:pt x="749798" y="408470"/>
                      </a:cubicBezTo>
                      <a:lnTo>
                        <a:pt x="765674" y="423564"/>
                      </a:lnTo>
                      <a:lnTo>
                        <a:pt x="764426" y="534247"/>
                      </a:lnTo>
                      <a:lnTo>
                        <a:pt x="763699" y="632157"/>
                      </a:lnTo>
                      <a:lnTo>
                        <a:pt x="758608" y="627905"/>
                      </a:lnTo>
                      <a:cubicBezTo>
                        <a:pt x="671848" y="552858"/>
                        <a:pt x="590115" y="476858"/>
                        <a:pt x="514977" y="401384"/>
                      </a:cubicBezTo>
                      <a:lnTo>
                        <a:pt x="513692" y="400051"/>
                      </a:lnTo>
                      <a:lnTo>
                        <a:pt x="583009" y="484350"/>
                      </a:lnTo>
                      <a:cubicBezTo>
                        <a:pt x="611060" y="515694"/>
                        <a:pt x="641317" y="547633"/>
                        <a:pt x="673598" y="579921"/>
                      </a:cubicBezTo>
                      <a:lnTo>
                        <a:pt x="763453" y="665350"/>
                      </a:lnTo>
                      <a:lnTo>
                        <a:pt x="762959" y="732005"/>
                      </a:lnTo>
                      <a:cubicBezTo>
                        <a:pt x="762556" y="801648"/>
                        <a:pt x="762243" y="874753"/>
                        <a:pt x="762032" y="950540"/>
                      </a:cubicBezTo>
                      <a:lnTo>
                        <a:pt x="761925" y="1027805"/>
                      </a:lnTo>
                      <a:lnTo>
                        <a:pt x="658390" y="941339"/>
                      </a:lnTo>
                      <a:cubicBezTo>
                        <a:pt x="571630" y="866292"/>
                        <a:pt x="489897" y="790293"/>
                        <a:pt x="414759" y="714819"/>
                      </a:cubicBezTo>
                      <a:lnTo>
                        <a:pt x="413474" y="713485"/>
                      </a:lnTo>
                      <a:lnTo>
                        <a:pt x="482791" y="797784"/>
                      </a:lnTo>
                      <a:cubicBezTo>
                        <a:pt x="538893" y="860472"/>
                        <a:pt x="603819" y="925538"/>
                        <a:pt x="676111" y="991026"/>
                      </a:cubicBezTo>
                      <a:lnTo>
                        <a:pt x="761874" y="1065125"/>
                      </a:lnTo>
                      <a:lnTo>
                        <a:pt x="761708" y="1185170"/>
                      </a:lnTo>
                      <a:cubicBezTo>
                        <a:pt x="761708" y="1265542"/>
                        <a:pt x="761820" y="1344012"/>
                        <a:pt x="762032" y="1419800"/>
                      </a:cubicBezTo>
                      <a:lnTo>
                        <a:pt x="762567" y="1545927"/>
                      </a:lnTo>
                      <a:lnTo>
                        <a:pt x="681613" y="1487126"/>
                      </a:lnTo>
                      <a:cubicBezTo>
                        <a:pt x="491117" y="1343803"/>
                        <a:pt x="314463" y="1190750"/>
                        <a:pt x="164186" y="1039804"/>
                      </a:cubicBezTo>
                      <a:lnTo>
                        <a:pt x="162902" y="1038470"/>
                      </a:lnTo>
                      <a:lnTo>
                        <a:pt x="232218" y="1122770"/>
                      </a:lnTo>
                      <a:cubicBezTo>
                        <a:pt x="344423" y="1248145"/>
                        <a:pt x="491919" y="1383032"/>
                        <a:pt x="663056" y="1511791"/>
                      </a:cubicBezTo>
                      <a:lnTo>
                        <a:pt x="762726" y="1583371"/>
                      </a:lnTo>
                      <a:lnTo>
                        <a:pt x="762959" y="1638335"/>
                      </a:lnTo>
                      <a:cubicBezTo>
                        <a:pt x="763764" y="1777620"/>
                        <a:pt x="764929" y="1903053"/>
                        <a:pt x="766369" y="2008394"/>
                      </a:cubicBezTo>
                      <a:lnTo>
                        <a:pt x="767403" y="2070843"/>
                      </a:lnTo>
                      <a:lnTo>
                        <a:pt x="648946" y="1995196"/>
                      </a:lnTo>
                      <a:cubicBezTo>
                        <a:pt x="600255" y="1962312"/>
                        <a:pt x="551977" y="1927892"/>
                        <a:pt x="504353" y="1892061"/>
                      </a:cubicBezTo>
                      <a:cubicBezTo>
                        <a:pt x="313857" y="1748738"/>
                        <a:pt x="142155" y="1589103"/>
                        <a:pt x="1194" y="1425775"/>
                      </a:cubicBezTo>
                      <a:lnTo>
                        <a:pt x="0" y="1424321"/>
                      </a:lnTo>
                      <a:lnTo>
                        <a:pt x="61412" y="1519127"/>
                      </a:lnTo>
                      <a:cubicBezTo>
                        <a:pt x="163546" y="1657889"/>
                        <a:pt x="305161" y="1800591"/>
                        <a:pt x="476298" y="1929350"/>
                      </a:cubicBezTo>
                      <a:cubicBezTo>
                        <a:pt x="561866" y="1993730"/>
                        <a:pt x="648739" y="2050052"/>
                        <a:pt x="734424" y="2097739"/>
                      </a:cubicBezTo>
                      <a:lnTo>
                        <a:pt x="768134" y="2114944"/>
                      </a:lnTo>
                      <a:lnTo>
                        <a:pt x="768724" y="2150555"/>
                      </a:lnTo>
                      <a:cubicBezTo>
                        <a:pt x="771263" y="2276085"/>
                        <a:pt x="774325" y="2349384"/>
                        <a:pt x="777620" y="2349384"/>
                      </a:cubicBezTo>
                      <a:cubicBezTo>
                        <a:pt x="780916" y="2349384"/>
                        <a:pt x="783977" y="2276085"/>
                        <a:pt x="786517" y="2150555"/>
                      </a:cubicBezTo>
                      <a:lnTo>
                        <a:pt x="787113" y="2114554"/>
                      </a:lnTo>
                      <a:lnTo>
                        <a:pt x="820059" y="2097739"/>
                      </a:lnTo>
                      <a:cubicBezTo>
                        <a:pt x="905744" y="2050052"/>
                        <a:pt x="992617" y="1993730"/>
                        <a:pt x="1078185" y="1929350"/>
                      </a:cubicBezTo>
                      <a:cubicBezTo>
                        <a:pt x="1249322" y="1800591"/>
                        <a:pt x="1390937" y="1657889"/>
                        <a:pt x="1493071" y="1519127"/>
                      </a:cubicBezTo>
                      <a:lnTo>
                        <a:pt x="1554483" y="1424321"/>
                      </a:lnTo>
                      <a:lnTo>
                        <a:pt x="1553289" y="1425775"/>
                      </a:lnTo>
                      <a:cubicBezTo>
                        <a:pt x="1412328" y="1589103"/>
                        <a:pt x="1240626" y="1748738"/>
                        <a:pt x="1050130" y="1892061"/>
                      </a:cubicBezTo>
                      <a:cubicBezTo>
                        <a:pt x="1002506" y="1927892"/>
                        <a:pt x="954228" y="1962312"/>
                        <a:pt x="905537" y="1995196"/>
                      </a:cubicBezTo>
                      <a:lnTo>
                        <a:pt x="787845" y="2070354"/>
                      </a:lnTo>
                      <a:lnTo>
                        <a:pt x="788872" y="2008394"/>
                      </a:lnTo>
                      <a:cubicBezTo>
                        <a:pt x="790311" y="1903053"/>
                        <a:pt x="791477" y="1777620"/>
                        <a:pt x="792282" y="1638335"/>
                      </a:cubicBezTo>
                      <a:lnTo>
                        <a:pt x="792517" y="1582825"/>
                      </a:lnTo>
                      <a:lnTo>
                        <a:pt x="891427" y="1511791"/>
                      </a:lnTo>
                      <a:cubicBezTo>
                        <a:pt x="1062564" y="1383032"/>
                        <a:pt x="1210060" y="1248145"/>
                        <a:pt x="1322265" y="1122770"/>
                      </a:cubicBezTo>
                      <a:lnTo>
                        <a:pt x="1391581" y="1038470"/>
                      </a:lnTo>
                      <a:lnTo>
                        <a:pt x="1390297" y="1039804"/>
                      </a:lnTo>
                      <a:cubicBezTo>
                        <a:pt x="1240020" y="1190750"/>
                        <a:pt x="1063366" y="1343803"/>
                        <a:pt x="872870" y="1487126"/>
                      </a:cubicBezTo>
                      <a:lnTo>
                        <a:pt x="792676" y="1545375"/>
                      </a:lnTo>
                      <a:lnTo>
                        <a:pt x="793209" y="1419800"/>
                      </a:lnTo>
                      <a:cubicBezTo>
                        <a:pt x="793421" y="1344012"/>
                        <a:pt x="793532" y="1265542"/>
                        <a:pt x="793532" y="1185170"/>
                      </a:cubicBezTo>
                      <a:lnTo>
                        <a:pt x="793366" y="1064472"/>
                      </a:lnTo>
                      <a:lnTo>
                        <a:pt x="878372" y="991026"/>
                      </a:lnTo>
                      <a:cubicBezTo>
                        <a:pt x="950664" y="925538"/>
                        <a:pt x="1015590" y="860472"/>
                        <a:pt x="1071692" y="797784"/>
                      </a:cubicBezTo>
                      <a:lnTo>
                        <a:pt x="1141009" y="713485"/>
                      </a:lnTo>
                      <a:lnTo>
                        <a:pt x="1139724" y="714819"/>
                      </a:lnTo>
                      <a:cubicBezTo>
                        <a:pt x="1064586" y="790293"/>
                        <a:pt x="982853" y="866292"/>
                        <a:pt x="896093" y="941339"/>
                      </a:cubicBezTo>
                      <a:lnTo>
                        <a:pt x="793315" y="1027173"/>
                      </a:lnTo>
                      <a:lnTo>
                        <a:pt x="793209" y="950540"/>
                      </a:lnTo>
                      <a:cubicBezTo>
                        <a:pt x="792997" y="874753"/>
                        <a:pt x="792684" y="801648"/>
                        <a:pt x="792282" y="732005"/>
                      </a:cubicBezTo>
                      <a:lnTo>
                        <a:pt x="791782" y="664636"/>
                      </a:lnTo>
                      <a:lnTo>
                        <a:pt x="880885" y="579921"/>
                      </a:lnTo>
                      <a:cubicBezTo>
                        <a:pt x="913166" y="547633"/>
                        <a:pt x="943423" y="515694"/>
                        <a:pt x="971474" y="484350"/>
                      </a:cubicBezTo>
                      <a:lnTo>
                        <a:pt x="1040791" y="400051"/>
                      </a:lnTo>
                      <a:lnTo>
                        <a:pt x="1039506" y="401384"/>
                      </a:lnTo>
                      <a:cubicBezTo>
                        <a:pt x="964368" y="476858"/>
                        <a:pt x="882635" y="552858"/>
                        <a:pt x="795875" y="627905"/>
                      </a:cubicBezTo>
                      <a:lnTo>
                        <a:pt x="791536" y="631529"/>
                      </a:lnTo>
                      <a:lnTo>
                        <a:pt x="790815" y="534247"/>
                      </a:lnTo>
                      <a:lnTo>
                        <a:pt x="789559" y="422852"/>
                      </a:lnTo>
                      <a:lnTo>
                        <a:pt x="804685" y="408470"/>
                      </a:lnTo>
                      <a:cubicBezTo>
                        <a:pt x="836966" y="376182"/>
                        <a:pt x="867223" y="344243"/>
                        <a:pt x="895274" y="312899"/>
                      </a:cubicBezTo>
                      <a:lnTo>
                        <a:pt x="964591" y="228600"/>
                      </a:lnTo>
                      <a:lnTo>
                        <a:pt x="963306" y="229933"/>
                      </a:lnTo>
                      <a:cubicBezTo>
                        <a:pt x="925737" y="267670"/>
                        <a:pt x="886519" y="305539"/>
                        <a:pt x="845848" y="343353"/>
                      </a:cubicBezTo>
                      <a:lnTo>
                        <a:pt x="789234" y="394101"/>
                      </a:lnTo>
                      <a:lnTo>
                        <a:pt x="788872" y="361946"/>
                      </a:lnTo>
                      <a:lnTo>
                        <a:pt x="786530" y="220582"/>
                      </a:lnTo>
                      <a:lnTo>
                        <a:pt x="825424" y="179548"/>
                      </a:lnTo>
                      <a:lnTo>
                        <a:pt x="894741" y="95249"/>
                      </a:lnTo>
                      <a:lnTo>
                        <a:pt x="893457" y="96583"/>
                      </a:lnTo>
                      <a:lnTo>
                        <a:pt x="786027" y="200320"/>
                      </a:lnTo>
                      <a:lnTo>
                        <a:pt x="783814" y="112446"/>
                      </a:lnTo>
                      <a:lnTo>
                        <a:pt x="782786" y="89089"/>
                      </a:lnTo>
                      <a:lnTo>
                        <a:pt x="787326" y="84299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1B3E0495-FD52-471D-B84A-3007D4C0C338}"/>
                  </a:ext>
                </a:extLst>
              </p:cNvPr>
              <p:cNvGrpSpPr/>
              <p:nvPr/>
            </p:nvGrpSpPr>
            <p:grpSpPr>
              <a:xfrm>
                <a:off x="2696695" y="829409"/>
                <a:ext cx="966288" cy="3420934"/>
                <a:chOff x="2696695" y="829409"/>
                <a:chExt cx="966288" cy="3420934"/>
              </a:xfrm>
            </p:grpSpPr>
            <p:sp>
              <p:nvSpPr>
                <p:cNvPr id="907" name="台形 906">
                  <a:extLst>
                    <a:ext uri="{FF2B5EF4-FFF2-40B4-BE49-F238E27FC236}">
                      <a16:creationId xmlns:a16="http://schemas.microsoft.com/office/drawing/2014/main" id="{267A1225-4738-4384-951B-033A2E77C596}"/>
                    </a:ext>
                  </a:extLst>
                </p:cNvPr>
                <p:cNvSpPr/>
                <p:nvPr/>
              </p:nvSpPr>
              <p:spPr>
                <a:xfrm rot="21212543">
                  <a:off x="3382652" y="2241693"/>
                  <a:ext cx="105882" cy="2008650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08" name="グループ化 907">
                  <a:extLst>
                    <a:ext uri="{FF2B5EF4-FFF2-40B4-BE49-F238E27FC236}">
                      <a16:creationId xmlns:a16="http://schemas.microsoft.com/office/drawing/2014/main" id="{4D8E28FD-2111-465B-A0F0-8CD0849F63D8}"/>
                    </a:ext>
                  </a:extLst>
                </p:cNvPr>
                <p:cNvGrpSpPr/>
                <p:nvPr/>
              </p:nvGrpSpPr>
              <p:grpSpPr>
                <a:xfrm rot="20991182">
                  <a:off x="2696695" y="829409"/>
                  <a:ext cx="966288" cy="1448191"/>
                  <a:chOff x="3944937" y="1390650"/>
                  <a:chExt cx="1855788" cy="2781300"/>
                </a:xfrm>
              </p:grpSpPr>
              <p:sp>
                <p:nvSpPr>
                  <p:cNvPr id="909" name="フリーフォーム: 図形 908">
                    <a:extLst>
                      <a:ext uri="{FF2B5EF4-FFF2-40B4-BE49-F238E27FC236}">
                        <a16:creationId xmlns:a16="http://schemas.microsoft.com/office/drawing/2014/main" id="{4A417A62-5B8B-43EF-A0C6-8E04EAE428B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482181" y="1853406"/>
                    <a:ext cx="2781300" cy="1855788"/>
                  </a:xfrm>
                  <a:custGeom>
                    <a:avLst/>
                    <a:gdLst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637144 w 2781300"/>
                      <a:gd name="connsiteY87" fmla="*/ 321068 h 1855788"/>
                      <a:gd name="connsiteX88" fmla="*/ 1757367 w 2781300"/>
                      <a:gd name="connsiteY88" fmla="*/ 311945 h 1855788"/>
                      <a:gd name="connsiteX89" fmla="*/ 1735914 w 2781300"/>
                      <a:gd name="connsiteY89" fmla="*/ 364629 h 1855788"/>
                      <a:gd name="connsiteX90" fmla="*/ 1808129 w 2781300"/>
                      <a:gd name="connsiteY90" fmla="*/ 359574 h 1855788"/>
                      <a:gd name="connsiteX91" fmla="*/ 1792112 w 2781300"/>
                      <a:gd name="connsiteY91" fmla="*/ 395862 h 1855788"/>
                      <a:gd name="connsiteX92" fmla="*/ 1908140 w 2781300"/>
                      <a:gd name="connsiteY92" fmla="*/ 388149 h 1855788"/>
                      <a:gd name="connsiteX93" fmla="*/ 1877411 w 2781300"/>
                      <a:gd name="connsiteY93" fmla="*/ 454261 h 1855788"/>
                      <a:gd name="connsiteX94" fmla="*/ 1882194 w 2781300"/>
                      <a:gd name="connsiteY94" fmla="*/ 456941 h 1855788"/>
                      <a:gd name="connsiteX95" fmla="*/ 1972435 w 2781300"/>
                      <a:gd name="connsiteY95" fmla="*/ 451649 h 1855788"/>
                      <a:gd name="connsiteX96" fmla="*/ 1949751 w 2781300"/>
                      <a:gd name="connsiteY96" fmla="*/ 494699 h 1855788"/>
                      <a:gd name="connsiteX97" fmla="*/ 2014323 w 2781300"/>
                      <a:gd name="connsiteY97" fmla="*/ 530563 h 1855788"/>
                      <a:gd name="connsiteX98" fmla="*/ 2100242 w 2781300"/>
                      <a:gd name="connsiteY98" fmla="*/ 524674 h 1855788"/>
                      <a:gd name="connsiteX99" fmla="*/ 2080914 w 2781300"/>
                      <a:gd name="connsiteY99" fmla="*/ 567549 h 1855788"/>
                      <a:gd name="connsiteX100" fmla="*/ 2107058 w 2781300"/>
                      <a:gd name="connsiteY100" fmla="*/ 582069 h 1855788"/>
                      <a:gd name="connsiteX101" fmla="*/ 2203928 w 2781300"/>
                      <a:gd name="connsiteY101" fmla="*/ 576262 h 1855788"/>
                      <a:gd name="connsiteX102" fmla="*/ 2180042 w 2781300"/>
                      <a:gd name="connsiteY102" fmla="*/ 622605 h 1855788"/>
                      <a:gd name="connsiteX103" fmla="*/ 2218414 w 2781300"/>
                      <a:gd name="connsiteY103" fmla="*/ 643918 h 1855788"/>
                      <a:gd name="connsiteX104" fmla="*/ 2254837 w 2781300"/>
                      <a:gd name="connsiteY104" fmla="*/ 636822 h 1855788"/>
                      <a:gd name="connsiteX105" fmla="*/ 2346339 w 2781300"/>
                      <a:gd name="connsiteY105" fmla="*/ 631032 h 1855788"/>
                      <a:gd name="connsiteX106" fmla="*/ 2319231 w 2781300"/>
                      <a:gd name="connsiteY106" fmla="*/ 696341 h 1855788"/>
                      <a:gd name="connsiteX107" fmla="*/ 2348431 w 2781300"/>
                      <a:gd name="connsiteY107" fmla="*/ 711403 h 1855788"/>
                      <a:gd name="connsiteX108" fmla="*/ 2438404 w 2781300"/>
                      <a:gd name="connsiteY108" fmla="*/ 707232 h 1855788"/>
                      <a:gd name="connsiteX109" fmla="*/ 2416227 w 2781300"/>
                      <a:gd name="connsiteY109" fmla="*/ 746374 h 1855788"/>
                      <a:gd name="connsiteX110" fmla="*/ 2435226 w 2781300"/>
                      <a:gd name="connsiteY110" fmla="*/ 756174 h 1855788"/>
                      <a:gd name="connsiteX111" fmla="*/ 2548297 w 2781300"/>
                      <a:gd name="connsiteY111" fmla="*/ 747713 h 1855788"/>
                      <a:gd name="connsiteX112" fmla="*/ 2513846 w 2781300"/>
                      <a:gd name="connsiteY112" fmla="*/ 796728 h 1855788"/>
                      <a:gd name="connsiteX113" fmla="*/ 2531059 w 2781300"/>
                      <a:gd name="connsiteY113" fmla="*/ 805607 h 1855788"/>
                      <a:gd name="connsiteX114" fmla="*/ 2534192 w 2781300"/>
                      <a:gd name="connsiteY114" fmla="*/ 804820 h 1855788"/>
                      <a:gd name="connsiteX115" fmla="*/ 2660245 w 2781300"/>
                      <a:gd name="connsiteY115" fmla="*/ 795338 h 1855788"/>
                      <a:gd name="connsiteX116" fmla="*/ 2629833 w 2781300"/>
                      <a:gd name="connsiteY116" fmla="*/ 852351 h 1855788"/>
                      <a:gd name="connsiteX117" fmla="*/ 2639870 w 2781300"/>
                      <a:gd name="connsiteY117" fmla="*/ 856988 h 1855788"/>
                      <a:gd name="connsiteX118" fmla="*/ 2710659 w 2781300"/>
                      <a:gd name="connsiteY118" fmla="*/ 852487 h 1855788"/>
                      <a:gd name="connsiteX119" fmla="*/ 2692412 w 2781300"/>
                      <a:gd name="connsiteY119" fmla="*/ 881266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014323 w 2781300"/>
                      <a:gd name="connsiteY96" fmla="*/ 530563 h 1855788"/>
                      <a:gd name="connsiteX97" fmla="*/ 2100242 w 2781300"/>
                      <a:gd name="connsiteY97" fmla="*/ 524674 h 1855788"/>
                      <a:gd name="connsiteX98" fmla="*/ 2080914 w 2781300"/>
                      <a:gd name="connsiteY98" fmla="*/ 567549 h 1855788"/>
                      <a:gd name="connsiteX99" fmla="*/ 2107058 w 2781300"/>
                      <a:gd name="connsiteY99" fmla="*/ 582069 h 1855788"/>
                      <a:gd name="connsiteX100" fmla="*/ 2203928 w 2781300"/>
                      <a:gd name="connsiteY100" fmla="*/ 576262 h 1855788"/>
                      <a:gd name="connsiteX101" fmla="*/ 2180042 w 2781300"/>
                      <a:gd name="connsiteY101" fmla="*/ 622605 h 1855788"/>
                      <a:gd name="connsiteX102" fmla="*/ 2218414 w 2781300"/>
                      <a:gd name="connsiteY102" fmla="*/ 643918 h 1855788"/>
                      <a:gd name="connsiteX103" fmla="*/ 2254837 w 2781300"/>
                      <a:gd name="connsiteY103" fmla="*/ 636822 h 1855788"/>
                      <a:gd name="connsiteX104" fmla="*/ 2346339 w 2781300"/>
                      <a:gd name="connsiteY104" fmla="*/ 631032 h 1855788"/>
                      <a:gd name="connsiteX105" fmla="*/ 2319231 w 2781300"/>
                      <a:gd name="connsiteY105" fmla="*/ 696341 h 1855788"/>
                      <a:gd name="connsiteX106" fmla="*/ 2348431 w 2781300"/>
                      <a:gd name="connsiteY106" fmla="*/ 711403 h 1855788"/>
                      <a:gd name="connsiteX107" fmla="*/ 2438404 w 2781300"/>
                      <a:gd name="connsiteY107" fmla="*/ 707232 h 1855788"/>
                      <a:gd name="connsiteX108" fmla="*/ 2416227 w 2781300"/>
                      <a:gd name="connsiteY108" fmla="*/ 746374 h 1855788"/>
                      <a:gd name="connsiteX109" fmla="*/ 2435226 w 2781300"/>
                      <a:gd name="connsiteY109" fmla="*/ 756174 h 1855788"/>
                      <a:gd name="connsiteX110" fmla="*/ 2548297 w 2781300"/>
                      <a:gd name="connsiteY110" fmla="*/ 747713 h 1855788"/>
                      <a:gd name="connsiteX111" fmla="*/ 2513846 w 2781300"/>
                      <a:gd name="connsiteY111" fmla="*/ 796728 h 1855788"/>
                      <a:gd name="connsiteX112" fmla="*/ 2531059 w 2781300"/>
                      <a:gd name="connsiteY112" fmla="*/ 805607 h 1855788"/>
                      <a:gd name="connsiteX113" fmla="*/ 2534192 w 2781300"/>
                      <a:gd name="connsiteY113" fmla="*/ 804820 h 1855788"/>
                      <a:gd name="connsiteX114" fmla="*/ 2660245 w 2781300"/>
                      <a:gd name="connsiteY114" fmla="*/ 795338 h 1855788"/>
                      <a:gd name="connsiteX115" fmla="*/ 2629833 w 2781300"/>
                      <a:gd name="connsiteY115" fmla="*/ 852351 h 1855788"/>
                      <a:gd name="connsiteX116" fmla="*/ 2639870 w 2781300"/>
                      <a:gd name="connsiteY116" fmla="*/ 856988 h 1855788"/>
                      <a:gd name="connsiteX117" fmla="*/ 2710659 w 2781300"/>
                      <a:gd name="connsiteY117" fmla="*/ 852487 h 1855788"/>
                      <a:gd name="connsiteX118" fmla="*/ 2692412 w 2781300"/>
                      <a:gd name="connsiteY118" fmla="*/ 881266 h 1855788"/>
                      <a:gd name="connsiteX119" fmla="*/ 2781300 w 2781300"/>
                      <a:gd name="connsiteY11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107058 w 2781300"/>
                      <a:gd name="connsiteY98" fmla="*/ 582069 h 1855788"/>
                      <a:gd name="connsiteX99" fmla="*/ 2203928 w 2781300"/>
                      <a:gd name="connsiteY99" fmla="*/ 576262 h 1855788"/>
                      <a:gd name="connsiteX100" fmla="*/ 2180042 w 2781300"/>
                      <a:gd name="connsiteY100" fmla="*/ 622605 h 1855788"/>
                      <a:gd name="connsiteX101" fmla="*/ 2218414 w 2781300"/>
                      <a:gd name="connsiteY101" fmla="*/ 643918 h 1855788"/>
                      <a:gd name="connsiteX102" fmla="*/ 2254837 w 2781300"/>
                      <a:gd name="connsiteY102" fmla="*/ 636822 h 1855788"/>
                      <a:gd name="connsiteX103" fmla="*/ 2346339 w 2781300"/>
                      <a:gd name="connsiteY103" fmla="*/ 631032 h 1855788"/>
                      <a:gd name="connsiteX104" fmla="*/ 2319231 w 2781300"/>
                      <a:gd name="connsiteY104" fmla="*/ 696341 h 1855788"/>
                      <a:gd name="connsiteX105" fmla="*/ 2348431 w 2781300"/>
                      <a:gd name="connsiteY105" fmla="*/ 711403 h 1855788"/>
                      <a:gd name="connsiteX106" fmla="*/ 2438404 w 2781300"/>
                      <a:gd name="connsiteY106" fmla="*/ 707232 h 1855788"/>
                      <a:gd name="connsiteX107" fmla="*/ 2416227 w 2781300"/>
                      <a:gd name="connsiteY107" fmla="*/ 746374 h 1855788"/>
                      <a:gd name="connsiteX108" fmla="*/ 2435226 w 2781300"/>
                      <a:gd name="connsiteY108" fmla="*/ 756174 h 1855788"/>
                      <a:gd name="connsiteX109" fmla="*/ 2548297 w 2781300"/>
                      <a:gd name="connsiteY109" fmla="*/ 747713 h 1855788"/>
                      <a:gd name="connsiteX110" fmla="*/ 2513846 w 2781300"/>
                      <a:gd name="connsiteY110" fmla="*/ 796728 h 1855788"/>
                      <a:gd name="connsiteX111" fmla="*/ 2531059 w 2781300"/>
                      <a:gd name="connsiteY111" fmla="*/ 805607 h 1855788"/>
                      <a:gd name="connsiteX112" fmla="*/ 2534192 w 2781300"/>
                      <a:gd name="connsiteY112" fmla="*/ 804820 h 1855788"/>
                      <a:gd name="connsiteX113" fmla="*/ 2660245 w 2781300"/>
                      <a:gd name="connsiteY113" fmla="*/ 795338 h 1855788"/>
                      <a:gd name="connsiteX114" fmla="*/ 2629833 w 2781300"/>
                      <a:gd name="connsiteY114" fmla="*/ 852351 h 1855788"/>
                      <a:gd name="connsiteX115" fmla="*/ 2639870 w 2781300"/>
                      <a:gd name="connsiteY115" fmla="*/ 856988 h 1855788"/>
                      <a:gd name="connsiteX116" fmla="*/ 2710659 w 2781300"/>
                      <a:gd name="connsiteY116" fmla="*/ 852487 h 1855788"/>
                      <a:gd name="connsiteX117" fmla="*/ 2692412 w 2781300"/>
                      <a:gd name="connsiteY117" fmla="*/ 881266 h 1855788"/>
                      <a:gd name="connsiteX118" fmla="*/ 2781300 w 2781300"/>
                      <a:gd name="connsiteY11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203928 w 2781300"/>
                      <a:gd name="connsiteY98" fmla="*/ 576262 h 1855788"/>
                      <a:gd name="connsiteX99" fmla="*/ 2180042 w 2781300"/>
                      <a:gd name="connsiteY99" fmla="*/ 622605 h 1855788"/>
                      <a:gd name="connsiteX100" fmla="*/ 2218414 w 2781300"/>
                      <a:gd name="connsiteY100" fmla="*/ 643918 h 1855788"/>
                      <a:gd name="connsiteX101" fmla="*/ 2254837 w 2781300"/>
                      <a:gd name="connsiteY101" fmla="*/ 636822 h 1855788"/>
                      <a:gd name="connsiteX102" fmla="*/ 2346339 w 2781300"/>
                      <a:gd name="connsiteY102" fmla="*/ 631032 h 1855788"/>
                      <a:gd name="connsiteX103" fmla="*/ 2319231 w 2781300"/>
                      <a:gd name="connsiteY103" fmla="*/ 696341 h 1855788"/>
                      <a:gd name="connsiteX104" fmla="*/ 2348431 w 2781300"/>
                      <a:gd name="connsiteY104" fmla="*/ 711403 h 1855788"/>
                      <a:gd name="connsiteX105" fmla="*/ 2438404 w 2781300"/>
                      <a:gd name="connsiteY105" fmla="*/ 707232 h 1855788"/>
                      <a:gd name="connsiteX106" fmla="*/ 2416227 w 2781300"/>
                      <a:gd name="connsiteY106" fmla="*/ 746374 h 1855788"/>
                      <a:gd name="connsiteX107" fmla="*/ 2435226 w 2781300"/>
                      <a:gd name="connsiteY107" fmla="*/ 756174 h 1855788"/>
                      <a:gd name="connsiteX108" fmla="*/ 2548297 w 2781300"/>
                      <a:gd name="connsiteY108" fmla="*/ 747713 h 1855788"/>
                      <a:gd name="connsiteX109" fmla="*/ 2513846 w 2781300"/>
                      <a:gd name="connsiteY109" fmla="*/ 796728 h 1855788"/>
                      <a:gd name="connsiteX110" fmla="*/ 2531059 w 2781300"/>
                      <a:gd name="connsiteY110" fmla="*/ 805607 h 1855788"/>
                      <a:gd name="connsiteX111" fmla="*/ 2534192 w 2781300"/>
                      <a:gd name="connsiteY111" fmla="*/ 804820 h 1855788"/>
                      <a:gd name="connsiteX112" fmla="*/ 2660245 w 2781300"/>
                      <a:gd name="connsiteY112" fmla="*/ 795338 h 1855788"/>
                      <a:gd name="connsiteX113" fmla="*/ 2629833 w 2781300"/>
                      <a:gd name="connsiteY113" fmla="*/ 852351 h 1855788"/>
                      <a:gd name="connsiteX114" fmla="*/ 2639870 w 2781300"/>
                      <a:gd name="connsiteY114" fmla="*/ 856988 h 1855788"/>
                      <a:gd name="connsiteX115" fmla="*/ 2710659 w 2781300"/>
                      <a:gd name="connsiteY115" fmla="*/ 852487 h 1855788"/>
                      <a:gd name="connsiteX116" fmla="*/ 2692412 w 2781300"/>
                      <a:gd name="connsiteY116" fmla="*/ 881266 h 1855788"/>
                      <a:gd name="connsiteX117" fmla="*/ 2781300 w 2781300"/>
                      <a:gd name="connsiteY11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203928 w 2781300"/>
                      <a:gd name="connsiteY98" fmla="*/ 576262 h 1855788"/>
                      <a:gd name="connsiteX99" fmla="*/ 2180042 w 2781300"/>
                      <a:gd name="connsiteY99" fmla="*/ 622605 h 1855788"/>
                      <a:gd name="connsiteX100" fmla="*/ 2254837 w 2781300"/>
                      <a:gd name="connsiteY100" fmla="*/ 636822 h 1855788"/>
                      <a:gd name="connsiteX101" fmla="*/ 2346339 w 2781300"/>
                      <a:gd name="connsiteY101" fmla="*/ 631032 h 1855788"/>
                      <a:gd name="connsiteX102" fmla="*/ 2319231 w 2781300"/>
                      <a:gd name="connsiteY102" fmla="*/ 696341 h 1855788"/>
                      <a:gd name="connsiteX103" fmla="*/ 2348431 w 2781300"/>
                      <a:gd name="connsiteY103" fmla="*/ 711403 h 1855788"/>
                      <a:gd name="connsiteX104" fmla="*/ 2438404 w 2781300"/>
                      <a:gd name="connsiteY104" fmla="*/ 707232 h 1855788"/>
                      <a:gd name="connsiteX105" fmla="*/ 2416227 w 2781300"/>
                      <a:gd name="connsiteY105" fmla="*/ 746374 h 1855788"/>
                      <a:gd name="connsiteX106" fmla="*/ 2435226 w 2781300"/>
                      <a:gd name="connsiteY106" fmla="*/ 756174 h 1855788"/>
                      <a:gd name="connsiteX107" fmla="*/ 2548297 w 2781300"/>
                      <a:gd name="connsiteY107" fmla="*/ 747713 h 1855788"/>
                      <a:gd name="connsiteX108" fmla="*/ 2513846 w 2781300"/>
                      <a:gd name="connsiteY108" fmla="*/ 796728 h 1855788"/>
                      <a:gd name="connsiteX109" fmla="*/ 2531059 w 2781300"/>
                      <a:gd name="connsiteY109" fmla="*/ 805607 h 1855788"/>
                      <a:gd name="connsiteX110" fmla="*/ 2534192 w 2781300"/>
                      <a:gd name="connsiteY110" fmla="*/ 804820 h 1855788"/>
                      <a:gd name="connsiteX111" fmla="*/ 2660245 w 2781300"/>
                      <a:gd name="connsiteY111" fmla="*/ 795338 h 1855788"/>
                      <a:gd name="connsiteX112" fmla="*/ 2629833 w 2781300"/>
                      <a:gd name="connsiteY112" fmla="*/ 852351 h 1855788"/>
                      <a:gd name="connsiteX113" fmla="*/ 2639870 w 2781300"/>
                      <a:gd name="connsiteY113" fmla="*/ 856988 h 1855788"/>
                      <a:gd name="connsiteX114" fmla="*/ 2710659 w 2781300"/>
                      <a:gd name="connsiteY114" fmla="*/ 852487 h 1855788"/>
                      <a:gd name="connsiteX115" fmla="*/ 2692412 w 2781300"/>
                      <a:gd name="connsiteY115" fmla="*/ 881266 h 1855788"/>
                      <a:gd name="connsiteX116" fmla="*/ 2781300 w 2781300"/>
                      <a:gd name="connsiteY11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203928 w 2781300"/>
                      <a:gd name="connsiteY98" fmla="*/ 576262 h 1855788"/>
                      <a:gd name="connsiteX99" fmla="*/ 2180042 w 2781300"/>
                      <a:gd name="connsiteY99" fmla="*/ 622605 h 1855788"/>
                      <a:gd name="connsiteX100" fmla="*/ 2346339 w 2781300"/>
                      <a:gd name="connsiteY100" fmla="*/ 631032 h 1855788"/>
                      <a:gd name="connsiteX101" fmla="*/ 2319231 w 2781300"/>
                      <a:gd name="connsiteY101" fmla="*/ 696341 h 1855788"/>
                      <a:gd name="connsiteX102" fmla="*/ 2348431 w 2781300"/>
                      <a:gd name="connsiteY102" fmla="*/ 711403 h 1855788"/>
                      <a:gd name="connsiteX103" fmla="*/ 2438404 w 2781300"/>
                      <a:gd name="connsiteY103" fmla="*/ 707232 h 1855788"/>
                      <a:gd name="connsiteX104" fmla="*/ 2416227 w 2781300"/>
                      <a:gd name="connsiteY104" fmla="*/ 746374 h 1855788"/>
                      <a:gd name="connsiteX105" fmla="*/ 2435226 w 2781300"/>
                      <a:gd name="connsiteY105" fmla="*/ 756174 h 1855788"/>
                      <a:gd name="connsiteX106" fmla="*/ 2548297 w 2781300"/>
                      <a:gd name="connsiteY106" fmla="*/ 747713 h 1855788"/>
                      <a:gd name="connsiteX107" fmla="*/ 2513846 w 2781300"/>
                      <a:gd name="connsiteY107" fmla="*/ 796728 h 1855788"/>
                      <a:gd name="connsiteX108" fmla="*/ 2531059 w 2781300"/>
                      <a:gd name="connsiteY108" fmla="*/ 805607 h 1855788"/>
                      <a:gd name="connsiteX109" fmla="*/ 2534192 w 2781300"/>
                      <a:gd name="connsiteY109" fmla="*/ 804820 h 1855788"/>
                      <a:gd name="connsiteX110" fmla="*/ 2660245 w 2781300"/>
                      <a:gd name="connsiteY110" fmla="*/ 795338 h 1855788"/>
                      <a:gd name="connsiteX111" fmla="*/ 2629833 w 2781300"/>
                      <a:gd name="connsiteY111" fmla="*/ 852351 h 1855788"/>
                      <a:gd name="connsiteX112" fmla="*/ 2639870 w 2781300"/>
                      <a:gd name="connsiteY112" fmla="*/ 856988 h 1855788"/>
                      <a:gd name="connsiteX113" fmla="*/ 2710659 w 2781300"/>
                      <a:gd name="connsiteY113" fmla="*/ 852487 h 1855788"/>
                      <a:gd name="connsiteX114" fmla="*/ 2692412 w 2781300"/>
                      <a:gd name="connsiteY114" fmla="*/ 881266 h 1855788"/>
                      <a:gd name="connsiteX115" fmla="*/ 2781300 w 2781300"/>
                      <a:gd name="connsiteY11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182115 w 2781300"/>
                      <a:gd name="connsiteY16" fmla="*/ 1237205 h 1855788"/>
                      <a:gd name="connsiteX17" fmla="*/ 2203928 w 2781300"/>
                      <a:gd name="connsiteY17" fmla="*/ 1279526 h 1855788"/>
                      <a:gd name="connsiteX18" fmla="*/ 2115908 w 2781300"/>
                      <a:gd name="connsiteY18" fmla="*/ 1274250 h 1855788"/>
                      <a:gd name="connsiteX19" fmla="*/ 2083782 w 2781300"/>
                      <a:gd name="connsiteY19" fmla="*/ 1292225 h 1855788"/>
                      <a:gd name="connsiteX20" fmla="*/ 2100242 w 2781300"/>
                      <a:gd name="connsiteY20" fmla="*/ 1328738 h 1855788"/>
                      <a:gd name="connsiteX21" fmla="*/ 2027443 w 2781300"/>
                      <a:gd name="connsiteY21" fmla="*/ 1323749 h 1855788"/>
                      <a:gd name="connsiteX22" fmla="*/ 1953212 w 2781300"/>
                      <a:gd name="connsiteY22" fmla="*/ 1365283 h 1855788"/>
                      <a:gd name="connsiteX23" fmla="*/ 1972435 w 2781300"/>
                      <a:gd name="connsiteY23" fmla="*/ 1401763 h 1855788"/>
                      <a:gd name="connsiteX24" fmla="*/ 1896025 w 2781300"/>
                      <a:gd name="connsiteY24" fmla="*/ 1397283 h 1855788"/>
                      <a:gd name="connsiteX25" fmla="*/ 1880564 w 2781300"/>
                      <a:gd name="connsiteY25" fmla="*/ 1405935 h 1855788"/>
                      <a:gd name="connsiteX26" fmla="*/ 1908140 w 2781300"/>
                      <a:gd name="connsiteY26" fmla="*/ 1465263 h 1855788"/>
                      <a:gd name="connsiteX27" fmla="*/ 1792112 w 2781300"/>
                      <a:gd name="connsiteY27" fmla="*/ 1457550 h 1855788"/>
                      <a:gd name="connsiteX28" fmla="*/ 1808129 w 2781300"/>
                      <a:gd name="connsiteY28" fmla="*/ 1493838 h 1855788"/>
                      <a:gd name="connsiteX29" fmla="*/ 1735915 w 2781300"/>
                      <a:gd name="connsiteY29" fmla="*/ 1488783 h 1855788"/>
                      <a:gd name="connsiteX30" fmla="*/ 1757367 w 2781300"/>
                      <a:gd name="connsiteY30" fmla="*/ 1541467 h 1855788"/>
                      <a:gd name="connsiteX31" fmla="*/ 1652019 w 2781300"/>
                      <a:gd name="connsiteY31" fmla="*/ 1533474 h 1855788"/>
                      <a:gd name="connsiteX32" fmla="*/ 1603174 w 2781300"/>
                      <a:gd name="connsiteY32" fmla="*/ 1559366 h 1855788"/>
                      <a:gd name="connsiteX33" fmla="*/ 1620474 w 2781300"/>
                      <a:gd name="connsiteY33" fmla="*/ 1605760 h 1855788"/>
                      <a:gd name="connsiteX34" fmla="*/ 1620474 w 2781300"/>
                      <a:gd name="connsiteY34" fmla="*/ 1605761 h 1855788"/>
                      <a:gd name="connsiteX35" fmla="*/ 1538878 w 2781300"/>
                      <a:gd name="connsiteY35" fmla="*/ 1599000 h 1855788"/>
                      <a:gd name="connsiteX36" fmla="*/ 1558931 w 2781300"/>
                      <a:gd name="connsiteY36" fmla="*/ 1655763 h 1855788"/>
                      <a:gd name="connsiteX37" fmla="*/ 1473151 w 2781300"/>
                      <a:gd name="connsiteY37" fmla="*/ 1652005 h 1855788"/>
                      <a:gd name="connsiteX38" fmla="*/ 1434815 w 2781300"/>
                      <a:gd name="connsiteY38" fmla="*/ 1646929 h 1855788"/>
                      <a:gd name="connsiteX39" fmla="*/ 1416069 w 2781300"/>
                      <a:gd name="connsiteY39" fmla="*/ 1655838 h 1855788"/>
                      <a:gd name="connsiteX40" fmla="*/ 1430344 w 2781300"/>
                      <a:gd name="connsiteY40" fmla="*/ 1698626 h 1855788"/>
                      <a:gd name="connsiteX41" fmla="*/ 1344564 w 2781300"/>
                      <a:gd name="connsiteY41" fmla="*/ 1694647 h 1855788"/>
                      <a:gd name="connsiteX42" fmla="*/ 1336720 w 2781300"/>
                      <a:gd name="connsiteY42" fmla="*/ 1693547 h 1855788"/>
                      <a:gd name="connsiteX43" fmla="*/ 1333007 w 2781300"/>
                      <a:gd name="connsiteY43" fmla="*/ 1695312 h 1855788"/>
                      <a:gd name="connsiteX44" fmla="*/ 1346173 w 2781300"/>
                      <a:gd name="connsiteY44" fmla="*/ 1736726 h 1855788"/>
                      <a:gd name="connsiteX45" fmla="*/ 1260393 w 2781300"/>
                      <a:gd name="connsiteY45" fmla="*/ 1732550 h 1855788"/>
                      <a:gd name="connsiteX46" fmla="*/ 1252800 w 2781300"/>
                      <a:gd name="connsiteY46" fmla="*/ 1731433 h 1855788"/>
                      <a:gd name="connsiteX47" fmla="*/ 1209062 w 2781300"/>
                      <a:gd name="connsiteY47" fmla="*/ 1749131 h 1855788"/>
                      <a:gd name="connsiteX48" fmla="*/ 1222348 w 2781300"/>
                      <a:gd name="connsiteY48" fmla="*/ 1793876 h 1855788"/>
                      <a:gd name="connsiteX49" fmla="*/ 1136568 w 2781300"/>
                      <a:gd name="connsiteY49" fmla="*/ 1789405 h 1855788"/>
                      <a:gd name="connsiteX50" fmla="*/ 1107314 w 2781300"/>
                      <a:gd name="connsiteY50" fmla="*/ 1784797 h 1855788"/>
                      <a:gd name="connsiteX51" fmla="*/ 1098822 w 2781300"/>
                      <a:gd name="connsiteY51" fmla="*/ 1787442 h 1855788"/>
                      <a:gd name="connsiteX52" fmla="*/ 1108885 w 2781300"/>
                      <a:gd name="connsiteY52" fmla="*/ 1822451 h 1855788"/>
                      <a:gd name="connsiteX53" fmla="*/ 1023105 w 2781300"/>
                      <a:gd name="connsiteY53" fmla="*/ 1817833 h 1855788"/>
                      <a:gd name="connsiteX54" fmla="*/ 1003642 w 2781300"/>
                      <a:gd name="connsiteY54" fmla="*/ 1814666 h 1855788"/>
                      <a:gd name="connsiteX55" fmla="*/ 997790 w 2781300"/>
                      <a:gd name="connsiteY55" fmla="*/ 1815797 h 1855788"/>
                      <a:gd name="connsiteX56" fmla="*/ 1008873 w 2781300"/>
                      <a:gd name="connsiteY56" fmla="*/ 1855788 h 1855788"/>
                      <a:gd name="connsiteX57" fmla="*/ 839790 w 2781300"/>
                      <a:gd name="connsiteY57" fmla="*/ 1836937 h 1855788"/>
                      <a:gd name="connsiteX58" fmla="*/ 821133 w 2781300"/>
                      <a:gd name="connsiteY58" fmla="*/ 1831631 h 1855788"/>
                      <a:gd name="connsiteX59" fmla="*/ 775540 w 2781300"/>
                      <a:gd name="connsiteY59" fmla="*/ 1828957 h 1855788"/>
                      <a:gd name="connsiteX60" fmla="*/ 0 w 2781300"/>
                      <a:gd name="connsiteY60" fmla="*/ 941388 h 1855788"/>
                      <a:gd name="connsiteX61" fmla="*/ 626400 w 2781300"/>
                      <a:gd name="connsiteY61" fmla="*/ 93223 h 1855788"/>
                      <a:gd name="connsiteX62" fmla="*/ 667074 w 2781300"/>
                      <a:gd name="connsiteY62" fmla="*/ 81034 h 1855788"/>
                      <a:gd name="connsiteX63" fmla="*/ 682305 w 2781300"/>
                      <a:gd name="connsiteY63" fmla="*/ 72919 h 1855788"/>
                      <a:gd name="connsiteX64" fmla="*/ 1008873 w 2781300"/>
                      <a:gd name="connsiteY64" fmla="*/ 0 h 1855788"/>
                      <a:gd name="connsiteX65" fmla="*/ 997186 w 2781300"/>
                      <a:gd name="connsiteY65" fmla="*/ 42173 h 1855788"/>
                      <a:gd name="connsiteX66" fmla="*/ 1023105 w 2781300"/>
                      <a:gd name="connsiteY66" fmla="*/ 37956 h 1855788"/>
                      <a:gd name="connsiteX67" fmla="*/ 1108885 w 2781300"/>
                      <a:gd name="connsiteY67" fmla="*/ 33337 h 1855788"/>
                      <a:gd name="connsiteX68" fmla="*/ 1097623 w 2781300"/>
                      <a:gd name="connsiteY68" fmla="*/ 72518 h 1855788"/>
                      <a:gd name="connsiteX69" fmla="*/ 1136568 w 2781300"/>
                      <a:gd name="connsiteY69" fmla="*/ 66383 h 1855788"/>
                      <a:gd name="connsiteX70" fmla="*/ 1222348 w 2781300"/>
                      <a:gd name="connsiteY70" fmla="*/ 61912 h 1855788"/>
                      <a:gd name="connsiteX71" fmla="*/ 1206030 w 2781300"/>
                      <a:gd name="connsiteY71" fmla="*/ 116866 h 1855788"/>
                      <a:gd name="connsiteX72" fmla="*/ 1232453 w 2781300"/>
                      <a:gd name="connsiteY72" fmla="*/ 127349 h 1855788"/>
                      <a:gd name="connsiteX73" fmla="*/ 1260393 w 2781300"/>
                      <a:gd name="connsiteY73" fmla="*/ 123238 h 1855788"/>
                      <a:gd name="connsiteX74" fmla="*/ 1346173 w 2781300"/>
                      <a:gd name="connsiteY74" fmla="*/ 119062 h 1855788"/>
                      <a:gd name="connsiteX75" fmla="*/ 1332246 w 2781300"/>
                      <a:gd name="connsiteY75" fmla="*/ 162868 h 1855788"/>
                      <a:gd name="connsiteX76" fmla="*/ 1344564 w 2781300"/>
                      <a:gd name="connsiteY76" fmla="*/ 161141 h 1855788"/>
                      <a:gd name="connsiteX77" fmla="*/ 1430344 w 2781300"/>
                      <a:gd name="connsiteY77" fmla="*/ 157162 h 1855788"/>
                      <a:gd name="connsiteX78" fmla="*/ 1413731 w 2781300"/>
                      <a:gd name="connsiteY78" fmla="*/ 206956 h 1855788"/>
                      <a:gd name="connsiteX79" fmla="*/ 1421485 w 2781300"/>
                      <a:gd name="connsiteY79" fmla="*/ 210624 h 1855788"/>
                      <a:gd name="connsiteX80" fmla="*/ 1473151 w 2781300"/>
                      <a:gd name="connsiteY80" fmla="*/ 203783 h 1855788"/>
                      <a:gd name="connsiteX81" fmla="*/ 1558931 w 2781300"/>
                      <a:gd name="connsiteY81" fmla="*/ 200025 h 1855788"/>
                      <a:gd name="connsiteX82" fmla="*/ 1535305 w 2781300"/>
                      <a:gd name="connsiteY82" fmla="*/ 266902 h 1855788"/>
                      <a:gd name="connsiteX83" fmla="*/ 1540646 w 2781300"/>
                      <a:gd name="connsiteY83" fmla="*/ 269743 h 1855788"/>
                      <a:gd name="connsiteX84" fmla="*/ 1620474 w 2781300"/>
                      <a:gd name="connsiteY84" fmla="*/ 263128 h 1855788"/>
                      <a:gd name="connsiteX85" fmla="*/ 1605204 w 2781300"/>
                      <a:gd name="connsiteY85" fmla="*/ 304079 h 1855788"/>
                      <a:gd name="connsiteX86" fmla="*/ 1757367 w 2781300"/>
                      <a:gd name="connsiteY86" fmla="*/ 311945 h 1855788"/>
                      <a:gd name="connsiteX87" fmla="*/ 1735914 w 2781300"/>
                      <a:gd name="connsiteY87" fmla="*/ 364629 h 1855788"/>
                      <a:gd name="connsiteX88" fmla="*/ 1808129 w 2781300"/>
                      <a:gd name="connsiteY88" fmla="*/ 359574 h 1855788"/>
                      <a:gd name="connsiteX89" fmla="*/ 1792112 w 2781300"/>
                      <a:gd name="connsiteY89" fmla="*/ 395862 h 1855788"/>
                      <a:gd name="connsiteX90" fmla="*/ 1908140 w 2781300"/>
                      <a:gd name="connsiteY90" fmla="*/ 388149 h 1855788"/>
                      <a:gd name="connsiteX91" fmla="*/ 1877411 w 2781300"/>
                      <a:gd name="connsiteY91" fmla="*/ 454261 h 1855788"/>
                      <a:gd name="connsiteX92" fmla="*/ 1882194 w 2781300"/>
                      <a:gd name="connsiteY92" fmla="*/ 456941 h 1855788"/>
                      <a:gd name="connsiteX93" fmla="*/ 1972435 w 2781300"/>
                      <a:gd name="connsiteY93" fmla="*/ 451649 h 1855788"/>
                      <a:gd name="connsiteX94" fmla="*/ 1949751 w 2781300"/>
                      <a:gd name="connsiteY94" fmla="*/ 494699 h 1855788"/>
                      <a:gd name="connsiteX95" fmla="*/ 2100242 w 2781300"/>
                      <a:gd name="connsiteY95" fmla="*/ 524674 h 1855788"/>
                      <a:gd name="connsiteX96" fmla="*/ 2080914 w 2781300"/>
                      <a:gd name="connsiteY96" fmla="*/ 567549 h 1855788"/>
                      <a:gd name="connsiteX97" fmla="*/ 2203928 w 2781300"/>
                      <a:gd name="connsiteY97" fmla="*/ 576262 h 1855788"/>
                      <a:gd name="connsiteX98" fmla="*/ 2180042 w 2781300"/>
                      <a:gd name="connsiteY98" fmla="*/ 622605 h 1855788"/>
                      <a:gd name="connsiteX99" fmla="*/ 2346339 w 2781300"/>
                      <a:gd name="connsiteY99" fmla="*/ 631032 h 1855788"/>
                      <a:gd name="connsiteX100" fmla="*/ 2319231 w 2781300"/>
                      <a:gd name="connsiteY100" fmla="*/ 696341 h 1855788"/>
                      <a:gd name="connsiteX101" fmla="*/ 2348431 w 2781300"/>
                      <a:gd name="connsiteY101" fmla="*/ 711403 h 1855788"/>
                      <a:gd name="connsiteX102" fmla="*/ 2438404 w 2781300"/>
                      <a:gd name="connsiteY102" fmla="*/ 707232 h 1855788"/>
                      <a:gd name="connsiteX103" fmla="*/ 2416227 w 2781300"/>
                      <a:gd name="connsiteY103" fmla="*/ 746374 h 1855788"/>
                      <a:gd name="connsiteX104" fmla="*/ 2435226 w 2781300"/>
                      <a:gd name="connsiteY104" fmla="*/ 756174 h 1855788"/>
                      <a:gd name="connsiteX105" fmla="*/ 2548297 w 2781300"/>
                      <a:gd name="connsiteY105" fmla="*/ 747713 h 1855788"/>
                      <a:gd name="connsiteX106" fmla="*/ 2513846 w 2781300"/>
                      <a:gd name="connsiteY106" fmla="*/ 796728 h 1855788"/>
                      <a:gd name="connsiteX107" fmla="*/ 2531059 w 2781300"/>
                      <a:gd name="connsiteY107" fmla="*/ 805607 h 1855788"/>
                      <a:gd name="connsiteX108" fmla="*/ 2534192 w 2781300"/>
                      <a:gd name="connsiteY108" fmla="*/ 804820 h 1855788"/>
                      <a:gd name="connsiteX109" fmla="*/ 2660245 w 2781300"/>
                      <a:gd name="connsiteY109" fmla="*/ 795338 h 1855788"/>
                      <a:gd name="connsiteX110" fmla="*/ 2629833 w 2781300"/>
                      <a:gd name="connsiteY110" fmla="*/ 852351 h 1855788"/>
                      <a:gd name="connsiteX111" fmla="*/ 2639870 w 2781300"/>
                      <a:gd name="connsiteY111" fmla="*/ 856988 h 1855788"/>
                      <a:gd name="connsiteX112" fmla="*/ 2710659 w 2781300"/>
                      <a:gd name="connsiteY112" fmla="*/ 852487 h 1855788"/>
                      <a:gd name="connsiteX113" fmla="*/ 2692412 w 2781300"/>
                      <a:gd name="connsiteY113" fmla="*/ 881266 h 1855788"/>
                      <a:gd name="connsiteX114" fmla="*/ 2781300 w 2781300"/>
                      <a:gd name="connsiteY11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46339 w 2781300"/>
                      <a:gd name="connsiteY14" fmla="*/ 1200944 h 1855788"/>
                      <a:gd name="connsiteX15" fmla="*/ 2182115 w 2781300"/>
                      <a:gd name="connsiteY15" fmla="*/ 1237205 h 1855788"/>
                      <a:gd name="connsiteX16" fmla="*/ 2203928 w 2781300"/>
                      <a:gd name="connsiteY16" fmla="*/ 1279526 h 1855788"/>
                      <a:gd name="connsiteX17" fmla="*/ 2115908 w 2781300"/>
                      <a:gd name="connsiteY17" fmla="*/ 1274250 h 1855788"/>
                      <a:gd name="connsiteX18" fmla="*/ 2083782 w 2781300"/>
                      <a:gd name="connsiteY18" fmla="*/ 1292225 h 1855788"/>
                      <a:gd name="connsiteX19" fmla="*/ 2100242 w 2781300"/>
                      <a:gd name="connsiteY19" fmla="*/ 1328738 h 1855788"/>
                      <a:gd name="connsiteX20" fmla="*/ 2027443 w 2781300"/>
                      <a:gd name="connsiteY20" fmla="*/ 1323749 h 1855788"/>
                      <a:gd name="connsiteX21" fmla="*/ 1953212 w 2781300"/>
                      <a:gd name="connsiteY21" fmla="*/ 1365283 h 1855788"/>
                      <a:gd name="connsiteX22" fmla="*/ 1972435 w 2781300"/>
                      <a:gd name="connsiteY22" fmla="*/ 1401763 h 1855788"/>
                      <a:gd name="connsiteX23" fmla="*/ 1896025 w 2781300"/>
                      <a:gd name="connsiteY23" fmla="*/ 1397283 h 1855788"/>
                      <a:gd name="connsiteX24" fmla="*/ 1880564 w 2781300"/>
                      <a:gd name="connsiteY24" fmla="*/ 1405935 h 1855788"/>
                      <a:gd name="connsiteX25" fmla="*/ 1908140 w 2781300"/>
                      <a:gd name="connsiteY25" fmla="*/ 1465263 h 1855788"/>
                      <a:gd name="connsiteX26" fmla="*/ 1792112 w 2781300"/>
                      <a:gd name="connsiteY26" fmla="*/ 1457550 h 1855788"/>
                      <a:gd name="connsiteX27" fmla="*/ 1808129 w 2781300"/>
                      <a:gd name="connsiteY27" fmla="*/ 1493838 h 1855788"/>
                      <a:gd name="connsiteX28" fmla="*/ 1735915 w 2781300"/>
                      <a:gd name="connsiteY28" fmla="*/ 1488783 h 1855788"/>
                      <a:gd name="connsiteX29" fmla="*/ 1757367 w 2781300"/>
                      <a:gd name="connsiteY29" fmla="*/ 1541467 h 1855788"/>
                      <a:gd name="connsiteX30" fmla="*/ 1652019 w 2781300"/>
                      <a:gd name="connsiteY30" fmla="*/ 1533474 h 1855788"/>
                      <a:gd name="connsiteX31" fmla="*/ 1603174 w 2781300"/>
                      <a:gd name="connsiteY31" fmla="*/ 1559366 h 1855788"/>
                      <a:gd name="connsiteX32" fmla="*/ 1620474 w 2781300"/>
                      <a:gd name="connsiteY32" fmla="*/ 1605760 h 1855788"/>
                      <a:gd name="connsiteX33" fmla="*/ 1620474 w 2781300"/>
                      <a:gd name="connsiteY33" fmla="*/ 1605761 h 1855788"/>
                      <a:gd name="connsiteX34" fmla="*/ 1538878 w 2781300"/>
                      <a:gd name="connsiteY34" fmla="*/ 1599000 h 1855788"/>
                      <a:gd name="connsiteX35" fmla="*/ 1558931 w 2781300"/>
                      <a:gd name="connsiteY35" fmla="*/ 1655763 h 1855788"/>
                      <a:gd name="connsiteX36" fmla="*/ 1473151 w 2781300"/>
                      <a:gd name="connsiteY36" fmla="*/ 1652005 h 1855788"/>
                      <a:gd name="connsiteX37" fmla="*/ 1434815 w 2781300"/>
                      <a:gd name="connsiteY37" fmla="*/ 1646929 h 1855788"/>
                      <a:gd name="connsiteX38" fmla="*/ 1416069 w 2781300"/>
                      <a:gd name="connsiteY38" fmla="*/ 1655838 h 1855788"/>
                      <a:gd name="connsiteX39" fmla="*/ 1430344 w 2781300"/>
                      <a:gd name="connsiteY39" fmla="*/ 1698626 h 1855788"/>
                      <a:gd name="connsiteX40" fmla="*/ 1344564 w 2781300"/>
                      <a:gd name="connsiteY40" fmla="*/ 1694647 h 1855788"/>
                      <a:gd name="connsiteX41" fmla="*/ 1336720 w 2781300"/>
                      <a:gd name="connsiteY41" fmla="*/ 1693547 h 1855788"/>
                      <a:gd name="connsiteX42" fmla="*/ 1333007 w 2781300"/>
                      <a:gd name="connsiteY42" fmla="*/ 1695312 h 1855788"/>
                      <a:gd name="connsiteX43" fmla="*/ 1346173 w 2781300"/>
                      <a:gd name="connsiteY43" fmla="*/ 1736726 h 1855788"/>
                      <a:gd name="connsiteX44" fmla="*/ 1260393 w 2781300"/>
                      <a:gd name="connsiteY44" fmla="*/ 1732550 h 1855788"/>
                      <a:gd name="connsiteX45" fmla="*/ 1252800 w 2781300"/>
                      <a:gd name="connsiteY45" fmla="*/ 1731433 h 1855788"/>
                      <a:gd name="connsiteX46" fmla="*/ 1209062 w 2781300"/>
                      <a:gd name="connsiteY46" fmla="*/ 1749131 h 1855788"/>
                      <a:gd name="connsiteX47" fmla="*/ 1222348 w 2781300"/>
                      <a:gd name="connsiteY47" fmla="*/ 1793876 h 1855788"/>
                      <a:gd name="connsiteX48" fmla="*/ 1136568 w 2781300"/>
                      <a:gd name="connsiteY48" fmla="*/ 1789405 h 1855788"/>
                      <a:gd name="connsiteX49" fmla="*/ 1107314 w 2781300"/>
                      <a:gd name="connsiteY49" fmla="*/ 1784797 h 1855788"/>
                      <a:gd name="connsiteX50" fmla="*/ 1098822 w 2781300"/>
                      <a:gd name="connsiteY50" fmla="*/ 1787442 h 1855788"/>
                      <a:gd name="connsiteX51" fmla="*/ 1108885 w 2781300"/>
                      <a:gd name="connsiteY51" fmla="*/ 1822451 h 1855788"/>
                      <a:gd name="connsiteX52" fmla="*/ 1023105 w 2781300"/>
                      <a:gd name="connsiteY52" fmla="*/ 1817833 h 1855788"/>
                      <a:gd name="connsiteX53" fmla="*/ 1003642 w 2781300"/>
                      <a:gd name="connsiteY53" fmla="*/ 1814666 h 1855788"/>
                      <a:gd name="connsiteX54" fmla="*/ 997790 w 2781300"/>
                      <a:gd name="connsiteY54" fmla="*/ 1815797 h 1855788"/>
                      <a:gd name="connsiteX55" fmla="*/ 1008873 w 2781300"/>
                      <a:gd name="connsiteY55" fmla="*/ 1855788 h 1855788"/>
                      <a:gd name="connsiteX56" fmla="*/ 839790 w 2781300"/>
                      <a:gd name="connsiteY56" fmla="*/ 1836937 h 1855788"/>
                      <a:gd name="connsiteX57" fmla="*/ 821133 w 2781300"/>
                      <a:gd name="connsiteY57" fmla="*/ 1831631 h 1855788"/>
                      <a:gd name="connsiteX58" fmla="*/ 775540 w 2781300"/>
                      <a:gd name="connsiteY58" fmla="*/ 1828957 h 1855788"/>
                      <a:gd name="connsiteX59" fmla="*/ 0 w 2781300"/>
                      <a:gd name="connsiteY59" fmla="*/ 941388 h 1855788"/>
                      <a:gd name="connsiteX60" fmla="*/ 626400 w 2781300"/>
                      <a:gd name="connsiteY60" fmla="*/ 93223 h 1855788"/>
                      <a:gd name="connsiteX61" fmla="*/ 667074 w 2781300"/>
                      <a:gd name="connsiteY61" fmla="*/ 81034 h 1855788"/>
                      <a:gd name="connsiteX62" fmla="*/ 682305 w 2781300"/>
                      <a:gd name="connsiteY62" fmla="*/ 72919 h 1855788"/>
                      <a:gd name="connsiteX63" fmla="*/ 1008873 w 2781300"/>
                      <a:gd name="connsiteY63" fmla="*/ 0 h 1855788"/>
                      <a:gd name="connsiteX64" fmla="*/ 997186 w 2781300"/>
                      <a:gd name="connsiteY64" fmla="*/ 42173 h 1855788"/>
                      <a:gd name="connsiteX65" fmla="*/ 1023105 w 2781300"/>
                      <a:gd name="connsiteY65" fmla="*/ 37956 h 1855788"/>
                      <a:gd name="connsiteX66" fmla="*/ 1108885 w 2781300"/>
                      <a:gd name="connsiteY66" fmla="*/ 33337 h 1855788"/>
                      <a:gd name="connsiteX67" fmla="*/ 1097623 w 2781300"/>
                      <a:gd name="connsiteY67" fmla="*/ 72518 h 1855788"/>
                      <a:gd name="connsiteX68" fmla="*/ 1136568 w 2781300"/>
                      <a:gd name="connsiteY68" fmla="*/ 66383 h 1855788"/>
                      <a:gd name="connsiteX69" fmla="*/ 1222348 w 2781300"/>
                      <a:gd name="connsiteY69" fmla="*/ 61912 h 1855788"/>
                      <a:gd name="connsiteX70" fmla="*/ 1206030 w 2781300"/>
                      <a:gd name="connsiteY70" fmla="*/ 116866 h 1855788"/>
                      <a:gd name="connsiteX71" fmla="*/ 1232453 w 2781300"/>
                      <a:gd name="connsiteY71" fmla="*/ 127349 h 1855788"/>
                      <a:gd name="connsiteX72" fmla="*/ 1260393 w 2781300"/>
                      <a:gd name="connsiteY72" fmla="*/ 123238 h 1855788"/>
                      <a:gd name="connsiteX73" fmla="*/ 1346173 w 2781300"/>
                      <a:gd name="connsiteY73" fmla="*/ 119062 h 1855788"/>
                      <a:gd name="connsiteX74" fmla="*/ 1332246 w 2781300"/>
                      <a:gd name="connsiteY74" fmla="*/ 162868 h 1855788"/>
                      <a:gd name="connsiteX75" fmla="*/ 1344564 w 2781300"/>
                      <a:gd name="connsiteY75" fmla="*/ 161141 h 1855788"/>
                      <a:gd name="connsiteX76" fmla="*/ 1430344 w 2781300"/>
                      <a:gd name="connsiteY76" fmla="*/ 157162 h 1855788"/>
                      <a:gd name="connsiteX77" fmla="*/ 1413731 w 2781300"/>
                      <a:gd name="connsiteY77" fmla="*/ 206956 h 1855788"/>
                      <a:gd name="connsiteX78" fmla="*/ 1421485 w 2781300"/>
                      <a:gd name="connsiteY78" fmla="*/ 210624 h 1855788"/>
                      <a:gd name="connsiteX79" fmla="*/ 1473151 w 2781300"/>
                      <a:gd name="connsiteY79" fmla="*/ 203783 h 1855788"/>
                      <a:gd name="connsiteX80" fmla="*/ 1558931 w 2781300"/>
                      <a:gd name="connsiteY80" fmla="*/ 200025 h 1855788"/>
                      <a:gd name="connsiteX81" fmla="*/ 1535305 w 2781300"/>
                      <a:gd name="connsiteY81" fmla="*/ 266902 h 1855788"/>
                      <a:gd name="connsiteX82" fmla="*/ 1540646 w 2781300"/>
                      <a:gd name="connsiteY82" fmla="*/ 269743 h 1855788"/>
                      <a:gd name="connsiteX83" fmla="*/ 1620474 w 2781300"/>
                      <a:gd name="connsiteY83" fmla="*/ 263128 h 1855788"/>
                      <a:gd name="connsiteX84" fmla="*/ 1605204 w 2781300"/>
                      <a:gd name="connsiteY84" fmla="*/ 304079 h 1855788"/>
                      <a:gd name="connsiteX85" fmla="*/ 1757367 w 2781300"/>
                      <a:gd name="connsiteY85" fmla="*/ 311945 h 1855788"/>
                      <a:gd name="connsiteX86" fmla="*/ 1735914 w 2781300"/>
                      <a:gd name="connsiteY86" fmla="*/ 364629 h 1855788"/>
                      <a:gd name="connsiteX87" fmla="*/ 1808129 w 2781300"/>
                      <a:gd name="connsiteY87" fmla="*/ 359574 h 1855788"/>
                      <a:gd name="connsiteX88" fmla="*/ 1792112 w 2781300"/>
                      <a:gd name="connsiteY88" fmla="*/ 395862 h 1855788"/>
                      <a:gd name="connsiteX89" fmla="*/ 1908140 w 2781300"/>
                      <a:gd name="connsiteY89" fmla="*/ 388149 h 1855788"/>
                      <a:gd name="connsiteX90" fmla="*/ 1877411 w 2781300"/>
                      <a:gd name="connsiteY90" fmla="*/ 454261 h 1855788"/>
                      <a:gd name="connsiteX91" fmla="*/ 1882194 w 2781300"/>
                      <a:gd name="connsiteY91" fmla="*/ 456941 h 1855788"/>
                      <a:gd name="connsiteX92" fmla="*/ 1972435 w 2781300"/>
                      <a:gd name="connsiteY92" fmla="*/ 451649 h 1855788"/>
                      <a:gd name="connsiteX93" fmla="*/ 1949751 w 2781300"/>
                      <a:gd name="connsiteY93" fmla="*/ 494699 h 1855788"/>
                      <a:gd name="connsiteX94" fmla="*/ 2100242 w 2781300"/>
                      <a:gd name="connsiteY94" fmla="*/ 524674 h 1855788"/>
                      <a:gd name="connsiteX95" fmla="*/ 2080914 w 2781300"/>
                      <a:gd name="connsiteY95" fmla="*/ 567549 h 1855788"/>
                      <a:gd name="connsiteX96" fmla="*/ 2203928 w 2781300"/>
                      <a:gd name="connsiteY96" fmla="*/ 576262 h 1855788"/>
                      <a:gd name="connsiteX97" fmla="*/ 2180042 w 2781300"/>
                      <a:gd name="connsiteY97" fmla="*/ 622605 h 1855788"/>
                      <a:gd name="connsiteX98" fmla="*/ 2346339 w 2781300"/>
                      <a:gd name="connsiteY98" fmla="*/ 631032 h 1855788"/>
                      <a:gd name="connsiteX99" fmla="*/ 2319231 w 2781300"/>
                      <a:gd name="connsiteY99" fmla="*/ 696341 h 1855788"/>
                      <a:gd name="connsiteX100" fmla="*/ 2348431 w 2781300"/>
                      <a:gd name="connsiteY100" fmla="*/ 711403 h 1855788"/>
                      <a:gd name="connsiteX101" fmla="*/ 2438404 w 2781300"/>
                      <a:gd name="connsiteY101" fmla="*/ 707232 h 1855788"/>
                      <a:gd name="connsiteX102" fmla="*/ 2416227 w 2781300"/>
                      <a:gd name="connsiteY102" fmla="*/ 746374 h 1855788"/>
                      <a:gd name="connsiteX103" fmla="*/ 2435226 w 2781300"/>
                      <a:gd name="connsiteY103" fmla="*/ 756174 h 1855788"/>
                      <a:gd name="connsiteX104" fmla="*/ 2548297 w 2781300"/>
                      <a:gd name="connsiteY104" fmla="*/ 747713 h 1855788"/>
                      <a:gd name="connsiteX105" fmla="*/ 2513846 w 2781300"/>
                      <a:gd name="connsiteY105" fmla="*/ 796728 h 1855788"/>
                      <a:gd name="connsiteX106" fmla="*/ 2531059 w 2781300"/>
                      <a:gd name="connsiteY106" fmla="*/ 805607 h 1855788"/>
                      <a:gd name="connsiteX107" fmla="*/ 2534192 w 2781300"/>
                      <a:gd name="connsiteY107" fmla="*/ 804820 h 1855788"/>
                      <a:gd name="connsiteX108" fmla="*/ 2660245 w 2781300"/>
                      <a:gd name="connsiteY108" fmla="*/ 795338 h 1855788"/>
                      <a:gd name="connsiteX109" fmla="*/ 2629833 w 2781300"/>
                      <a:gd name="connsiteY109" fmla="*/ 852351 h 1855788"/>
                      <a:gd name="connsiteX110" fmla="*/ 2639870 w 2781300"/>
                      <a:gd name="connsiteY110" fmla="*/ 856988 h 1855788"/>
                      <a:gd name="connsiteX111" fmla="*/ 2710659 w 2781300"/>
                      <a:gd name="connsiteY111" fmla="*/ 852487 h 1855788"/>
                      <a:gd name="connsiteX112" fmla="*/ 2692412 w 2781300"/>
                      <a:gd name="connsiteY112" fmla="*/ 881266 h 1855788"/>
                      <a:gd name="connsiteX113" fmla="*/ 2781300 w 2781300"/>
                      <a:gd name="connsiteY11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348431 w 2781300"/>
                      <a:gd name="connsiteY99" fmla="*/ 711403 h 1855788"/>
                      <a:gd name="connsiteX100" fmla="*/ 2438404 w 2781300"/>
                      <a:gd name="connsiteY100" fmla="*/ 707232 h 1855788"/>
                      <a:gd name="connsiteX101" fmla="*/ 2416227 w 2781300"/>
                      <a:gd name="connsiteY101" fmla="*/ 746374 h 1855788"/>
                      <a:gd name="connsiteX102" fmla="*/ 2435226 w 2781300"/>
                      <a:gd name="connsiteY102" fmla="*/ 756174 h 1855788"/>
                      <a:gd name="connsiteX103" fmla="*/ 2548297 w 2781300"/>
                      <a:gd name="connsiteY103" fmla="*/ 747713 h 1855788"/>
                      <a:gd name="connsiteX104" fmla="*/ 2513846 w 2781300"/>
                      <a:gd name="connsiteY104" fmla="*/ 796728 h 1855788"/>
                      <a:gd name="connsiteX105" fmla="*/ 2531059 w 2781300"/>
                      <a:gd name="connsiteY105" fmla="*/ 805607 h 1855788"/>
                      <a:gd name="connsiteX106" fmla="*/ 2534192 w 2781300"/>
                      <a:gd name="connsiteY106" fmla="*/ 804820 h 1855788"/>
                      <a:gd name="connsiteX107" fmla="*/ 2660245 w 2781300"/>
                      <a:gd name="connsiteY107" fmla="*/ 795338 h 1855788"/>
                      <a:gd name="connsiteX108" fmla="*/ 2629833 w 2781300"/>
                      <a:gd name="connsiteY108" fmla="*/ 852351 h 1855788"/>
                      <a:gd name="connsiteX109" fmla="*/ 2639870 w 2781300"/>
                      <a:gd name="connsiteY109" fmla="*/ 856988 h 1855788"/>
                      <a:gd name="connsiteX110" fmla="*/ 2710659 w 2781300"/>
                      <a:gd name="connsiteY110" fmla="*/ 852487 h 1855788"/>
                      <a:gd name="connsiteX111" fmla="*/ 2692412 w 2781300"/>
                      <a:gd name="connsiteY111" fmla="*/ 881266 h 1855788"/>
                      <a:gd name="connsiteX112" fmla="*/ 2781300 w 2781300"/>
                      <a:gd name="connsiteY11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435226 w 2781300"/>
                      <a:gd name="connsiteY101" fmla="*/ 756174 h 1855788"/>
                      <a:gd name="connsiteX102" fmla="*/ 2548297 w 2781300"/>
                      <a:gd name="connsiteY102" fmla="*/ 747713 h 1855788"/>
                      <a:gd name="connsiteX103" fmla="*/ 2513846 w 2781300"/>
                      <a:gd name="connsiteY103" fmla="*/ 796728 h 1855788"/>
                      <a:gd name="connsiteX104" fmla="*/ 2531059 w 2781300"/>
                      <a:gd name="connsiteY104" fmla="*/ 805607 h 1855788"/>
                      <a:gd name="connsiteX105" fmla="*/ 2534192 w 2781300"/>
                      <a:gd name="connsiteY105" fmla="*/ 804820 h 1855788"/>
                      <a:gd name="connsiteX106" fmla="*/ 2660245 w 2781300"/>
                      <a:gd name="connsiteY106" fmla="*/ 795338 h 1855788"/>
                      <a:gd name="connsiteX107" fmla="*/ 2629833 w 2781300"/>
                      <a:gd name="connsiteY107" fmla="*/ 852351 h 1855788"/>
                      <a:gd name="connsiteX108" fmla="*/ 2639870 w 2781300"/>
                      <a:gd name="connsiteY108" fmla="*/ 856988 h 1855788"/>
                      <a:gd name="connsiteX109" fmla="*/ 2710659 w 2781300"/>
                      <a:gd name="connsiteY109" fmla="*/ 852487 h 1855788"/>
                      <a:gd name="connsiteX110" fmla="*/ 2692412 w 2781300"/>
                      <a:gd name="connsiteY110" fmla="*/ 881266 h 1855788"/>
                      <a:gd name="connsiteX111" fmla="*/ 2781300 w 2781300"/>
                      <a:gd name="connsiteY11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531059 w 2781300"/>
                      <a:gd name="connsiteY103" fmla="*/ 805607 h 1855788"/>
                      <a:gd name="connsiteX104" fmla="*/ 2534192 w 2781300"/>
                      <a:gd name="connsiteY104" fmla="*/ 804820 h 1855788"/>
                      <a:gd name="connsiteX105" fmla="*/ 2660245 w 2781300"/>
                      <a:gd name="connsiteY105" fmla="*/ 795338 h 1855788"/>
                      <a:gd name="connsiteX106" fmla="*/ 2629833 w 2781300"/>
                      <a:gd name="connsiteY106" fmla="*/ 852351 h 1855788"/>
                      <a:gd name="connsiteX107" fmla="*/ 2639870 w 2781300"/>
                      <a:gd name="connsiteY107" fmla="*/ 856988 h 1855788"/>
                      <a:gd name="connsiteX108" fmla="*/ 2710659 w 2781300"/>
                      <a:gd name="connsiteY108" fmla="*/ 852487 h 1855788"/>
                      <a:gd name="connsiteX109" fmla="*/ 2692412 w 2781300"/>
                      <a:gd name="connsiteY109" fmla="*/ 881266 h 1855788"/>
                      <a:gd name="connsiteX110" fmla="*/ 2781300 w 2781300"/>
                      <a:gd name="connsiteY11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531059 w 2781300"/>
                      <a:gd name="connsiteY103" fmla="*/ 805607 h 1855788"/>
                      <a:gd name="connsiteX104" fmla="*/ 2660245 w 2781300"/>
                      <a:gd name="connsiteY104" fmla="*/ 795338 h 1855788"/>
                      <a:gd name="connsiteX105" fmla="*/ 2629833 w 2781300"/>
                      <a:gd name="connsiteY105" fmla="*/ 852351 h 1855788"/>
                      <a:gd name="connsiteX106" fmla="*/ 2639870 w 2781300"/>
                      <a:gd name="connsiteY106" fmla="*/ 856988 h 1855788"/>
                      <a:gd name="connsiteX107" fmla="*/ 2710659 w 2781300"/>
                      <a:gd name="connsiteY107" fmla="*/ 852487 h 1855788"/>
                      <a:gd name="connsiteX108" fmla="*/ 2692412 w 2781300"/>
                      <a:gd name="connsiteY108" fmla="*/ 881266 h 1855788"/>
                      <a:gd name="connsiteX109" fmla="*/ 2781300 w 2781300"/>
                      <a:gd name="connsiteY10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660245 w 2781300"/>
                      <a:gd name="connsiteY103" fmla="*/ 795338 h 1855788"/>
                      <a:gd name="connsiteX104" fmla="*/ 2629833 w 2781300"/>
                      <a:gd name="connsiteY104" fmla="*/ 852351 h 1855788"/>
                      <a:gd name="connsiteX105" fmla="*/ 2639870 w 2781300"/>
                      <a:gd name="connsiteY105" fmla="*/ 856988 h 1855788"/>
                      <a:gd name="connsiteX106" fmla="*/ 2710659 w 2781300"/>
                      <a:gd name="connsiteY106" fmla="*/ 852487 h 1855788"/>
                      <a:gd name="connsiteX107" fmla="*/ 2692412 w 2781300"/>
                      <a:gd name="connsiteY107" fmla="*/ 881266 h 1855788"/>
                      <a:gd name="connsiteX108" fmla="*/ 2781300 w 2781300"/>
                      <a:gd name="connsiteY10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660245 w 2781300"/>
                      <a:gd name="connsiteY103" fmla="*/ 795338 h 1855788"/>
                      <a:gd name="connsiteX104" fmla="*/ 2629833 w 2781300"/>
                      <a:gd name="connsiteY104" fmla="*/ 852351 h 1855788"/>
                      <a:gd name="connsiteX105" fmla="*/ 2710659 w 2781300"/>
                      <a:gd name="connsiteY105" fmla="*/ 852487 h 1855788"/>
                      <a:gd name="connsiteX106" fmla="*/ 2692412 w 2781300"/>
                      <a:gd name="connsiteY106" fmla="*/ 881266 h 1855788"/>
                      <a:gd name="connsiteX107" fmla="*/ 2781300 w 2781300"/>
                      <a:gd name="connsiteY10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76829 w 2781300"/>
                      <a:gd name="connsiteY8" fmla="*/ 1078916 h 1855788"/>
                      <a:gd name="connsiteX9" fmla="*/ 2426967 w 2781300"/>
                      <a:gd name="connsiteY9" fmla="*/ 1104558 h 1855788"/>
                      <a:gd name="connsiteX10" fmla="*/ 2438404 w 2781300"/>
                      <a:gd name="connsiteY10" fmla="*/ 1124744 h 1855788"/>
                      <a:gd name="connsiteX11" fmla="*/ 2330762 w 2781300"/>
                      <a:gd name="connsiteY11" fmla="*/ 1154032 h 1855788"/>
                      <a:gd name="connsiteX12" fmla="*/ 2346339 w 2781300"/>
                      <a:gd name="connsiteY12" fmla="*/ 1200944 h 1855788"/>
                      <a:gd name="connsiteX13" fmla="*/ 2182115 w 2781300"/>
                      <a:gd name="connsiteY13" fmla="*/ 1237205 h 1855788"/>
                      <a:gd name="connsiteX14" fmla="*/ 2203928 w 2781300"/>
                      <a:gd name="connsiteY14" fmla="*/ 1279526 h 1855788"/>
                      <a:gd name="connsiteX15" fmla="*/ 2115908 w 2781300"/>
                      <a:gd name="connsiteY15" fmla="*/ 1274250 h 1855788"/>
                      <a:gd name="connsiteX16" fmla="*/ 2083782 w 2781300"/>
                      <a:gd name="connsiteY16" fmla="*/ 1292225 h 1855788"/>
                      <a:gd name="connsiteX17" fmla="*/ 2100242 w 2781300"/>
                      <a:gd name="connsiteY17" fmla="*/ 1328738 h 1855788"/>
                      <a:gd name="connsiteX18" fmla="*/ 2027443 w 2781300"/>
                      <a:gd name="connsiteY18" fmla="*/ 1323749 h 1855788"/>
                      <a:gd name="connsiteX19" fmla="*/ 1953212 w 2781300"/>
                      <a:gd name="connsiteY19" fmla="*/ 1365283 h 1855788"/>
                      <a:gd name="connsiteX20" fmla="*/ 1972435 w 2781300"/>
                      <a:gd name="connsiteY20" fmla="*/ 1401763 h 1855788"/>
                      <a:gd name="connsiteX21" fmla="*/ 1896025 w 2781300"/>
                      <a:gd name="connsiteY21" fmla="*/ 1397283 h 1855788"/>
                      <a:gd name="connsiteX22" fmla="*/ 1880564 w 2781300"/>
                      <a:gd name="connsiteY22" fmla="*/ 1405935 h 1855788"/>
                      <a:gd name="connsiteX23" fmla="*/ 1908140 w 2781300"/>
                      <a:gd name="connsiteY23" fmla="*/ 1465263 h 1855788"/>
                      <a:gd name="connsiteX24" fmla="*/ 1792112 w 2781300"/>
                      <a:gd name="connsiteY24" fmla="*/ 1457550 h 1855788"/>
                      <a:gd name="connsiteX25" fmla="*/ 1808129 w 2781300"/>
                      <a:gd name="connsiteY25" fmla="*/ 1493838 h 1855788"/>
                      <a:gd name="connsiteX26" fmla="*/ 1735915 w 2781300"/>
                      <a:gd name="connsiteY26" fmla="*/ 1488783 h 1855788"/>
                      <a:gd name="connsiteX27" fmla="*/ 1757367 w 2781300"/>
                      <a:gd name="connsiteY27" fmla="*/ 1541467 h 1855788"/>
                      <a:gd name="connsiteX28" fmla="*/ 1652019 w 2781300"/>
                      <a:gd name="connsiteY28" fmla="*/ 1533474 h 1855788"/>
                      <a:gd name="connsiteX29" fmla="*/ 1603174 w 2781300"/>
                      <a:gd name="connsiteY29" fmla="*/ 1559366 h 1855788"/>
                      <a:gd name="connsiteX30" fmla="*/ 1620474 w 2781300"/>
                      <a:gd name="connsiteY30" fmla="*/ 1605760 h 1855788"/>
                      <a:gd name="connsiteX31" fmla="*/ 1620474 w 2781300"/>
                      <a:gd name="connsiteY31" fmla="*/ 1605761 h 1855788"/>
                      <a:gd name="connsiteX32" fmla="*/ 1538878 w 2781300"/>
                      <a:gd name="connsiteY32" fmla="*/ 1599000 h 1855788"/>
                      <a:gd name="connsiteX33" fmla="*/ 1558931 w 2781300"/>
                      <a:gd name="connsiteY33" fmla="*/ 1655763 h 1855788"/>
                      <a:gd name="connsiteX34" fmla="*/ 1473151 w 2781300"/>
                      <a:gd name="connsiteY34" fmla="*/ 1652005 h 1855788"/>
                      <a:gd name="connsiteX35" fmla="*/ 1434815 w 2781300"/>
                      <a:gd name="connsiteY35" fmla="*/ 1646929 h 1855788"/>
                      <a:gd name="connsiteX36" fmla="*/ 1416069 w 2781300"/>
                      <a:gd name="connsiteY36" fmla="*/ 1655838 h 1855788"/>
                      <a:gd name="connsiteX37" fmla="*/ 1430344 w 2781300"/>
                      <a:gd name="connsiteY37" fmla="*/ 1698626 h 1855788"/>
                      <a:gd name="connsiteX38" fmla="*/ 1344564 w 2781300"/>
                      <a:gd name="connsiteY38" fmla="*/ 1694647 h 1855788"/>
                      <a:gd name="connsiteX39" fmla="*/ 1336720 w 2781300"/>
                      <a:gd name="connsiteY39" fmla="*/ 1693547 h 1855788"/>
                      <a:gd name="connsiteX40" fmla="*/ 1333007 w 2781300"/>
                      <a:gd name="connsiteY40" fmla="*/ 1695312 h 1855788"/>
                      <a:gd name="connsiteX41" fmla="*/ 1346173 w 2781300"/>
                      <a:gd name="connsiteY41" fmla="*/ 1736726 h 1855788"/>
                      <a:gd name="connsiteX42" fmla="*/ 1260393 w 2781300"/>
                      <a:gd name="connsiteY42" fmla="*/ 1732550 h 1855788"/>
                      <a:gd name="connsiteX43" fmla="*/ 1252800 w 2781300"/>
                      <a:gd name="connsiteY43" fmla="*/ 1731433 h 1855788"/>
                      <a:gd name="connsiteX44" fmla="*/ 1209062 w 2781300"/>
                      <a:gd name="connsiteY44" fmla="*/ 1749131 h 1855788"/>
                      <a:gd name="connsiteX45" fmla="*/ 1222348 w 2781300"/>
                      <a:gd name="connsiteY45" fmla="*/ 1793876 h 1855788"/>
                      <a:gd name="connsiteX46" fmla="*/ 1136568 w 2781300"/>
                      <a:gd name="connsiteY46" fmla="*/ 1789405 h 1855788"/>
                      <a:gd name="connsiteX47" fmla="*/ 1107314 w 2781300"/>
                      <a:gd name="connsiteY47" fmla="*/ 1784797 h 1855788"/>
                      <a:gd name="connsiteX48" fmla="*/ 1098822 w 2781300"/>
                      <a:gd name="connsiteY48" fmla="*/ 1787442 h 1855788"/>
                      <a:gd name="connsiteX49" fmla="*/ 1108885 w 2781300"/>
                      <a:gd name="connsiteY49" fmla="*/ 1822451 h 1855788"/>
                      <a:gd name="connsiteX50" fmla="*/ 1023105 w 2781300"/>
                      <a:gd name="connsiteY50" fmla="*/ 1817833 h 1855788"/>
                      <a:gd name="connsiteX51" fmla="*/ 1003642 w 2781300"/>
                      <a:gd name="connsiteY51" fmla="*/ 1814666 h 1855788"/>
                      <a:gd name="connsiteX52" fmla="*/ 997790 w 2781300"/>
                      <a:gd name="connsiteY52" fmla="*/ 1815797 h 1855788"/>
                      <a:gd name="connsiteX53" fmla="*/ 1008873 w 2781300"/>
                      <a:gd name="connsiteY53" fmla="*/ 1855788 h 1855788"/>
                      <a:gd name="connsiteX54" fmla="*/ 839790 w 2781300"/>
                      <a:gd name="connsiteY54" fmla="*/ 1836937 h 1855788"/>
                      <a:gd name="connsiteX55" fmla="*/ 821133 w 2781300"/>
                      <a:gd name="connsiteY55" fmla="*/ 1831631 h 1855788"/>
                      <a:gd name="connsiteX56" fmla="*/ 775540 w 2781300"/>
                      <a:gd name="connsiteY56" fmla="*/ 1828957 h 1855788"/>
                      <a:gd name="connsiteX57" fmla="*/ 0 w 2781300"/>
                      <a:gd name="connsiteY57" fmla="*/ 941388 h 1855788"/>
                      <a:gd name="connsiteX58" fmla="*/ 626400 w 2781300"/>
                      <a:gd name="connsiteY58" fmla="*/ 93223 h 1855788"/>
                      <a:gd name="connsiteX59" fmla="*/ 667074 w 2781300"/>
                      <a:gd name="connsiteY59" fmla="*/ 81034 h 1855788"/>
                      <a:gd name="connsiteX60" fmla="*/ 682305 w 2781300"/>
                      <a:gd name="connsiteY60" fmla="*/ 72919 h 1855788"/>
                      <a:gd name="connsiteX61" fmla="*/ 1008873 w 2781300"/>
                      <a:gd name="connsiteY61" fmla="*/ 0 h 1855788"/>
                      <a:gd name="connsiteX62" fmla="*/ 997186 w 2781300"/>
                      <a:gd name="connsiteY62" fmla="*/ 42173 h 1855788"/>
                      <a:gd name="connsiteX63" fmla="*/ 1023105 w 2781300"/>
                      <a:gd name="connsiteY63" fmla="*/ 37956 h 1855788"/>
                      <a:gd name="connsiteX64" fmla="*/ 1108885 w 2781300"/>
                      <a:gd name="connsiteY64" fmla="*/ 33337 h 1855788"/>
                      <a:gd name="connsiteX65" fmla="*/ 1097623 w 2781300"/>
                      <a:gd name="connsiteY65" fmla="*/ 72518 h 1855788"/>
                      <a:gd name="connsiteX66" fmla="*/ 1136568 w 2781300"/>
                      <a:gd name="connsiteY66" fmla="*/ 66383 h 1855788"/>
                      <a:gd name="connsiteX67" fmla="*/ 1222348 w 2781300"/>
                      <a:gd name="connsiteY67" fmla="*/ 61912 h 1855788"/>
                      <a:gd name="connsiteX68" fmla="*/ 1206030 w 2781300"/>
                      <a:gd name="connsiteY68" fmla="*/ 116866 h 1855788"/>
                      <a:gd name="connsiteX69" fmla="*/ 1232453 w 2781300"/>
                      <a:gd name="connsiteY69" fmla="*/ 127349 h 1855788"/>
                      <a:gd name="connsiteX70" fmla="*/ 1260393 w 2781300"/>
                      <a:gd name="connsiteY70" fmla="*/ 123238 h 1855788"/>
                      <a:gd name="connsiteX71" fmla="*/ 1346173 w 2781300"/>
                      <a:gd name="connsiteY71" fmla="*/ 119062 h 1855788"/>
                      <a:gd name="connsiteX72" fmla="*/ 1332246 w 2781300"/>
                      <a:gd name="connsiteY72" fmla="*/ 162868 h 1855788"/>
                      <a:gd name="connsiteX73" fmla="*/ 1344564 w 2781300"/>
                      <a:gd name="connsiteY73" fmla="*/ 161141 h 1855788"/>
                      <a:gd name="connsiteX74" fmla="*/ 1430344 w 2781300"/>
                      <a:gd name="connsiteY74" fmla="*/ 157162 h 1855788"/>
                      <a:gd name="connsiteX75" fmla="*/ 1413731 w 2781300"/>
                      <a:gd name="connsiteY75" fmla="*/ 206956 h 1855788"/>
                      <a:gd name="connsiteX76" fmla="*/ 1421485 w 2781300"/>
                      <a:gd name="connsiteY76" fmla="*/ 210624 h 1855788"/>
                      <a:gd name="connsiteX77" fmla="*/ 1473151 w 2781300"/>
                      <a:gd name="connsiteY77" fmla="*/ 203783 h 1855788"/>
                      <a:gd name="connsiteX78" fmla="*/ 1558931 w 2781300"/>
                      <a:gd name="connsiteY78" fmla="*/ 200025 h 1855788"/>
                      <a:gd name="connsiteX79" fmla="*/ 1535305 w 2781300"/>
                      <a:gd name="connsiteY79" fmla="*/ 266902 h 1855788"/>
                      <a:gd name="connsiteX80" fmla="*/ 1540646 w 2781300"/>
                      <a:gd name="connsiteY80" fmla="*/ 269743 h 1855788"/>
                      <a:gd name="connsiteX81" fmla="*/ 1620474 w 2781300"/>
                      <a:gd name="connsiteY81" fmla="*/ 263128 h 1855788"/>
                      <a:gd name="connsiteX82" fmla="*/ 1605204 w 2781300"/>
                      <a:gd name="connsiteY82" fmla="*/ 304079 h 1855788"/>
                      <a:gd name="connsiteX83" fmla="*/ 1757367 w 2781300"/>
                      <a:gd name="connsiteY83" fmla="*/ 311945 h 1855788"/>
                      <a:gd name="connsiteX84" fmla="*/ 1735914 w 2781300"/>
                      <a:gd name="connsiteY84" fmla="*/ 364629 h 1855788"/>
                      <a:gd name="connsiteX85" fmla="*/ 1808129 w 2781300"/>
                      <a:gd name="connsiteY85" fmla="*/ 359574 h 1855788"/>
                      <a:gd name="connsiteX86" fmla="*/ 1792112 w 2781300"/>
                      <a:gd name="connsiteY86" fmla="*/ 395862 h 1855788"/>
                      <a:gd name="connsiteX87" fmla="*/ 1908140 w 2781300"/>
                      <a:gd name="connsiteY87" fmla="*/ 388149 h 1855788"/>
                      <a:gd name="connsiteX88" fmla="*/ 1877411 w 2781300"/>
                      <a:gd name="connsiteY88" fmla="*/ 454261 h 1855788"/>
                      <a:gd name="connsiteX89" fmla="*/ 1882194 w 2781300"/>
                      <a:gd name="connsiteY89" fmla="*/ 456941 h 1855788"/>
                      <a:gd name="connsiteX90" fmla="*/ 1972435 w 2781300"/>
                      <a:gd name="connsiteY90" fmla="*/ 451649 h 1855788"/>
                      <a:gd name="connsiteX91" fmla="*/ 1949751 w 2781300"/>
                      <a:gd name="connsiteY91" fmla="*/ 494699 h 1855788"/>
                      <a:gd name="connsiteX92" fmla="*/ 2100242 w 2781300"/>
                      <a:gd name="connsiteY92" fmla="*/ 524674 h 1855788"/>
                      <a:gd name="connsiteX93" fmla="*/ 2080914 w 2781300"/>
                      <a:gd name="connsiteY93" fmla="*/ 567549 h 1855788"/>
                      <a:gd name="connsiteX94" fmla="*/ 2203928 w 2781300"/>
                      <a:gd name="connsiteY94" fmla="*/ 576262 h 1855788"/>
                      <a:gd name="connsiteX95" fmla="*/ 2180042 w 2781300"/>
                      <a:gd name="connsiteY95" fmla="*/ 622605 h 1855788"/>
                      <a:gd name="connsiteX96" fmla="*/ 2346339 w 2781300"/>
                      <a:gd name="connsiteY96" fmla="*/ 631032 h 1855788"/>
                      <a:gd name="connsiteX97" fmla="*/ 2319231 w 2781300"/>
                      <a:gd name="connsiteY97" fmla="*/ 696341 h 1855788"/>
                      <a:gd name="connsiteX98" fmla="*/ 2438404 w 2781300"/>
                      <a:gd name="connsiteY98" fmla="*/ 707232 h 1855788"/>
                      <a:gd name="connsiteX99" fmla="*/ 2416227 w 2781300"/>
                      <a:gd name="connsiteY99" fmla="*/ 746374 h 1855788"/>
                      <a:gd name="connsiteX100" fmla="*/ 2548297 w 2781300"/>
                      <a:gd name="connsiteY100" fmla="*/ 747713 h 1855788"/>
                      <a:gd name="connsiteX101" fmla="*/ 2513846 w 2781300"/>
                      <a:gd name="connsiteY101" fmla="*/ 796728 h 1855788"/>
                      <a:gd name="connsiteX102" fmla="*/ 2660245 w 2781300"/>
                      <a:gd name="connsiteY102" fmla="*/ 795338 h 1855788"/>
                      <a:gd name="connsiteX103" fmla="*/ 2629833 w 2781300"/>
                      <a:gd name="connsiteY103" fmla="*/ 852351 h 1855788"/>
                      <a:gd name="connsiteX104" fmla="*/ 2710659 w 2781300"/>
                      <a:gd name="connsiteY104" fmla="*/ 852487 h 1855788"/>
                      <a:gd name="connsiteX105" fmla="*/ 2692412 w 2781300"/>
                      <a:gd name="connsiteY105" fmla="*/ 881266 h 1855788"/>
                      <a:gd name="connsiteX106" fmla="*/ 2781300 w 2781300"/>
                      <a:gd name="connsiteY10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115908 w 2781300"/>
                      <a:gd name="connsiteY14" fmla="*/ 1274250 h 1855788"/>
                      <a:gd name="connsiteX15" fmla="*/ 2083782 w 2781300"/>
                      <a:gd name="connsiteY15" fmla="*/ 1292225 h 1855788"/>
                      <a:gd name="connsiteX16" fmla="*/ 2100242 w 2781300"/>
                      <a:gd name="connsiteY16" fmla="*/ 1328738 h 1855788"/>
                      <a:gd name="connsiteX17" fmla="*/ 2027443 w 2781300"/>
                      <a:gd name="connsiteY17" fmla="*/ 1323749 h 1855788"/>
                      <a:gd name="connsiteX18" fmla="*/ 1953212 w 2781300"/>
                      <a:gd name="connsiteY18" fmla="*/ 1365283 h 1855788"/>
                      <a:gd name="connsiteX19" fmla="*/ 1972435 w 2781300"/>
                      <a:gd name="connsiteY19" fmla="*/ 1401763 h 1855788"/>
                      <a:gd name="connsiteX20" fmla="*/ 1896025 w 2781300"/>
                      <a:gd name="connsiteY20" fmla="*/ 1397283 h 1855788"/>
                      <a:gd name="connsiteX21" fmla="*/ 1880564 w 2781300"/>
                      <a:gd name="connsiteY21" fmla="*/ 1405935 h 1855788"/>
                      <a:gd name="connsiteX22" fmla="*/ 1908140 w 2781300"/>
                      <a:gd name="connsiteY22" fmla="*/ 1465263 h 1855788"/>
                      <a:gd name="connsiteX23" fmla="*/ 1792112 w 2781300"/>
                      <a:gd name="connsiteY23" fmla="*/ 1457550 h 1855788"/>
                      <a:gd name="connsiteX24" fmla="*/ 1808129 w 2781300"/>
                      <a:gd name="connsiteY24" fmla="*/ 1493838 h 1855788"/>
                      <a:gd name="connsiteX25" fmla="*/ 1735915 w 2781300"/>
                      <a:gd name="connsiteY25" fmla="*/ 1488783 h 1855788"/>
                      <a:gd name="connsiteX26" fmla="*/ 1757367 w 2781300"/>
                      <a:gd name="connsiteY26" fmla="*/ 1541467 h 1855788"/>
                      <a:gd name="connsiteX27" fmla="*/ 1652019 w 2781300"/>
                      <a:gd name="connsiteY27" fmla="*/ 1533474 h 1855788"/>
                      <a:gd name="connsiteX28" fmla="*/ 1603174 w 2781300"/>
                      <a:gd name="connsiteY28" fmla="*/ 1559366 h 1855788"/>
                      <a:gd name="connsiteX29" fmla="*/ 1620474 w 2781300"/>
                      <a:gd name="connsiteY29" fmla="*/ 1605760 h 1855788"/>
                      <a:gd name="connsiteX30" fmla="*/ 1620474 w 2781300"/>
                      <a:gd name="connsiteY30" fmla="*/ 1605761 h 1855788"/>
                      <a:gd name="connsiteX31" fmla="*/ 1538878 w 2781300"/>
                      <a:gd name="connsiteY31" fmla="*/ 1599000 h 1855788"/>
                      <a:gd name="connsiteX32" fmla="*/ 1558931 w 2781300"/>
                      <a:gd name="connsiteY32" fmla="*/ 1655763 h 1855788"/>
                      <a:gd name="connsiteX33" fmla="*/ 1473151 w 2781300"/>
                      <a:gd name="connsiteY33" fmla="*/ 1652005 h 1855788"/>
                      <a:gd name="connsiteX34" fmla="*/ 1434815 w 2781300"/>
                      <a:gd name="connsiteY34" fmla="*/ 1646929 h 1855788"/>
                      <a:gd name="connsiteX35" fmla="*/ 1416069 w 2781300"/>
                      <a:gd name="connsiteY35" fmla="*/ 1655838 h 1855788"/>
                      <a:gd name="connsiteX36" fmla="*/ 1430344 w 2781300"/>
                      <a:gd name="connsiteY36" fmla="*/ 1698626 h 1855788"/>
                      <a:gd name="connsiteX37" fmla="*/ 1344564 w 2781300"/>
                      <a:gd name="connsiteY37" fmla="*/ 1694647 h 1855788"/>
                      <a:gd name="connsiteX38" fmla="*/ 1336720 w 2781300"/>
                      <a:gd name="connsiteY38" fmla="*/ 1693547 h 1855788"/>
                      <a:gd name="connsiteX39" fmla="*/ 1333007 w 2781300"/>
                      <a:gd name="connsiteY39" fmla="*/ 1695312 h 1855788"/>
                      <a:gd name="connsiteX40" fmla="*/ 1346173 w 2781300"/>
                      <a:gd name="connsiteY40" fmla="*/ 1736726 h 1855788"/>
                      <a:gd name="connsiteX41" fmla="*/ 1260393 w 2781300"/>
                      <a:gd name="connsiteY41" fmla="*/ 1732550 h 1855788"/>
                      <a:gd name="connsiteX42" fmla="*/ 1252800 w 2781300"/>
                      <a:gd name="connsiteY42" fmla="*/ 1731433 h 1855788"/>
                      <a:gd name="connsiteX43" fmla="*/ 1209062 w 2781300"/>
                      <a:gd name="connsiteY43" fmla="*/ 1749131 h 1855788"/>
                      <a:gd name="connsiteX44" fmla="*/ 1222348 w 2781300"/>
                      <a:gd name="connsiteY44" fmla="*/ 1793876 h 1855788"/>
                      <a:gd name="connsiteX45" fmla="*/ 1136568 w 2781300"/>
                      <a:gd name="connsiteY45" fmla="*/ 1789405 h 1855788"/>
                      <a:gd name="connsiteX46" fmla="*/ 1107314 w 2781300"/>
                      <a:gd name="connsiteY46" fmla="*/ 1784797 h 1855788"/>
                      <a:gd name="connsiteX47" fmla="*/ 1098822 w 2781300"/>
                      <a:gd name="connsiteY47" fmla="*/ 1787442 h 1855788"/>
                      <a:gd name="connsiteX48" fmla="*/ 1108885 w 2781300"/>
                      <a:gd name="connsiteY48" fmla="*/ 1822451 h 1855788"/>
                      <a:gd name="connsiteX49" fmla="*/ 1023105 w 2781300"/>
                      <a:gd name="connsiteY49" fmla="*/ 1817833 h 1855788"/>
                      <a:gd name="connsiteX50" fmla="*/ 1003642 w 2781300"/>
                      <a:gd name="connsiteY50" fmla="*/ 1814666 h 1855788"/>
                      <a:gd name="connsiteX51" fmla="*/ 997790 w 2781300"/>
                      <a:gd name="connsiteY51" fmla="*/ 1815797 h 1855788"/>
                      <a:gd name="connsiteX52" fmla="*/ 1008873 w 2781300"/>
                      <a:gd name="connsiteY52" fmla="*/ 1855788 h 1855788"/>
                      <a:gd name="connsiteX53" fmla="*/ 839790 w 2781300"/>
                      <a:gd name="connsiteY53" fmla="*/ 1836937 h 1855788"/>
                      <a:gd name="connsiteX54" fmla="*/ 821133 w 2781300"/>
                      <a:gd name="connsiteY54" fmla="*/ 1831631 h 1855788"/>
                      <a:gd name="connsiteX55" fmla="*/ 775540 w 2781300"/>
                      <a:gd name="connsiteY55" fmla="*/ 1828957 h 1855788"/>
                      <a:gd name="connsiteX56" fmla="*/ 0 w 2781300"/>
                      <a:gd name="connsiteY56" fmla="*/ 941388 h 1855788"/>
                      <a:gd name="connsiteX57" fmla="*/ 626400 w 2781300"/>
                      <a:gd name="connsiteY57" fmla="*/ 93223 h 1855788"/>
                      <a:gd name="connsiteX58" fmla="*/ 667074 w 2781300"/>
                      <a:gd name="connsiteY58" fmla="*/ 81034 h 1855788"/>
                      <a:gd name="connsiteX59" fmla="*/ 682305 w 2781300"/>
                      <a:gd name="connsiteY59" fmla="*/ 72919 h 1855788"/>
                      <a:gd name="connsiteX60" fmla="*/ 1008873 w 2781300"/>
                      <a:gd name="connsiteY60" fmla="*/ 0 h 1855788"/>
                      <a:gd name="connsiteX61" fmla="*/ 997186 w 2781300"/>
                      <a:gd name="connsiteY61" fmla="*/ 42173 h 1855788"/>
                      <a:gd name="connsiteX62" fmla="*/ 1023105 w 2781300"/>
                      <a:gd name="connsiteY62" fmla="*/ 37956 h 1855788"/>
                      <a:gd name="connsiteX63" fmla="*/ 1108885 w 2781300"/>
                      <a:gd name="connsiteY63" fmla="*/ 33337 h 1855788"/>
                      <a:gd name="connsiteX64" fmla="*/ 1097623 w 2781300"/>
                      <a:gd name="connsiteY64" fmla="*/ 72518 h 1855788"/>
                      <a:gd name="connsiteX65" fmla="*/ 1136568 w 2781300"/>
                      <a:gd name="connsiteY65" fmla="*/ 66383 h 1855788"/>
                      <a:gd name="connsiteX66" fmla="*/ 1222348 w 2781300"/>
                      <a:gd name="connsiteY66" fmla="*/ 61912 h 1855788"/>
                      <a:gd name="connsiteX67" fmla="*/ 1206030 w 2781300"/>
                      <a:gd name="connsiteY67" fmla="*/ 116866 h 1855788"/>
                      <a:gd name="connsiteX68" fmla="*/ 1232453 w 2781300"/>
                      <a:gd name="connsiteY68" fmla="*/ 127349 h 1855788"/>
                      <a:gd name="connsiteX69" fmla="*/ 1260393 w 2781300"/>
                      <a:gd name="connsiteY69" fmla="*/ 123238 h 1855788"/>
                      <a:gd name="connsiteX70" fmla="*/ 1346173 w 2781300"/>
                      <a:gd name="connsiteY70" fmla="*/ 119062 h 1855788"/>
                      <a:gd name="connsiteX71" fmla="*/ 1332246 w 2781300"/>
                      <a:gd name="connsiteY71" fmla="*/ 162868 h 1855788"/>
                      <a:gd name="connsiteX72" fmla="*/ 1344564 w 2781300"/>
                      <a:gd name="connsiteY72" fmla="*/ 161141 h 1855788"/>
                      <a:gd name="connsiteX73" fmla="*/ 1430344 w 2781300"/>
                      <a:gd name="connsiteY73" fmla="*/ 157162 h 1855788"/>
                      <a:gd name="connsiteX74" fmla="*/ 1413731 w 2781300"/>
                      <a:gd name="connsiteY74" fmla="*/ 206956 h 1855788"/>
                      <a:gd name="connsiteX75" fmla="*/ 1421485 w 2781300"/>
                      <a:gd name="connsiteY75" fmla="*/ 210624 h 1855788"/>
                      <a:gd name="connsiteX76" fmla="*/ 1473151 w 2781300"/>
                      <a:gd name="connsiteY76" fmla="*/ 203783 h 1855788"/>
                      <a:gd name="connsiteX77" fmla="*/ 1558931 w 2781300"/>
                      <a:gd name="connsiteY77" fmla="*/ 200025 h 1855788"/>
                      <a:gd name="connsiteX78" fmla="*/ 1535305 w 2781300"/>
                      <a:gd name="connsiteY78" fmla="*/ 266902 h 1855788"/>
                      <a:gd name="connsiteX79" fmla="*/ 1540646 w 2781300"/>
                      <a:gd name="connsiteY79" fmla="*/ 269743 h 1855788"/>
                      <a:gd name="connsiteX80" fmla="*/ 1620474 w 2781300"/>
                      <a:gd name="connsiteY80" fmla="*/ 263128 h 1855788"/>
                      <a:gd name="connsiteX81" fmla="*/ 1605204 w 2781300"/>
                      <a:gd name="connsiteY81" fmla="*/ 304079 h 1855788"/>
                      <a:gd name="connsiteX82" fmla="*/ 1757367 w 2781300"/>
                      <a:gd name="connsiteY82" fmla="*/ 311945 h 1855788"/>
                      <a:gd name="connsiteX83" fmla="*/ 1735914 w 2781300"/>
                      <a:gd name="connsiteY83" fmla="*/ 364629 h 1855788"/>
                      <a:gd name="connsiteX84" fmla="*/ 1808129 w 2781300"/>
                      <a:gd name="connsiteY84" fmla="*/ 359574 h 1855788"/>
                      <a:gd name="connsiteX85" fmla="*/ 1792112 w 2781300"/>
                      <a:gd name="connsiteY85" fmla="*/ 395862 h 1855788"/>
                      <a:gd name="connsiteX86" fmla="*/ 1908140 w 2781300"/>
                      <a:gd name="connsiteY86" fmla="*/ 388149 h 1855788"/>
                      <a:gd name="connsiteX87" fmla="*/ 1877411 w 2781300"/>
                      <a:gd name="connsiteY87" fmla="*/ 454261 h 1855788"/>
                      <a:gd name="connsiteX88" fmla="*/ 1882194 w 2781300"/>
                      <a:gd name="connsiteY88" fmla="*/ 456941 h 1855788"/>
                      <a:gd name="connsiteX89" fmla="*/ 1972435 w 2781300"/>
                      <a:gd name="connsiteY89" fmla="*/ 451649 h 1855788"/>
                      <a:gd name="connsiteX90" fmla="*/ 1949751 w 2781300"/>
                      <a:gd name="connsiteY90" fmla="*/ 494699 h 1855788"/>
                      <a:gd name="connsiteX91" fmla="*/ 2100242 w 2781300"/>
                      <a:gd name="connsiteY91" fmla="*/ 524674 h 1855788"/>
                      <a:gd name="connsiteX92" fmla="*/ 2080914 w 2781300"/>
                      <a:gd name="connsiteY92" fmla="*/ 567549 h 1855788"/>
                      <a:gd name="connsiteX93" fmla="*/ 2203928 w 2781300"/>
                      <a:gd name="connsiteY93" fmla="*/ 576262 h 1855788"/>
                      <a:gd name="connsiteX94" fmla="*/ 2180042 w 2781300"/>
                      <a:gd name="connsiteY94" fmla="*/ 622605 h 1855788"/>
                      <a:gd name="connsiteX95" fmla="*/ 2346339 w 2781300"/>
                      <a:gd name="connsiteY95" fmla="*/ 631032 h 1855788"/>
                      <a:gd name="connsiteX96" fmla="*/ 2319231 w 2781300"/>
                      <a:gd name="connsiteY96" fmla="*/ 696341 h 1855788"/>
                      <a:gd name="connsiteX97" fmla="*/ 2438404 w 2781300"/>
                      <a:gd name="connsiteY97" fmla="*/ 707232 h 1855788"/>
                      <a:gd name="connsiteX98" fmla="*/ 2416227 w 2781300"/>
                      <a:gd name="connsiteY98" fmla="*/ 746374 h 1855788"/>
                      <a:gd name="connsiteX99" fmla="*/ 2548297 w 2781300"/>
                      <a:gd name="connsiteY99" fmla="*/ 747713 h 1855788"/>
                      <a:gd name="connsiteX100" fmla="*/ 2513846 w 2781300"/>
                      <a:gd name="connsiteY100" fmla="*/ 796728 h 1855788"/>
                      <a:gd name="connsiteX101" fmla="*/ 2660245 w 2781300"/>
                      <a:gd name="connsiteY101" fmla="*/ 795338 h 1855788"/>
                      <a:gd name="connsiteX102" fmla="*/ 2629833 w 2781300"/>
                      <a:gd name="connsiteY102" fmla="*/ 852351 h 1855788"/>
                      <a:gd name="connsiteX103" fmla="*/ 2710659 w 2781300"/>
                      <a:gd name="connsiteY103" fmla="*/ 852487 h 1855788"/>
                      <a:gd name="connsiteX104" fmla="*/ 2692412 w 2781300"/>
                      <a:gd name="connsiteY104" fmla="*/ 881266 h 1855788"/>
                      <a:gd name="connsiteX105" fmla="*/ 2781300 w 2781300"/>
                      <a:gd name="connsiteY10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115908 w 2781300"/>
                      <a:gd name="connsiteY14" fmla="*/ 1274250 h 1855788"/>
                      <a:gd name="connsiteX15" fmla="*/ 2083782 w 2781300"/>
                      <a:gd name="connsiteY15" fmla="*/ 1292225 h 1855788"/>
                      <a:gd name="connsiteX16" fmla="*/ 2100242 w 2781300"/>
                      <a:gd name="connsiteY16" fmla="*/ 1328738 h 1855788"/>
                      <a:gd name="connsiteX17" fmla="*/ 1953212 w 2781300"/>
                      <a:gd name="connsiteY17" fmla="*/ 1365283 h 1855788"/>
                      <a:gd name="connsiteX18" fmla="*/ 1972435 w 2781300"/>
                      <a:gd name="connsiteY18" fmla="*/ 1401763 h 1855788"/>
                      <a:gd name="connsiteX19" fmla="*/ 1896025 w 2781300"/>
                      <a:gd name="connsiteY19" fmla="*/ 1397283 h 1855788"/>
                      <a:gd name="connsiteX20" fmla="*/ 1880564 w 2781300"/>
                      <a:gd name="connsiteY20" fmla="*/ 1405935 h 1855788"/>
                      <a:gd name="connsiteX21" fmla="*/ 1908140 w 2781300"/>
                      <a:gd name="connsiteY21" fmla="*/ 1465263 h 1855788"/>
                      <a:gd name="connsiteX22" fmla="*/ 1792112 w 2781300"/>
                      <a:gd name="connsiteY22" fmla="*/ 1457550 h 1855788"/>
                      <a:gd name="connsiteX23" fmla="*/ 1808129 w 2781300"/>
                      <a:gd name="connsiteY23" fmla="*/ 1493838 h 1855788"/>
                      <a:gd name="connsiteX24" fmla="*/ 1735915 w 2781300"/>
                      <a:gd name="connsiteY24" fmla="*/ 1488783 h 1855788"/>
                      <a:gd name="connsiteX25" fmla="*/ 1757367 w 2781300"/>
                      <a:gd name="connsiteY25" fmla="*/ 1541467 h 1855788"/>
                      <a:gd name="connsiteX26" fmla="*/ 1652019 w 2781300"/>
                      <a:gd name="connsiteY26" fmla="*/ 1533474 h 1855788"/>
                      <a:gd name="connsiteX27" fmla="*/ 1603174 w 2781300"/>
                      <a:gd name="connsiteY27" fmla="*/ 1559366 h 1855788"/>
                      <a:gd name="connsiteX28" fmla="*/ 1620474 w 2781300"/>
                      <a:gd name="connsiteY28" fmla="*/ 1605760 h 1855788"/>
                      <a:gd name="connsiteX29" fmla="*/ 1620474 w 2781300"/>
                      <a:gd name="connsiteY29" fmla="*/ 1605761 h 1855788"/>
                      <a:gd name="connsiteX30" fmla="*/ 1538878 w 2781300"/>
                      <a:gd name="connsiteY30" fmla="*/ 1599000 h 1855788"/>
                      <a:gd name="connsiteX31" fmla="*/ 1558931 w 2781300"/>
                      <a:gd name="connsiteY31" fmla="*/ 1655763 h 1855788"/>
                      <a:gd name="connsiteX32" fmla="*/ 1473151 w 2781300"/>
                      <a:gd name="connsiteY32" fmla="*/ 1652005 h 1855788"/>
                      <a:gd name="connsiteX33" fmla="*/ 1434815 w 2781300"/>
                      <a:gd name="connsiteY33" fmla="*/ 1646929 h 1855788"/>
                      <a:gd name="connsiteX34" fmla="*/ 1416069 w 2781300"/>
                      <a:gd name="connsiteY34" fmla="*/ 1655838 h 1855788"/>
                      <a:gd name="connsiteX35" fmla="*/ 1430344 w 2781300"/>
                      <a:gd name="connsiteY35" fmla="*/ 1698626 h 1855788"/>
                      <a:gd name="connsiteX36" fmla="*/ 1344564 w 2781300"/>
                      <a:gd name="connsiteY36" fmla="*/ 1694647 h 1855788"/>
                      <a:gd name="connsiteX37" fmla="*/ 1336720 w 2781300"/>
                      <a:gd name="connsiteY37" fmla="*/ 1693547 h 1855788"/>
                      <a:gd name="connsiteX38" fmla="*/ 1333007 w 2781300"/>
                      <a:gd name="connsiteY38" fmla="*/ 1695312 h 1855788"/>
                      <a:gd name="connsiteX39" fmla="*/ 1346173 w 2781300"/>
                      <a:gd name="connsiteY39" fmla="*/ 1736726 h 1855788"/>
                      <a:gd name="connsiteX40" fmla="*/ 1260393 w 2781300"/>
                      <a:gd name="connsiteY40" fmla="*/ 1732550 h 1855788"/>
                      <a:gd name="connsiteX41" fmla="*/ 1252800 w 2781300"/>
                      <a:gd name="connsiteY41" fmla="*/ 1731433 h 1855788"/>
                      <a:gd name="connsiteX42" fmla="*/ 1209062 w 2781300"/>
                      <a:gd name="connsiteY42" fmla="*/ 1749131 h 1855788"/>
                      <a:gd name="connsiteX43" fmla="*/ 1222348 w 2781300"/>
                      <a:gd name="connsiteY43" fmla="*/ 1793876 h 1855788"/>
                      <a:gd name="connsiteX44" fmla="*/ 1136568 w 2781300"/>
                      <a:gd name="connsiteY44" fmla="*/ 1789405 h 1855788"/>
                      <a:gd name="connsiteX45" fmla="*/ 1107314 w 2781300"/>
                      <a:gd name="connsiteY45" fmla="*/ 1784797 h 1855788"/>
                      <a:gd name="connsiteX46" fmla="*/ 1098822 w 2781300"/>
                      <a:gd name="connsiteY46" fmla="*/ 1787442 h 1855788"/>
                      <a:gd name="connsiteX47" fmla="*/ 1108885 w 2781300"/>
                      <a:gd name="connsiteY47" fmla="*/ 1822451 h 1855788"/>
                      <a:gd name="connsiteX48" fmla="*/ 1023105 w 2781300"/>
                      <a:gd name="connsiteY48" fmla="*/ 1817833 h 1855788"/>
                      <a:gd name="connsiteX49" fmla="*/ 1003642 w 2781300"/>
                      <a:gd name="connsiteY49" fmla="*/ 1814666 h 1855788"/>
                      <a:gd name="connsiteX50" fmla="*/ 997790 w 2781300"/>
                      <a:gd name="connsiteY50" fmla="*/ 1815797 h 1855788"/>
                      <a:gd name="connsiteX51" fmla="*/ 1008873 w 2781300"/>
                      <a:gd name="connsiteY51" fmla="*/ 1855788 h 1855788"/>
                      <a:gd name="connsiteX52" fmla="*/ 839790 w 2781300"/>
                      <a:gd name="connsiteY52" fmla="*/ 1836937 h 1855788"/>
                      <a:gd name="connsiteX53" fmla="*/ 821133 w 2781300"/>
                      <a:gd name="connsiteY53" fmla="*/ 1831631 h 1855788"/>
                      <a:gd name="connsiteX54" fmla="*/ 775540 w 2781300"/>
                      <a:gd name="connsiteY54" fmla="*/ 1828957 h 1855788"/>
                      <a:gd name="connsiteX55" fmla="*/ 0 w 2781300"/>
                      <a:gd name="connsiteY55" fmla="*/ 941388 h 1855788"/>
                      <a:gd name="connsiteX56" fmla="*/ 626400 w 2781300"/>
                      <a:gd name="connsiteY56" fmla="*/ 93223 h 1855788"/>
                      <a:gd name="connsiteX57" fmla="*/ 667074 w 2781300"/>
                      <a:gd name="connsiteY57" fmla="*/ 81034 h 1855788"/>
                      <a:gd name="connsiteX58" fmla="*/ 682305 w 2781300"/>
                      <a:gd name="connsiteY58" fmla="*/ 72919 h 1855788"/>
                      <a:gd name="connsiteX59" fmla="*/ 1008873 w 2781300"/>
                      <a:gd name="connsiteY59" fmla="*/ 0 h 1855788"/>
                      <a:gd name="connsiteX60" fmla="*/ 997186 w 2781300"/>
                      <a:gd name="connsiteY60" fmla="*/ 42173 h 1855788"/>
                      <a:gd name="connsiteX61" fmla="*/ 1023105 w 2781300"/>
                      <a:gd name="connsiteY61" fmla="*/ 37956 h 1855788"/>
                      <a:gd name="connsiteX62" fmla="*/ 1108885 w 2781300"/>
                      <a:gd name="connsiteY62" fmla="*/ 33337 h 1855788"/>
                      <a:gd name="connsiteX63" fmla="*/ 1097623 w 2781300"/>
                      <a:gd name="connsiteY63" fmla="*/ 72518 h 1855788"/>
                      <a:gd name="connsiteX64" fmla="*/ 1136568 w 2781300"/>
                      <a:gd name="connsiteY64" fmla="*/ 66383 h 1855788"/>
                      <a:gd name="connsiteX65" fmla="*/ 1222348 w 2781300"/>
                      <a:gd name="connsiteY65" fmla="*/ 61912 h 1855788"/>
                      <a:gd name="connsiteX66" fmla="*/ 1206030 w 2781300"/>
                      <a:gd name="connsiteY66" fmla="*/ 116866 h 1855788"/>
                      <a:gd name="connsiteX67" fmla="*/ 1232453 w 2781300"/>
                      <a:gd name="connsiteY67" fmla="*/ 127349 h 1855788"/>
                      <a:gd name="connsiteX68" fmla="*/ 1260393 w 2781300"/>
                      <a:gd name="connsiteY68" fmla="*/ 123238 h 1855788"/>
                      <a:gd name="connsiteX69" fmla="*/ 1346173 w 2781300"/>
                      <a:gd name="connsiteY69" fmla="*/ 119062 h 1855788"/>
                      <a:gd name="connsiteX70" fmla="*/ 1332246 w 2781300"/>
                      <a:gd name="connsiteY70" fmla="*/ 162868 h 1855788"/>
                      <a:gd name="connsiteX71" fmla="*/ 1344564 w 2781300"/>
                      <a:gd name="connsiteY71" fmla="*/ 161141 h 1855788"/>
                      <a:gd name="connsiteX72" fmla="*/ 1430344 w 2781300"/>
                      <a:gd name="connsiteY72" fmla="*/ 157162 h 1855788"/>
                      <a:gd name="connsiteX73" fmla="*/ 1413731 w 2781300"/>
                      <a:gd name="connsiteY73" fmla="*/ 206956 h 1855788"/>
                      <a:gd name="connsiteX74" fmla="*/ 1421485 w 2781300"/>
                      <a:gd name="connsiteY74" fmla="*/ 210624 h 1855788"/>
                      <a:gd name="connsiteX75" fmla="*/ 1473151 w 2781300"/>
                      <a:gd name="connsiteY75" fmla="*/ 203783 h 1855788"/>
                      <a:gd name="connsiteX76" fmla="*/ 1558931 w 2781300"/>
                      <a:gd name="connsiteY76" fmla="*/ 200025 h 1855788"/>
                      <a:gd name="connsiteX77" fmla="*/ 1535305 w 2781300"/>
                      <a:gd name="connsiteY77" fmla="*/ 266902 h 1855788"/>
                      <a:gd name="connsiteX78" fmla="*/ 1540646 w 2781300"/>
                      <a:gd name="connsiteY78" fmla="*/ 269743 h 1855788"/>
                      <a:gd name="connsiteX79" fmla="*/ 1620474 w 2781300"/>
                      <a:gd name="connsiteY79" fmla="*/ 263128 h 1855788"/>
                      <a:gd name="connsiteX80" fmla="*/ 1605204 w 2781300"/>
                      <a:gd name="connsiteY80" fmla="*/ 304079 h 1855788"/>
                      <a:gd name="connsiteX81" fmla="*/ 1757367 w 2781300"/>
                      <a:gd name="connsiteY81" fmla="*/ 311945 h 1855788"/>
                      <a:gd name="connsiteX82" fmla="*/ 1735914 w 2781300"/>
                      <a:gd name="connsiteY82" fmla="*/ 364629 h 1855788"/>
                      <a:gd name="connsiteX83" fmla="*/ 1808129 w 2781300"/>
                      <a:gd name="connsiteY83" fmla="*/ 359574 h 1855788"/>
                      <a:gd name="connsiteX84" fmla="*/ 1792112 w 2781300"/>
                      <a:gd name="connsiteY84" fmla="*/ 395862 h 1855788"/>
                      <a:gd name="connsiteX85" fmla="*/ 1908140 w 2781300"/>
                      <a:gd name="connsiteY85" fmla="*/ 388149 h 1855788"/>
                      <a:gd name="connsiteX86" fmla="*/ 1877411 w 2781300"/>
                      <a:gd name="connsiteY86" fmla="*/ 454261 h 1855788"/>
                      <a:gd name="connsiteX87" fmla="*/ 1882194 w 2781300"/>
                      <a:gd name="connsiteY87" fmla="*/ 456941 h 1855788"/>
                      <a:gd name="connsiteX88" fmla="*/ 1972435 w 2781300"/>
                      <a:gd name="connsiteY88" fmla="*/ 451649 h 1855788"/>
                      <a:gd name="connsiteX89" fmla="*/ 1949751 w 2781300"/>
                      <a:gd name="connsiteY89" fmla="*/ 494699 h 1855788"/>
                      <a:gd name="connsiteX90" fmla="*/ 2100242 w 2781300"/>
                      <a:gd name="connsiteY90" fmla="*/ 524674 h 1855788"/>
                      <a:gd name="connsiteX91" fmla="*/ 2080914 w 2781300"/>
                      <a:gd name="connsiteY91" fmla="*/ 567549 h 1855788"/>
                      <a:gd name="connsiteX92" fmla="*/ 2203928 w 2781300"/>
                      <a:gd name="connsiteY92" fmla="*/ 576262 h 1855788"/>
                      <a:gd name="connsiteX93" fmla="*/ 2180042 w 2781300"/>
                      <a:gd name="connsiteY93" fmla="*/ 622605 h 1855788"/>
                      <a:gd name="connsiteX94" fmla="*/ 2346339 w 2781300"/>
                      <a:gd name="connsiteY94" fmla="*/ 631032 h 1855788"/>
                      <a:gd name="connsiteX95" fmla="*/ 2319231 w 2781300"/>
                      <a:gd name="connsiteY95" fmla="*/ 696341 h 1855788"/>
                      <a:gd name="connsiteX96" fmla="*/ 2438404 w 2781300"/>
                      <a:gd name="connsiteY96" fmla="*/ 707232 h 1855788"/>
                      <a:gd name="connsiteX97" fmla="*/ 2416227 w 2781300"/>
                      <a:gd name="connsiteY97" fmla="*/ 746374 h 1855788"/>
                      <a:gd name="connsiteX98" fmla="*/ 2548297 w 2781300"/>
                      <a:gd name="connsiteY98" fmla="*/ 747713 h 1855788"/>
                      <a:gd name="connsiteX99" fmla="*/ 2513846 w 2781300"/>
                      <a:gd name="connsiteY99" fmla="*/ 796728 h 1855788"/>
                      <a:gd name="connsiteX100" fmla="*/ 2660245 w 2781300"/>
                      <a:gd name="connsiteY100" fmla="*/ 795338 h 1855788"/>
                      <a:gd name="connsiteX101" fmla="*/ 2629833 w 2781300"/>
                      <a:gd name="connsiteY101" fmla="*/ 852351 h 1855788"/>
                      <a:gd name="connsiteX102" fmla="*/ 2710659 w 2781300"/>
                      <a:gd name="connsiteY102" fmla="*/ 852487 h 1855788"/>
                      <a:gd name="connsiteX103" fmla="*/ 2692412 w 2781300"/>
                      <a:gd name="connsiteY103" fmla="*/ 881266 h 1855788"/>
                      <a:gd name="connsiteX104" fmla="*/ 2781300 w 2781300"/>
                      <a:gd name="connsiteY10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96025 w 2781300"/>
                      <a:gd name="connsiteY18" fmla="*/ 1397283 h 1855788"/>
                      <a:gd name="connsiteX19" fmla="*/ 1880564 w 2781300"/>
                      <a:gd name="connsiteY19" fmla="*/ 1405935 h 1855788"/>
                      <a:gd name="connsiteX20" fmla="*/ 1908140 w 2781300"/>
                      <a:gd name="connsiteY20" fmla="*/ 1465263 h 1855788"/>
                      <a:gd name="connsiteX21" fmla="*/ 1792112 w 2781300"/>
                      <a:gd name="connsiteY21" fmla="*/ 1457550 h 1855788"/>
                      <a:gd name="connsiteX22" fmla="*/ 1808129 w 2781300"/>
                      <a:gd name="connsiteY22" fmla="*/ 1493838 h 1855788"/>
                      <a:gd name="connsiteX23" fmla="*/ 1735915 w 2781300"/>
                      <a:gd name="connsiteY23" fmla="*/ 1488783 h 1855788"/>
                      <a:gd name="connsiteX24" fmla="*/ 1757367 w 2781300"/>
                      <a:gd name="connsiteY24" fmla="*/ 1541467 h 1855788"/>
                      <a:gd name="connsiteX25" fmla="*/ 1652019 w 2781300"/>
                      <a:gd name="connsiteY25" fmla="*/ 1533474 h 1855788"/>
                      <a:gd name="connsiteX26" fmla="*/ 1603174 w 2781300"/>
                      <a:gd name="connsiteY26" fmla="*/ 1559366 h 1855788"/>
                      <a:gd name="connsiteX27" fmla="*/ 1620474 w 2781300"/>
                      <a:gd name="connsiteY27" fmla="*/ 1605760 h 1855788"/>
                      <a:gd name="connsiteX28" fmla="*/ 1620474 w 2781300"/>
                      <a:gd name="connsiteY28" fmla="*/ 1605761 h 1855788"/>
                      <a:gd name="connsiteX29" fmla="*/ 1538878 w 2781300"/>
                      <a:gd name="connsiteY29" fmla="*/ 1599000 h 1855788"/>
                      <a:gd name="connsiteX30" fmla="*/ 1558931 w 2781300"/>
                      <a:gd name="connsiteY30" fmla="*/ 1655763 h 1855788"/>
                      <a:gd name="connsiteX31" fmla="*/ 1473151 w 2781300"/>
                      <a:gd name="connsiteY31" fmla="*/ 1652005 h 1855788"/>
                      <a:gd name="connsiteX32" fmla="*/ 1434815 w 2781300"/>
                      <a:gd name="connsiteY32" fmla="*/ 1646929 h 1855788"/>
                      <a:gd name="connsiteX33" fmla="*/ 1416069 w 2781300"/>
                      <a:gd name="connsiteY33" fmla="*/ 1655838 h 1855788"/>
                      <a:gd name="connsiteX34" fmla="*/ 1430344 w 2781300"/>
                      <a:gd name="connsiteY34" fmla="*/ 1698626 h 1855788"/>
                      <a:gd name="connsiteX35" fmla="*/ 1344564 w 2781300"/>
                      <a:gd name="connsiteY35" fmla="*/ 1694647 h 1855788"/>
                      <a:gd name="connsiteX36" fmla="*/ 1336720 w 2781300"/>
                      <a:gd name="connsiteY36" fmla="*/ 1693547 h 1855788"/>
                      <a:gd name="connsiteX37" fmla="*/ 1333007 w 2781300"/>
                      <a:gd name="connsiteY37" fmla="*/ 1695312 h 1855788"/>
                      <a:gd name="connsiteX38" fmla="*/ 1346173 w 2781300"/>
                      <a:gd name="connsiteY38" fmla="*/ 1736726 h 1855788"/>
                      <a:gd name="connsiteX39" fmla="*/ 1260393 w 2781300"/>
                      <a:gd name="connsiteY39" fmla="*/ 1732550 h 1855788"/>
                      <a:gd name="connsiteX40" fmla="*/ 1252800 w 2781300"/>
                      <a:gd name="connsiteY40" fmla="*/ 1731433 h 1855788"/>
                      <a:gd name="connsiteX41" fmla="*/ 1209062 w 2781300"/>
                      <a:gd name="connsiteY41" fmla="*/ 1749131 h 1855788"/>
                      <a:gd name="connsiteX42" fmla="*/ 1222348 w 2781300"/>
                      <a:gd name="connsiteY42" fmla="*/ 1793876 h 1855788"/>
                      <a:gd name="connsiteX43" fmla="*/ 1136568 w 2781300"/>
                      <a:gd name="connsiteY43" fmla="*/ 1789405 h 1855788"/>
                      <a:gd name="connsiteX44" fmla="*/ 1107314 w 2781300"/>
                      <a:gd name="connsiteY44" fmla="*/ 1784797 h 1855788"/>
                      <a:gd name="connsiteX45" fmla="*/ 1098822 w 2781300"/>
                      <a:gd name="connsiteY45" fmla="*/ 1787442 h 1855788"/>
                      <a:gd name="connsiteX46" fmla="*/ 1108885 w 2781300"/>
                      <a:gd name="connsiteY46" fmla="*/ 1822451 h 1855788"/>
                      <a:gd name="connsiteX47" fmla="*/ 1023105 w 2781300"/>
                      <a:gd name="connsiteY47" fmla="*/ 1817833 h 1855788"/>
                      <a:gd name="connsiteX48" fmla="*/ 1003642 w 2781300"/>
                      <a:gd name="connsiteY48" fmla="*/ 1814666 h 1855788"/>
                      <a:gd name="connsiteX49" fmla="*/ 997790 w 2781300"/>
                      <a:gd name="connsiteY49" fmla="*/ 1815797 h 1855788"/>
                      <a:gd name="connsiteX50" fmla="*/ 1008873 w 2781300"/>
                      <a:gd name="connsiteY50" fmla="*/ 1855788 h 1855788"/>
                      <a:gd name="connsiteX51" fmla="*/ 839790 w 2781300"/>
                      <a:gd name="connsiteY51" fmla="*/ 1836937 h 1855788"/>
                      <a:gd name="connsiteX52" fmla="*/ 821133 w 2781300"/>
                      <a:gd name="connsiteY52" fmla="*/ 1831631 h 1855788"/>
                      <a:gd name="connsiteX53" fmla="*/ 775540 w 2781300"/>
                      <a:gd name="connsiteY53" fmla="*/ 1828957 h 1855788"/>
                      <a:gd name="connsiteX54" fmla="*/ 0 w 2781300"/>
                      <a:gd name="connsiteY54" fmla="*/ 941388 h 1855788"/>
                      <a:gd name="connsiteX55" fmla="*/ 626400 w 2781300"/>
                      <a:gd name="connsiteY55" fmla="*/ 93223 h 1855788"/>
                      <a:gd name="connsiteX56" fmla="*/ 667074 w 2781300"/>
                      <a:gd name="connsiteY56" fmla="*/ 81034 h 1855788"/>
                      <a:gd name="connsiteX57" fmla="*/ 682305 w 2781300"/>
                      <a:gd name="connsiteY57" fmla="*/ 72919 h 1855788"/>
                      <a:gd name="connsiteX58" fmla="*/ 1008873 w 2781300"/>
                      <a:gd name="connsiteY58" fmla="*/ 0 h 1855788"/>
                      <a:gd name="connsiteX59" fmla="*/ 997186 w 2781300"/>
                      <a:gd name="connsiteY59" fmla="*/ 42173 h 1855788"/>
                      <a:gd name="connsiteX60" fmla="*/ 1023105 w 2781300"/>
                      <a:gd name="connsiteY60" fmla="*/ 37956 h 1855788"/>
                      <a:gd name="connsiteX61" fmla="*/ 1108885 w 2781300"/>
                      <a:gd name="connsiteY61" fmla="*/ 33337 h 1855788"/>
                      <a:gd name="connsiteX62" fmla="*/ 1097623 w 2781300"/>
                      <a:gd name="connsiteY62" fmla="*/ 72518 h 1855788"/>
                      <a:gd name="connsiteX63" fmla="*/ 1136568 w 2781300"/>
                      <a:gd name="connsiteY63" fmla="*/ 66383 h 1855788"/>
                      <a:gd name="connsiteX64" fmla="*/ 1222348 w 2781300"/>
                      <a:gd name="connsiteY64" fmla="*/ 61912 h 1855788"/>
                      <a:gd name="connsiteX65" fmla="*/ 1206030 w 2781300"/>
                      <a:gd name="connsiteY65" fmla="*/ 116866 h 1855788"/>
                      <a:gd name="connsiteX66" fmla="*/ 1232453 w 2781300"/>
                      <a:gd name="connsiteY66" fmla="*/ 127349 h 1855788"/>
                      <a:gd name="connsiteX67" fmla="*/ 1260393 w 2781300"/>
                      <a:gd name="connsiteY67" fmla="*/ 123238 h 1855788"/>
                      <a:gd name="connsiteX68" fmla="*/ 1346173 w 2781300"/>
                      <a:gd name="connsiteY68" fmla="*/ 119062 h 1855788"/>
                      <a:gd name="connsiteX69" fmla="*/ 1332246 w 2781300"/>
                      <a:gd name="connsiteY69" fmla="*/ 162868 h 1855788"/>
                      <a:gd name="connsiteX70" fmla="*/ 1344564 w 2781300"/>
                      <a:gd name="connsiteY70" fmla="*/ 161141 h 1855788"/>
                      <a:gd name="connsiteX71" fmla="*/ 1430344 w 2781300"/>
                      <a:gd name="connsiteY71" fmla="*/ 157162 h 1855788"/>
                      <a:gd name="connsiteX72" fmla="*/ 1413731 w 2781300"/>
                      <a:gd name="connsiteY72" fmla="*/ 206956 h 1855788"/>
                      <a:gd name="connsiteX73" fmla="*/ 1421485 w 2781300"/>
                      <a:gd name="connsiteY73" fmla="*/ 210624 h 1855788"/>
                      <a:gd name="connsiteX74" fmla="*/ 1473151 w 2781300"/>
                      <a:gd name="connsiteY74" fmla="*/ 203783 h 1855788"/>
                      <a:gd name="connsiteX75" fmla="*/ 1558931 w 2781300"/>
                      <a:gd name="connsiteY75" fmla="*/ 200025 h 1855788"/>
                      <a:gd name="connsiteX76" fmla="*/ 1535305 w 2781300"/>
                      <a:gd name="connsiteY76" fmla="*/ 266902 h 1855788"/>
                      <a:gd name="connsiteX77" fmla="*/ 1540646 w 2781300"/>
                      <a:gd name="connsiteY77" fmla="*/ 269743 h 1855788"/>
                      <a:gd name="connsiteX78" fmla="*/ 1620474 w 2781300"/>
                      <a:gd name="connsiteY78" fmla="*/ 263128 h 1855788"/>
                      <a:gd name="connsiteX79" fmla="*/ 1605204 w 2781300"/>
                      <a:gd name="connsiteY79" fmla="*/ 304079 h 1855788"/>
                      <a:gd name="connsiteX80" fmla="*/ 1757367 w 2781300"/>
                      <a:gd name="connsiteY80" fmla="*/ 311945 h 1855788"/>
                      <a:gd name="connsiteX81" fmla="*/ 1735914 w 2781300"/>
                      <a:gd name="connsiteY81" fmla="*/ 364629 h 1855788"/>
                      <a:gd name="connsiteX82" fmla="*/ 1808129 w 2781300"/>
                      <a:gd name="connsiteY82" fmla="*/ 359574 h 1855788"/>
                      <a:gd name="connsiteX83" fmla="*/ 1792112 w 2781300"/>
                      <a:gd name="connsiteY83" fmla="*/ 395862 h 1855788"/>
                      <a:gd name="connsiteX84" fmla="*/ 1908140 w 2781300"/>
                      <a:gd name="connsiteY84" fmla="*/ 388149 h 1855788"/>
                      <a:gd name="connsiteX85" fmla="*/ 1877411 w 2781300"/>
                      <a:gd name="connsiteY85" fmla="*/ 454261 h 1855788"/>
                      <a:gd name="connsiteX86" fmla="*/ 1882194 w 2781300"/>
                      <a:gd name="connsiteY86" fmla="*/ 456941 h 1855788"/>
                      <a:gd name="connsiteX87" fmla="*/ 1972435 w 2781300"/>
                      <a:gd name="connsiteY87" fmla="*/ 451649 h 1855788"/>
                      <a:gd name="connsiteX88" fmla="*/ 1949751 w 2781300"/>
                      <a:gd name="connsiteY88" fmla="*/ 494699 h 1855788"/>
                      <a:gd name="connsiteX89" fmla="*/ 2100242 w 2781300"/>
                      <a:gd name="connsiteY89" fmla="*/ 524674 h 1855788"/>
                      <a:gd name="connsiteX90" fmla="*/ 2080914 w 2781300"/>
                      <a:gd name="connsiteY90" fmla="*/ 567549 h 1855788"/>
                      <a:gd name="connsiteX91" fmla="*/ 2203928 w 2781300"/>
                      <a:gd name="connsiteY91" fmla="*/ 576262 h 1855788"/>
                      <a:gd name="connsiteX92" fmla="*/ 2180042 w 2781300"/>
                      <a:gd name="connsiteY92" fmla="*/ 622605 h 1855788"/>
                      <a:gd name="connsiteX93" fmla="*/ 2346339 w 2781300"/>
                      <a:gd name="connsiteY93" fmla="*/ 631032 h 1855788"/>
                      <a:gd name="connsiteX94" fmla="*/ 2319231 w 2781300"/>
                      <a:gd name="connsiteY94" fmla="*/ 696341 h 1855788"/>
                      <a:gd name="connsiteX95" fmla="*/ 2438404 w 2781300"/>
                      <a:gd name="connsiteY95" fmla="*/ 707232 h 1855788"/>
                      <a:gd name="connsiteX96" fmla="*/ 2416227 w 2781300"/>
                      <a:gd name="connsiteY96" fmla="*/ 746374 h 1855788"/>
                      <a:gd name="connsiteX97" fmla="*/ 2548297 w 2781300"/>
                      <a:gd name="connsiteY97" fmla="*/ 747713 h 1855788"/>
                      <a:gd name="connsiteX98" fmla="*/ 2513846 w 2781300"/>
                      <a:gd name="connsiteY98" fmla="*/ 796728 h 1855788"/>
                      <a:gd name="connsiteX99" fmla="*/ 2660245 w 2781300"/>
                      <a:gd name="connsiteY99" fmla="*/ 795338 h 1855788"/>
                      <a:gd name="connsiteX100" fmla="*/ 2629833 w 2781300"/>
                      <a:gd name="connsiteY100" fmla="*/ 852351 h 1855788"/>
                      <a:gd name="connsiteX101" fmla="*/ 2710659 w 2781300"/>
                      <a:gd name="connsiteY101" fmla="*/ 852487 h 1855788"/>
                      <a:gd name="connsiteX102" fmla="*/ 2692412 w 2781300"/>
                      <a:gd name="connsiteY102" fmla="*/ 881266 h 1855788"/>
                      <a:gd name="connsiteX103" fmla="*/ 2781300 w 2781300"/>
                      <a:gd name="connsiteY10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73151 w 2781300"/>
                      <a:gd name="connsiteY30" fmla="*/ 1652005 h 1855788"/>
                      <a:gd name="connsiteX31" fmla="*/ 1434815 w 2781300"/>
                      <a:gd name="connsiteY31" fmla="*/ 1646929 h 1855788"/>
                      <a:gd name="connsiteX32" fmla="*/ 1416069 w 2781300"/>
                      <a:gd name="connsiteY32" fmla="*/ 1655838 h 1855788"/>
                      <a:gd name="connsiteX33" fmla="*/ 1430344 w 2781300"/>
                      <a:gd name="connsiteY33" fmla="*/ 1698626 h 1855788"/>
                      <a:gd name="connsiteX34" fmla="*/ 1344564 w 2781300"/>
                      <a:gd name="connsiteY34" fmla="*/ 1694647 h 1855788"/>
                      <a:gd name="connsiteX35" fmla="*/ 1336720 w 2781300"/>
                      <a:gd name="connsiteY35" fmla="*/ 1693547 h 1855788"/>
                      <a:gd name="connsiteX36" fmla="*/ 1333007 w 2781300"/>
                      <a:gd name="connsiteY36" fmla="*/ 1695312 h 1855788"/>
                      <a:gd name="connsiteX37" fmla="*/ 1346173 w 2781300"/>
                      <a:gd name="connsiteY37" fmla="*/ 1736726 h 1855788"/>
                      <a:gd name="connsiteX38" fmla="*/ 1260393 w 2781300"/>
                      <a:gd name="connsiteY38" fmla="*/ 1732550 h 1855788"/>
                      <a:gd name="connsiteX39" fmla="*/ 1252800 w 2781300"/>
                      <a:gd name="connsiteY39" fmla="*/ 1731433 h 1855788"/>
                      <a:gd name="connsiteX40" fmla="*/ 1209062 w 2781300"/>
                      <a:gd name="connsiteY40" fmla="*/ 1749131 h 1855788"/>
                      <a:gd name="connsiteX41" fmla="*/ 1222348 w 2781300"/>
                      <a:gd name="connsiteY41" fmla="*/ 1793876 h 1855788"/>
                      <a:gd name="connsiteX42" fmla="*/ 1136568 w 2781300"/>
                      <a:gd name="connsiteY42" fmla="*/ 1789405 h 1855788"/>
                      <a:gd name="connsiteX43" fmla="*/ 1107314 w 2781300"/>
                      <a:gd name="connsiteY43" fmla="*/ 1784797 h 1855788"/>
                      <a:gd name="connsiteX44" fmla="*/ 1098822 w 2781300"/>
                      <a:gd name="connsiteY44" fmla="*/ 1787442 h 1855788"/>
                      <a:gd name="connsiteX45" fmla="*/ 1108885 w 2781300"/>
                      <a:gd name="connsiteY45" fmla="*/ 1822451 h 1855788"/>
                      <a:gd name="connsiteX46" fmla="*/ 1023105 w 2781300"/>
                      <a:gd name="connsiteY46" fmla="*/ 1817833 h 1855788"/>
                      <a:gd name="connsiteX47" fmla="*/ 1003642 w 2781300"/>
                      <a:gd name="connsiteY47" fmla="*/ 1814666 h 1855788"/>
                      <a:gd name="connsiteX48" fmla="*/ 997790 w 2781300"/>
                      <a:gd name="connsiteY48" fmla="*/ 1815797 h 1855788"/>
                      <a:gd name="connsiteX49" fmla="*/ 1008873 w 2781300"/>
                      <a:gd name="connsiteY49" fmla="*/ 1855788 h 1855788"/>
                      <a:gd name="connsiteX50" fmla="*/ 839790 w 2781300"/>
                      <a:gd name="connsiteY50" fmla="*/ 1836937 h 1855788"/>
                      <a:gd name="connsiteX51" fmla="*/ 821133 w 2781300"/>
                      <a:gd name="connsiteY51" fmla="*/ 1831631 h 1855788"/>
                      <a:gd name="connsiteX52" fmla="*/ 775540 w 2781300"/>
                      <a:gd name="connsiteY52" fmla="*/ 1828957 h 1855788"/>
                      <a:gd name="connsiteX53" fmla="*/ 0 w 2781300"/>
                      <a:gd name="connsiteY53" fmla="*/ 941388 h 1855788"/>
                      <a:gd name="connsiteX54" fmla="*/ 626400 w 2781300"/>
                      <a:gd name="connsiteY54" fmla="*/ 93223 h 1855788"/>
                      <a:gd name="connsiteX55" fmla="*/ 667074 w 2781300"/>
                      <a:gd name="connsiteY55" fmla="*/ 81034 h 1855788"/>
                      <a:gd name="connsiteX56" fmla="*/ 682305 w 2781300"/>
                      <a:gd name="connsiteY56" fmla="*/ 72919 h 1855788"/>
                      <a:gd name="connsiteX57" fmla="*/ 1008873 w 2781300"/>
                      <a:gd name="connsiteY57" fmla="*/ 0 h 1855788"/>
                      <a:gd name="connsiteX58" fmla="*/ 997186 w 2781300"/>
                      <a:gd name="connsiteY58" fmla="*/ 42173 h 1855788"/>
                      <a:gd name="connsiteX59" fmla="*/ 1023105 w 2781300"/>
                      <a:gd name="connsiteY59" fmla="*/ 37956 h 1855788"/>
                      <a:gd name="connsiteX60" fmla="*/ 1108885 w 2781300"/>
                      <a:gd name="connsiteY60" fmla="*/ 33337 h 1855788"/>
                      <a:gd name="connsiteX61" fmla="*/ 1097623 w 2781300"/>
                      <a:gd name="connsiteY61" fmla="*/ 72518 h 1855788"/>
                      <a:gd name="connsiteX62" fmla="*/ 1136568 w 2781300"/>
                      <a:gd name="connsiteY62" fmla="*/ 66383 h 1855788"/>
                      <a:gd name="connsiteX63" fmla="*/ 1222348 w 2781300"/>
                      <a:gd name="connsiteY63" fmla="*/ 61912 h 1855788"/>
                      <a:gd name="connsiteX64" fmla="*/ 1206030 w 2781300"/>
                      <a:gd name="connsiteY64" fmla="*/ 116866 h 1855788"/>
                      <a:gd name="connsiteX65" fmla="*/ 1232453 w 2781300"/>
                      <a:gd name="connsiteY65" fmla="*/ 127349 h 1855788"/>
                      <a:gd name="connsiteX66" fmla="*/ 1260393 w 2781300"/>
                      <a:gd name="connsiteY66" fmla="*/ 123238 h 1855788"/>
                      <a:gd name="connsiteX67" fmla="*/ 1346173 w 2781300"/>
                      <a:gd name="connsiteY67" fmla="*/ 119062 h 1855788"/>
                      <a:gd name="connsiteX68" fmla="*/ 1332246 w 2781300"/>
                      <a:gd name="connsiteY68" fmla="*/ 162868 h 1855788"/>
                      <a:gd name="connsiteX69" fmla="*/ 1344564 w 2781300"/>
                      <a:gd name="connsiteY69" fmla="*/ 161141 h 1855788"/>
                      <a:gd name="connsiteX70" fmla="*/ 1430344 w 2781300"/>
                      <a:gd name="connsiteY70" fmla="*/ 157162 h 1855788"/>
                      <a:gd name="connsiteX71" fmla="*/ 1413731 w 2781300"/>
                      <a:gd name="connsiteY71" fmla="*/ 206956 h 1855788"/>
                      <a:gd name="connsiteX72" fmla="*/ 1421485 w 2781300"/>
                      <a:gd name="connsiteY72" fmla="*/ 210624 h 1855788"/>
                      <a:gd name="connsiteX73" fmla="*/ 1473151 w 2781300"/>
                      <a:gd name="connsiteY73" fmla="*/ 203783 h 1855788"/>
                      <a:gd name="connsiteX74" fmla="*/ 1558931 w 2781300"/>
                      <a:gd name="connsiteY74" fmla="*/ 200025 h 1855788"/>
                      <a:gd name="connsiteX75" fmla="*/ 1535305 w 2781300"/>
                      <a:gd name="connsiteY75" fmla="*/ 266902 h 1855788"/>
                      <a:gd name="connsiteX76" fmla="*/ 1540646 w 2781300"/>
                      <a:gd name="connsiteY76" fmla="*/ 269743 h 1855788"/>
                      <a:gd name="connsiteX77" fmla="*/ 1620474 w 2781300"/>
                      <a:gd name="connsiteY77" fmla="*/ 263128 h 1855788"/>
                      <a:gd name="connsiteX78" fmla="*/ 1605204 w 2781300"/>
                      <a:gd name="connsiteY78" fmla="*/ 304079 h 1855788"/>
                      <a:gd name="connsiteX79" fmla="*/ 1757367 w 2781300"/>
                      <a:gd name="connsiteY79" fmla="*/ 311945 h 1855788"/>
                      <a:gd name="connsiteX80" fmla="*/ 1735914 w 2781300"/>
                      <a:gd name="connsiteY80" fmla="*/ 364629 h 1855788"/>
                      <a:gd name="connsiteX81" fmla="*/ 1808129 w 2781300"/>
                      <a:gd name="connsiteY81" fmla="*/ 359574 h 1855788"/>
                      <a:gd name="connsiteX82" fmla="*/ 1792112 w 2781300"/>
                      <a:gd name="connsiteY82" fmla="*/ 395862 h 1855788"/>
                      <a:gd name="connsiteX83" fmla="*/ 1908140 w 2781300"/>
                      <a:gd name="connsiteY83" fmla="*/ 388149 h 1855788"/>
                      <a:gd name="connsiteX84" fmla="*/ 1877411 w 2781300"/>
                      <a:gd name="connsiteY84" fmla="*/ 454261 h 1855788"/>
                      <a:gd name="connsiteX85" fmla="*/ 1882194 w 2781300"/>
                      <a:gd name="connsiteY85" fmla="*/ 456941 h 1855788"/>
                      <a:gd name="connsiteX86" fmla="*/ 1972435 w 2781300"/>
                      <a:gd name="connsiteY86" fmla="*/ 451649 h 1855788"/>
                      <a:gd name="connsiteX87" fmla="*/ 1949751 w 2781300"/>
                      <a:gd name="connsiteY87" fmla="*/ 494699 h 1855788"/>
                      <a:gd name="connsiteX88" fmla="*/ 2100242 w 2781300"/>
                      <a:gd name="connsiteY88" fmla="*/ 524674 h 1855788"/>
                      <a:gd name="connsiteX89" fmla="*/ 2080914 w 2781300"/>
                      <a:gd name="connsiteY89" fmla="*/ 567549 h 1855788"/>
                      <a:gd name="connsiteX90" fmla="*/ 2203928 w 2781300"/>
                      <a:gd name="connsiteY90" fmla="*/ 576262 h 1855788"/>
                      <a:gd name="connsiteX91" fmla="*/ 2180042 w 2781300"/>
                      <a:gd name="connsiteY91" fmla="*/ 622605 h 1855788"/>
                      <a:gd name="connsiteX92" fmla="*/ 2346339 w 2781300"/>
                      <a:gd name="connsiteY92" fmla="*/ 631032 h 1855788"/>
                      <a:gd name="connsiteX93" fmla="*/ 2319231 w 2781300"/>
                      <a:gd name="connsiteY93" fmla="*/ 696341 h 1855788"/>
                      <a:gd name="connsiteX94" fmla="*/ 2438404 w 2781300"/>
                      <a:gd name="connsiteY94" fmla="*/ 707232 h 1855788"/>
                      <a:gd name="connsiteX95" fmla="*/ 2416227 w 2781300"/>
                      <a:gd name="connsiteY95" fmla="*/ 746374 h 1855788"/>
                      <a:gd name="connsiteX96" fmla="*/ 2548297 w 2781300"/>
                      <a:gd name="connsiteY96" fmla="*/ 747713 h 1855788"/>
                      <a:gd name="connsiteX97" fmla="*/ 2513846 w 2781300"/>
                      <a:gd name="connsiteY97" fmla="*/ 796728 h 1855788"/>
                      <a:gd name="connsiteX98" fmla="*/ 2660245 w 2781300"/>
                      <a:gd name="connsiteY98" fmla="*/ 795338 h 1855788"/>
                      <a:gd name="connsiteX99" fmla="*/ 2629833 w 2781300"/>
                      <a:gd name="connsiteY99" fmla="*/ 852351 h 1855788"/>
                      <a:gd name="connsiteX100" fmla="*/ 2710659 w 2781300"/>
                      <a:gd name="connsiteY100" fmla="*/ 852487 h 1855788"/>
                      <a:gd name="connsiteX101" fmla="*/ 2692412 w 2781300"/>
                      <a:gd name="connsiteY101" fmla="*/ 881266 h 1855788"/>
                      <a:gd name="connsiteX102" fmla="*/ 2781300 w 2781300"/>
                      <a:gd name="connsiteY10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66007 w 2781300"/>
                      <a:gd name="connsiteY30" fmla="*/ 1649624 h 1855788"/>
                      <a:gd name="connsiteX31" fmla="*/ 1434815 w 2781300"/>
                      <a:gd name="connsiteY31" fmla="*/ 1646929 h 1855788"/>
                      <a:gd name="connsiteX32" fmla="*/ 1416069 w 2781300"/>
                      <a:gd name="connsiteY32" fmla="*/ 1655838 h 1855788"/>
                      <a:gd name="connsiteX33" fmla="*/ 1430344 w 2781300"/>
                      <a:gd name="connsiteY33" fmla="*/ 1698626 h 1855788"/>
                      <a:gd name="connsiteX34" fmla="*/ 1344564 w 2781300"/>
                      <a:gd name="connsiteY34" fmla="*/ 1694647 h 1855788"/>
                      <a:gd name="connsiteX35" fmla="*/ 1336720 w 2781300"/>
                      <a:gd name="connsiteY35" fmla="*/ 1693547 h 1855788"/>
                      <a:gd name="connsiteX36" fmla="*/ 1333007 w 2781300"/>
                      <a:gd name="connsiteY36" fmla="*/ 1695312 h 1855788"/>
                      <a:gd name="connsiteX37" fmla="*/ 1346173 w 2781300"/>
                      <a:gd name="connsiteY37" fmla="*/ 1736726 h 1855788"/>
                      <a:gd name="connsiteX38" fmla="*/ 1260393 w 2781300"/>
                      <a:gd name="connsiteY38" fmla="*/ 1732550 h 1855788"/>
                      <a:gd name="connsiteX39" fmla="*/ 1252800 w 2781300"/>
                      <a:gd name="connsiteY39" fmla="*/ 1731433 h 1855788"/>
                      <a:gd name="connsiteX40" fmla="*/ 1209062 w 2781300"/>
                      <a:gd name="connsiteY40" fmla="*/ 1749131 h 1855788"/>
                      <a:gd name="connsiteX41" fmla="*/ 1222348 w 2781300"/>
                      <a:gd name="connsiteY41" fmla="*/ 1793876 h 1855788"/>
                      <a:gd name="connsiteX42" fmla="*/ 1136568 w 2781300"/>
                      <a:gd name="connsiteY42" fmla="*/ 1789405 h 1855788"/>
                      <a:gd name="connsiteX43" fmla="*/ 1107314 w 2781300"/>
                      <a:gd name="connsiteY43" fmla="*/ 1784797 h 1855788"/>
                      <a:gd name="connsiteX44" fmla="*/ 1098822 w 2781300"/>
                      <a:gd name="connsiteY44" fmla="*/ 1787442 h 1855788"/>
                      <a:gd name="connsiteX45" fmla="*/ 1108885 w 2781300"/>
                      <a:gd name="connsiteY45" fmla="*/ 1822451 h 1855788"/>
                      <a:gd name="connsiteX46" fmla="*/ 1023105 w 2781300"/>
                      <a:gd name="connsiteY46" fmla="*/ 1817833 h 1855788"/>
                      <a:gd name="connsiteX47" fmla="*/ 1003642 w 2781300"/>
                      <a:gd name="connsiteY47" fmla="*/ 1814666 h 1855788"/>
                      <a:gd name="connsiteX48" fmla="*/ 997790 w 2781300"/>
                      <a:gd name="connsiteY48" fmla="*/ 1815797 h 1855788"/>
                      <a:gd name="connsiteX49" fmla="*/ 1008873 w 2781300"/>
                      <a:gd name="connsiteY49" fmla="*/ 1855788 h 1855788"/>
                      <a:gd name="connsiteX50" fmla="*/ 839790 w 2781300"/>
                      <a:gd name="connsiteY50" fmla="*/ 1836937 h 1855788"/>
                      <a:gd name="connsiteX51" fmla="*/ 821133 w 2781300"/>
                      <a:gd name="connsiteY51" fmla="*/ 1831631 h 1855788"/>
                      <a:gd name="connsiteX52" fmla="*/ 775540 w 2781300"/>
                      <a:gd name="connsiteY52" fmla="*/ 1828957 h 1855788"/>
                      <a:gd name="connsiteX53" fmla="*/ 0 w 2781300"/>
                      <a:gd name="connsiteY53" fmla="*/ 941388 h 1855788"/>
                      <a:gd name="connsiteX54" fmla="*/ 626400 w 2781300"/>
                      <a:gd name="connsiteY54" fmla="*/ 93223 h 1855788"/>
                      <a:gd name="connsiteX55" fmla="*/ 667074 w 2781300"/>
                      <a:gd name="connsiteY55" fmla="*/ 81034 h 1855788"/>
                      <a:gd name="connsiteX56" fmla="*/ 682305 w 2781300"/>
                      <a:gd name="connsiteY56" fmla="*/ 72919 h 1855788"/>
                      <a:gd name="connsiteX57" fmla="*/ 1008873 w 2781300"/>
                      <a:gd name="connsiteY57" fmla="*/ 0 h 1855788"/>
                      <a:gd name="connsiteX58" fmla="*/ 997186 w 2781300"/>
                      <a:gd name="connsiteY58" fmla="*/ 42173 h 1855788"/>
                      <a:gd name="connsiteX59" fmla="*/ 1023105 w 2781300"/>
                      <a:gd name="connsiteY59" fmla="*/ 37956 h 1855788"/>
                      <a:gd name="connsiteX60" fmla="*/ 1108885 w 2781300"/>
                      <a:gd name="connsiteY60" fmla="*/ 33337 h 1855788"/>
                      <a:gd name="connsiteX61" fmla="*/ 1097623 w 2781300"/>
                      <a:gd name="connsiteY61" fmla="*/ 72518 h 1855788"/>
                      <a:gd name="connsiteX62" fmla="*/ 1136568 w 2781300"/>
                      <a:gd name="connsiteY62" fmla="*/ 66383 h 1855788"/>
                      <a:gd name="connsiteX63" fmla="*/ 1222348 w 2781300"/>
                      <a:gd name="connsiteY63" fmla="*/ 61912 h 1855788"/>
                      <a:gd name="connsiteX64" fmla="*/ 1206030 w 2781300"/>
                      <a:gd name="connsiteY64" fmla="*/ 116866 h 1855788"/>
                      <a:gd name="connsiteX65" fmla="*/ 1232453 w 2781300"/>
                      <a:gd name="connsiteY65" fmla="*/ 127349 h 1855788"/>
                      <a:gd name="connsiteX66" fmla="*/ 1260393 w 2781300"/>
                      <a:gd name="connsiteY66" fmla="*/ 123238 h 1855788"/>
                      <a:gd name="connsiteX67" fmla="*/ 1346173 w 2781300"/>
                      <a:gd name="connsiteY67" fmla="*/ 119062 h 1855788"/>
                      <a:gd name="connsiteX68" fmla="*/ 1332246 w 2781300"/>
                      <a:gd name="connsiteY68" fmla="*/ 162868 h 1855788"/>
                      <a:gd name="connsiteX69" fmla="*/ 1344564 w 2781300"/>
                      <a:gd name="connsiteY69" fmla="*/ 161141 h 1855788"/>
                      <a:gd name="connsiteX70" fmla="*/ 1430344 w 2781300"/>
                      <a:gd name="connsiteY70" fmla="*/ 157162 h 1855788"/>
                      <a:gd name="connsiteX71" fmla="*/ 1413731 w 2781300"/>
                      <a:gd name="connsiteY71" fmla="*/ 206956 h 1855788"/>
                      <a:gd name="connsiteX72" fmla="*/ 1421485 w 2781300"/>
                      <a:gd name="connsiteY72" fmla="*/ 210624 h 1855788"/>
                      <a:gd name="connsiteX73" fmla="*/ 1473151 w 2781300"/>
                      <a:gd name="connsiteY73" fmla="*/ 203783 h 1855788"/>
                      <a:gd name="connsiteX74" fmla="*/ 1558931 w 2781300"/>
                      <a:gd name="connsiteY74" fmla="*/ 200025 h 1855788"/>
                      <a:gd name="connsiteX75" fmla="*/ 1535305 w 2781300"/>
                      <a:gd name="connsiteY75" fmla="*/ 266902 h 1855788"/>
                      <a:gd name="connsiteX76" fmla="*/ 1540646 w 2781300"/>
                      <a:gd name="connsiteY76" fmla="*/ 269743 h 1855788"/>
                      <a:gd name="connsiteX77" fmla="*/ 1620474 w 2781300"/>
                      <a:gd name="connsiteY77" fmla="*/ 263128 h 1855788"/>
                      <a:gd name="connsiteX78" fmla="*/ 1605204 w 2781300"/>
                      <a:gd name="connsiteY78" fmla="*/ 304079 h 1855788"/>
                      <a:gd name="connsiteX79" fmla="*/ 1757367 w 2781300"/>
                      <a:gd name="connsiteY79" fmla="*/ 311945 h 1855788"/>
                      <a:gd name="connsiteX80" fmla="*/ 1735914 w 2781300"/>
                      <a:gd name="connsiteY80" fmla="*/ 364629 h 1855788"/>
                      <a:gd name="connsiteX81" fmla="*/ 1808129 w 2781300"/>
                      <a:gd name="connsiteY81" fmla="*/ 359574 h 1855788"/>
                      <a:gd name="connsiteX82" fmla="*/ 1792112 w 2781300"/>
                      <a:gd name="connsiteY82" fmla="*/ 395862 h 1855788"/>
                      <a:gd name="connsiteX83" fmla="*/ 1908140 w 2781300"/>
                      <a:gd name="connsiteY83" fmla="*/ 388149 h 1855788"/>
                      <a:gd name="connsiteX84" fmla="*/ 1877411 w 2781300"/>
                      <a:gd name="connsiteY84" fmla="*/ 454261 h 1855788"/>
                      <a:gd name="connsiteX85" fmla="*/ 1882194 w 2781300"/>
                      <a:gd name="connsiteY85" fmla="*/ 456941 h 1855788"/>
                      <a:gd name="connsiteX86" fmla="*/ 1972435 w 2781300"/>
                      <a:gd name="connsiteY86" fmla="*/ 451649 h 1855788"/>
                      <a:gd name="connsiteX87" fmla="*/ 1949751 w 2781300"/>
                      <a:gd name="connsiteY87" fmla="*/ 494699 h 1855788"/>
                      <a:gd name="connsiteX88" fmla="*/ 2100242 w 2781300"/>
                      <a:gd name="connsiteY88" fmla="*/ 524674 h 1855788"/>
                      <a:gd name="connsiteX89" fmla="*/ 2080914 w 2781300"/>
                      <a:gd name="connsiteY89" fmla="*/ 567549 h 1855788"/>
                      <a:gd name="connsiteX90" fmla="*/ 2203928 w 2781300"/>
                      <a:gd name="connsiteY90" fmla="*/ 576262 h 1855788"/>
                      <a:gd name="connsiteX91" fmla="*/ 2180042 w 2781300"/>
                      <a:gd name="connsiteY91" fmla="*/ 622605 h 1855788"/>
                      <a:gd name="connsiteX92" fmla="*/ 2346339 w 2781300"/>
                      <a:gd name="connsiteY92" fmla="*/ 631032 h 1855788"/>
                      <a:gd name="connsiteX93" fmla="*/ 2319231 w 2781300"/>
                      <a:gd name="connsiteY93" fmla="*/ 696341 h 1855788"/>
                      <a:gd name="connsiteX94" fmla="*/ 2438404 w 2781300"/>
                      <a:gd name="connsiteY94" fmla="*/ 707232 h 1855788"/>
                      <a:gd name="connsiteX95" fmla="*/ 2416227 w 2781300"/>
                      <a:gd name="connsiteY95" fmla="*/ 746374 h 1855788"/>
                      <a:gd name="connsiteX96" fmla="*/ 2548297 w 2781300"/>
                      <a:gd name="connsiteY96" fmla="*/ 747713 h 1855788"/>
                      <a:gd name="connsiteX97" fmla="*/ 2513846 w 2781300"/>
                      <a:gd name="connsiteY97" fmla="*/ 796728 h 1855788"/>
                      <a:gd name="connsiteX98" fmla="*/ 2660245 w 2781300"/>
                      <a:gd name="connsiteY98" fmla="*/ 795338 h 1855788"/>
                      <a:gd name="connsiteX99" fmla="*/ 2629833 w 2781300"/>
                      <a:gd name="connsiteY99" fmla="*/ 852351 h 1855788"/>
                      <a:gd name="connsiteX100" fmla="*/ 2710659 w 2781300"/>
                      <a:gd name="connsiteY100" fmla="*/ 852487 h 1855788"/>
                      <a:gd name="connsiteX101" fmla="*/ 2692412 w 2781300"/>
                      <a:gd name="connsiteY101" fmla="*/ 881266 h 1855788"/>
                      <a:gd name="connsiteX102" fmla="*/ 2781300 w 2781300"/>
                      <a:gd name="connsiteY10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34815 w 2781300"/>
                      <a:gd name="connsiteY30" fmla="*/ 1646929 h 1855788"/>
                      <a:gd name="connsiteX31" fmla="*/ 1416069 w 2781300"/>
                      <a:gd name="connsiteY31" fmla="*/ 1655838 h 1855788"/>
                      <a:gd name="connsiteX32" fmla="*/ 1430344 w 2781300"/>
                      <a:gd name="connsiteY32" fmla="*/ 1698626 h 1855788"/>
                      <a:gd name="connsiteX33" fmla="*/ 1344564 w 2781300"/>
                      <a:gd name="connsiteY33" fmla="*/ 1694647 h 1855788"/>
                      <a:gd name="connsiteX34" fmla="*/ 1336720 w 2781300"/>
                      <a:gd name="connsiteY34" fmla="*/ 1693547 h 1855788"/>
                      <a:gd name="connsiteX35" fmla="*/ 1333007 w 2781300"/>
                      <a:gd name="connsiteY35" fmla="*/ 1695312 h 1855788"/>
                      <a:gd name="connsiteX36" fmla="*/ 1346173 w 2781300"/>
                      <a:gd name="connsiteY36" fmla="*/ 1736726 h 1855788"/>
                      <a:gd name="connsiteX37" fmla="*/ 1260393 w 2781300"/>
                      <a:gd name="connsiteY37" fmla="*/ 1732550 h 1855788"/>
                      <a:gd name="connsiteX38" fmla="*/ 1252800 w 2781300"/>
                      <a:gd name="connsiteY38" fmla="*/ 1731433 h 1855788"/>
                      <a:gd name="connsiteX39" fmla="*/ 1209062 w 2781300"/>
                      <a:gd name="connsiteY39" fmla="*/ 1749131 h 1855788"/>
                      <a:gd name="connsiteX40" fmla="*/ 1222348 w 2781300"/>
                      <a:gd name="connsiteY40" fmla="*/ 1793876 h 1855788"/>
                      <a:gd name="connsiteX41" fmla="*/ 1136568 w 2781300"/>
                      <a:gd name="connsiteY41" fmla="*/ 1789405 h 1855788"/>
                      <a:gd name="connsiteX42" fmla="*/ 1107314 w 2781300"/>
                      <a:gd name="connsiteY42" fmla="*/ 1784797 h 1855788"/>
                      <a:gd name="connsiteX43" fmla="*/ 1098822 w 2781300"/>
                      <a:gd name="connsiteY43" fmla="*/ 1787442 h 1855788"/>
                      <a:gd name="connsiteX44" fmla="*/ 1108885 w 2781300"/>
                      <a:gd name="connsiteY44" fmla="*/ 1822451 h 1855788"/>
                      <a:gd name="connsiteX45" fmla="*/ 1023105 w 2781300"/>
                      <a:gd name="connsiteY45" fmla="*/ 1817833 h 1855788"/>
                      <a:gd name="connsiteX46" fmla="*/ 1003642 w 2781300"/>
                      <a:gd name="connsiteY46" fmla="*/ 1814666 h 1855788"/>
                      <a:gd name="connsiteX47" fmla="*/ 997790 w 2781300"/>
                      <a:gd name="connsiteY47" fmla="*/ 1815797 h 1855788"/>
                      <a:gd name="connsiteX48" fmla="*/ 1008873 w 2781300"/>
                      <a:gd name="connsiteY48" fmla="*/ 1855788 h 1855788"/>
                      <a:gd name="connsiteX49" fmla="*/ 839790 w 2781300"/>
                      <a:gd name="connsiteY49" fmla="*/ 1836937 h 1855788"/>
                      <a:gd name="connsiteX50" fmla="*/ 821133 w 2781300"/>
                      <a:gd name="connsiteY50" fmla="*/ 1831631 h 1855788"/>
                      <a:gd name="connsiteX51" fmla="*/ 775540 w 2781300"/>
                      <a:gd name="connsiteY51" fmla="*/ 1828957 h 1855788"/>
                      <a:gd name="connsiteX52" fmla="*/ 0 w 2781300"/>
                      <a:gd name="connsiteY52" fmla="*/ 941388 h 1855788"/>
                      <a:gd name="connsiteX53" fmla="*/ 626400 w 2781300"/>
                      <a:gd name="connsiteY53" fmla="*/ 93223 h 1855788"/>
                      <a:gd name="connsiteX54" fmla="*/ 667074 w 2781300"/>
                      <a:gd name="connsiteY54" fmla="*/ 81034 h 1855788"/>
                      <a:gd name="connsiteX55" fmla="*/ 682305 w 2781300"/>
                      <a:gd name="connsiteY55" fmla="*/ 72919 h 1855788"/>
                      <a:gd name="connsiteX56" fmla="*/ 1008873 w 2781300"/>
                      <a:gd name="connsiteY56" fmla="*/ 0 h 1855788"/>
                      <a:gd name="connsiteX57" fmla="*/ 997186 w 2781300"/>
                      <a:gd name="connsiteY57" fmla="*/ 42173 h 1855788"/>
                      <a:gd name="connsiteX58" fmla="*/ 1023105 w 2781300"/>
                      <a:gd name="connsiteY58" fmla="*/ 37956 h 1855788"/>
                      <a:gd name="connsiteX59" fmla="*/ 1108885 w 2781300"/>
                      <a:gd name="connsiteY59" fmla="*/ 33337 h 1855788"/>
                      <a:gd name="connsiteX60" fmla="*/ 1097623 w 2781300"/>
                      <a:gd name="connsiteY60" fmla="*/ 72518 h 1855788"/>
                      <a:gd name="connsiteX61" fmla="*/ 1136568 w 2781300"/>
                      <a:gd name="connsiteY61" fmla="*/ 66383 h 1855788"/>
                      <a:gd name="connsiteX62" fmla="*/ 1222348 w 2781300"/>
                      <a:gd name="connsiteY62" fmla="*/ 61912 h 1855788"/>
                      <a:gd name="connsiteX63" fmla="*/ 1206030 w 2781300"/>
                      <a:gd name="connsiteY63" fmla="*/ 116866 h 1855788"/>
                      <a:gd name="connsiteX64" fmla="*/ 1232453 w 2781300"/>
                      <a:gd name="connsiteY64" fmla="*/ 127349 h 1855788"/>
                      <a:gd name="connsiteX65" fmla="*/ 1260393 w 2781300"/>
                      <a:gd name="connsiteY65" fmla="*/ 123238 h 1855788"/>
                      <a:gd name="connsiteX66" fmla="*/ 1346173 w 2781300"/>
                      <a:gd name="connsiteY66" fmla="*/ 119062 h 1855788"/>
                      <a:gd name="connsiteX67" fmla="*/ 1332246 w 2781300"/>
                      <a:gd name="connsiteY67" fmla="*/ 162868 h 1855788"/>
                      <a:gd name="connsiteX68" fmla="*/ 1344564 w 2781300"/>
                      <a:gd name="connsiteY68" fmla="*/ 161141 h 1855788"/>
                      <a:gd name="connsiteX69" fmla="*/ 1430344 w 2781300"/>
                      <a:gd name="connsiteY69" fmla="*/ 157162 h 1855788"/>
                      <a:gd name="connsiteX70" fmla="*/ 1413731 w 2781300"/>
                      <a:gd name="connsiteY70" fmla="*/ 206956 h 1855788"/>
                      <a:gd name="connsiteX71" fmla="*/ 1421485 w 2781300"/>
                      <a:gd name="connsiteY71" fmla="*/ 210624 h 1855788"/>
                      <a:gd name="connsiteX72" fmla="*/ 1473151 w 2781300"/>
                      <a:gd name="connsiteY72" fmla="*/ 203783 h 1855788"/>
                      <a:gd name="connsiteX73" fmla="*/ 1558931 w 2781300"/>
                      <a:gd name="connsiteY73" fmla="*/ 200025 h 1855788"/>
                      <a:gd name="connsiteX74" fmla="*/ 1535305 w 2781300"/>
                      <a:gd name="connsiteY74" fmla="*/ 266902 h 1855788"/>
                      <a:gd name="connsiteX75" fmla="*/ 1540646 w 2781300"/>
                      <a:gd name="connsiteY75" fmla="*/ 269743 h 1855788"/>
                      <a:gd name="connsiteX76" fmla="*/ 1620474 w 2781300"/>
                      <a:gd name="connsiteY76" fmla="*/ 263128 h 1855788"/>
                      <a:gd name="connsiteX77" fmla="*/ 1605204 w 2781300"/>
                      <a:gd name="connsiteY77" fmla="*/ 304079 h 1855788"/>
                      <a:gd name="connsiteX78" fmla="*/ 1757367 w 2781300"/>
                      <a:gd name="connsiteY78" fmla="*/ 311945 h 1855788"/>
                      <a:gd name="connsiteX79" fmla="*/ 1735914 w 2781300"/>
                      <a:gd name="connsiteY79" fmla="*/ 364629 h 1855788"/>
                      <a:gd name="connsiteX80" fmla="*/ 1808129 w 2781300"/>
                      <a:gd name="connsiteY80" fmla="*/ 359574 h 1855788"/>
                      <a:gd name="connsiteX81" fmla="*/ 1792112 w 2781300"/>
                      <a:gd name="connsiteY81" fmla="*/ 395862 h 1855788"/>
                      <a:gd name="connsiteX82" fmla="*/ 1908140 w 2781300"/>
                      <a:gd name="connsiteY82" fmla="*/ 388149 h 1855788"/>
                      <a:gd name="connsiteX83" fmla="*/ 1877411 w 2781300"/>
                      <a:gd name="connsiteY83" fmla="*/ 454261 h 1855788"/>
                      <a:gd name="connsiteX84" fmla="*/ 1882194 w 2781300"/>
                      <a:gd name="connsiteY84" fmla="*/ 456941 h 1855788"/>
                      <a:gd name="connsiteX85" fmla="*/ 1972435 w 2781300"/>
                      <a:gd name="connsiteY85" fmla="*/ 451649 h 1855788"/>
                      <a:gd name="connsiteX86" fmla="*/ 1949751 w 2781300"/>
                      <a:gd name="connsiteY86" fmla="*/ 494699 h 1855788"/>
                      <a:gd name="connsiteX87" fmla="*/ 2100242 w 2781300"/>
                      <a:gd name="connsiteY87" fmla="*/ 524674 h 1855788"/>
                      <a:gd name="connsiteX88" fmla="*/ 2080914 w 2781300"/>
                      <a:gd name="connsiteY88" fmla="*/ 567549 h 1855788"/>
                      <a:gd name="connsiteX89" fmla="*/ 2203928 w 2781300"/>
                      <a:gd name="connsiteY89" fmla="*/ 576262 h 1855788"/>
                      <a:gd name="connsiteX90" fmla="*/ 2180042 w 2781300"/>
                      <a:gd name="connsiteY90" fmla="*/ 622605 h 1855788"/>
                      <a:gd name="connsiteX91" fmla="*/ 2346339 w 2781300"/>
                      <a:gd name="connsiteY91" fmla="*/ 631032 h 1855788"/>
                      <a:gd name="connsiteX92" fmla="*/ 2319231 w 2781300"/>
                      <a:gd name="connsiteY92" fmla="*/ 696341 h 1855788"/>
                      <a:gd name="connsiteX93" fmla="*/ 2438404 w 2781300"/>
                      <a:gd name="connsiteY93" fmla="*/ 707232 h 1855788"/>
                      <a:gd name="connsiteX94" fmla="*/ 2416227 w 2781300"/>
                      <a:gd name="connsiteY94" fmla="*/ 746374 h 1855788"/>
                      <a:gd name="connsiteX95" fmla="*/ 2548297 w 2781300"/>
                      <a:gd name="connsiteY95" fmla="*/ 747713 h 1855788"/>
                      <a:gd name="connsiteX96" fmla="*/ 2513846 w 2781300"/>
                      <a:gd name="connsiteY96" fmla="*/ 796728 h 1855788"/>
                      <a:gd name="connsiteX97" fmla="*/ 2660245 w 2781300"/>
                      <a:gd name="connsiteY97" fmla="*/ 795338 h 1855788"/>
                      <a:gd name="connsiteX98" fmla="*/ 2629833 w 2781300"/>
                      <a:gd name="connsiteY98" fmla="*/ 852351 h 1855788"/>
                      <a:gd name="connsiteX99" fmla="*/ 2710659 w 2781300"/>
                      <a:gd name="connsiteY99" fmla="*/ 852487 h 1855788"/>
                      <a:gd name="connsiteX100" fmla="*/ 2692412 w 2781300"/>
                      <a:gd name="connsiteY100" fmla="*/ 881266 h 1855788"/>
                      <a:gd name="connsiteX101" fmla="*/ 2781300 w 2781300"/>
                      <a:gd name="connsiteY10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36720 w 2781300"/>
                      <a:gd name="connsiteY33" fmla="*/ 1693547 h 1855788"/>
                      <a:gd name="connsiteX34" fmla="*/ 1333007 w 2781300"/>
                      <a:gd name="connsiteY34" fmla="*/ 1695312 h 1855788"/>
                      <a:gd name="connsiteX35" fmla="*/ 1346173 w 2781300"/>
                      <a:gd name="connsiteY35" fmla="*/ 1736726 h 1855788"/>
                      <a:gd name="connsiteX36" fmla="*/ 1260393 w 2781300"/>
                      <a:gd name="connsiteY36" fmla="*/ 1732550 h 1855788"/>
                      <a:gd name="connsiteX37" fmla="*/ 1252800 w 2781300"/>
                      <a:gd name="connsiteY37" fmla="*/ 1731433 h 1855788"/>
                      <a:gd name="connsiteX38" fmla="*/ 1209062 w 2781300"/>
                      <a:gd name="connsiteY38" fmla="*/ 1749131 h 1855788"/>
                      <a:gd name="connsiteX39" fmla="*/ 1222348 w 2781300"/>
                      <a:gd name="connsiteY39" fmla="*/ 1793876 h 1855788"/>
                      <a:gd name="connsiteX40" fmla="*/ 1136568 w 2781300"/>
                      <a:gd name="connsiteY40" fmla="*/ 1789405 h 1855788"/>
                      <a:gd name="connsiteX41" fmla="*/ 1107314 w 2781300"/>
                      <a:gd name="connsiteY41" fmla="*/ 1784797 h 1855788"/>
                      <a:gd name="connsiteX42" fmla="*/ 1098822 w 2781300"/>
                      <a:gd name="connsiteY42" fmla="*/ 1787442 h 1855788"/>
                      <a:gd name="connsiteX43" fmla="*/ 1108885 w 2781300"/>
                      <a:gd name="connsiteY43" fmla="*/ 1822451 h 1855788"/>
                      <a:gd name="connsiteX44" fmla="*/ 1023105 w 2781300"/>
                      <a:gd name="connsiteY44" fmla="*/ 1817833 h 1855788"/>
                      <a:gd name="connsiteX45" fmla="*/ 1003642 w 2781300"/>
                      <a:gd name="connsiteY45" fmla="*/ 1814666 h 1855788"/>
                      <a:gd name="connsiteX46" fmla="*/ 997790 w 2781300"/>
                      <a:gd name="connsiteY46" fmla="*/ 1815797 h 1855788"/>
                      <a:gd name="connsiteX47" fmla="*/ 1008873 w 2781300"/>
                      <a:gd name="connsiteY47" fmla="*/ 1855788 h 1855788"/>
                      <a:gd name="connsiteX48" fmla="*/ 839790 w 2781300"/>
                      <a:gd name="connsiteY48" fmla="*/ 1836937 h 1855788"/>
                      <a:gd name="connsiteX49" fmla="*/ 821133 w 2781300"/>
                      <a:gd name="connsiteY49" fmla="*/ 1831631 h 1855788"/>
                      <a:gd name="connsiteX50" fmla="*/ 775540 w 2781300"/>
                      <a:gd name="connsiteY50" fmla="*/ 1828957 h 1855788"/>
                      <a:gd name="connsiteX51" fmla="*/ 0 w 2781300"/>
                      <a:gd name="connsiteY51" fmla="*/ 941388 h 1855788"/>
                      <a:gd name="connsiteX52" fmla="*/ 626400 w 2781300"/>
                      <a:gd name="connsiteY52" fmla="*/ 93223 h 1855788"/>
                      <a:gd name="connsiteX53" fmla="*/ 667074 w 2781300"/>
                      <a:gd name="connsiteY53" fmla="*/ 81034 h 1855788"/>
                      <a:gd name="connsiteX54" fmla="*/ 682305 w 2781300"/>
                      <a:gd name="connsiteY54" fmla="*/ 72919 h 1855788"/>
                      <a:gd name="connsiteX55" fmla="*/ 1008873 w 2781300"/>
                      <a:gd name="connsiteY55" fmla="*/ 0 h 1855788"/>
                      <a:gd name="connsiteX56" fmla="*/ 997186 w 2781300"/>
                      <a:gd name="connsiteY56" fmla="*/ 42173 h 1855788"/>
                      <a:gd name="connsiteX57" fmla="*/ 1023105 w 2781300"/>
                      <a:gd name="connsiteY57" fmla="*/ 37956 h 1855788"/>
                      <a:gd name="connsiteX58" fmla="*/ 1108885 w 2781300"/>
                      <a:gd name="connsiteY58" fmla="*/ 33337 h 1855788"/>
                      <a:gd name="connsiteX59" fmla="*/ 1097623 w 2781300"/>
                      <a:gd name="connsiteY59" fmla="*/ 72518 h 1855788"/>
                      <a:gd name="connsiteX60" fmla="*/ 1136568 w 2781300"/>
                      <a:gd name="connsiteY60" fmla="*/ 66383 h 1855788"/>
                      <a:gd name="connsiteX61" fmla="*/ 1222348 w 2781300"/>
                      <a:gd name="connsiteY61" fmla="*/ 61912 h 1855788"/>
                      <a:gd name="connsiteX62" fmla="*/ 1206030 w 2781300"/>
                      <a:gd name="connsiteY62" fmla="*/ 116866 h 1855788"/>
                      <a:gd name="connsiteX63" fmla="*/ 1232453 w 2781300"/>
                      <a:gd name="connsiteY63" fmla="*/ 127349 h 1855788"/>
                      <a:gd name="connsiteX64" fmla="*/ 1260393 w 2781300"/>
                      <a:gd name="connsiteY64" fmla="*/ 123238 h 1855788"/>
                      <a:gd name="connsiteX65" fmla="*/ 1346173 w 2781300"/>
                      <a:gd name="connsiteY65" fmla="*/ 119062 h 1855788"/>
                      <a:gd name="connsiteX66" fmla="*/ 1332246 w 2781300"/>
                      <a:gd name="connsiteY66" fmla="*/ 162868 h 1855788"/>
                      <a:gd name="connsiteX67" fmla="*/ 1344564 w 2781300"/>
                      <a:gd name="connsiteY67" fmla="*/ 161141 h 1855788"/>
                      <a:gd name="connsiteX68" fmla="*/ 1430344 w 2781300"/>
                      <a:gd name="connsiteY68" fmla="*/ 157162 h 1855788"/>
                      <a:gd name="connsiteX69" fmla="*/ 1413731 w 2781300"/>
                      <a:gd name="connsiteY69" fmla="*/ 206956 h 1855788"/>
                      <a:gd name="connsiteX70" fmla="*/ 1421485 w 2781300"/>
                      <a:gd name="connsiteY70" fmla="*/ 210624 h 1855788"/>
                      <a:gd name="connsiteX71" fmla="*/ 1473151 w 2781300"/>
                      <a:gd name="connsiteY71" fmla="*/ 203783 h 1855788"/>
                      <a:gd name="connsiteX72" fmla="*/ 1558931 w 2781300"/>
                      <a:gd name="connsiteY72" fmla="*/ 200025 h 1855788"/>
                      <a:gd name="connsiteX73" fmla="*/ 1535305 w 2781300"/>
                      <a:gd name="connsiteY73" fmla="*/ 266902 h 1855788"/>
                      <a:gd name="connsiteX74" fmla="*/ 1540646 w 2781300"/>
                      <a:gd name="connsiteY74" fmla="*/ 269743 h 1855788"/>
                      <a:gd name="connsiteX75" fmla="*/ 1620474 w 2781300"/>
                      <a:gd name="connsiteY75" fmla="*/ 263128 h 1855788"/>
                      <a:gd name="connsiteX76" fmla="*/ 1605204 w 2781300"/>
                      <a:gd name="connsiteY76" fmla="*/ 304079 h 1855788"/>
                      <a:gd name="connsiteX77" fmla="*/ 1757367 w 2781300"/>
                      <a:gd name="connsiteY77" fmla="*/ 311945 h 1855788"/>
                      <a:gd name="connsiteX78" fmla="*/ 1735914 w 2781300"/>
                      <a:gd name="connsiteY78" fmla="*/ 364629 h 1855788"/>
                      <a:gd name="connsiteX79" fmla="*/ 1808129 w 2781300"/>
                      <a:gd name="connsiteY79" fmla="*/ 359574 h 1855788"/>
                      <a:gd name="connsiteX80" fmla="*/ 1792112 w 2781300"/>
                      <a:gd name="connsiteY80" fmla="*/ 395862 h 1855788"/>
                      <a:gd name="connsiteX81" fmla="*/ 1908140 w 2781300"/>
                      <a:gd name="connsiteY81" fmla="*/ 388149 h 1855788"/>
                      <a:gd name="connsiteX82" fmla="*/ 1877411 w 2781300"/>
                      <a:gd name="connsiteY82" fmla="*/ 454261 h 1855788"/>
                      <a:gd name="connsiteX83" fmla="*/ 1882194 w 2781300"/>
                      <a:gd name="connsiteY83" fmla="*/ 456941 h 1855788"/>
                      <a:gd name="connsiteX84" fmla="*/ 1972435 w 2781300"/>
                      <a:gd name="connsiteY84" fmla="*/ 451649 h 1855788"/>
                      <a:gd name="connsiteX85" fmla="*/ 1949751 w 2781300"/>
                      <a:gd name="connsiteY85" fmla="*/ 494699 h 1855788"/>
                      <a:gd name="connsiteX86" fmla="*/ 2100242 w 2781300"/>
                      <a:gd name="connsiteY86" fmla="*/ 524674 h 1855788"/>
                      <a:gd name="connsiteX87" fmla="*/ 2080914 w 2781300"/>
                      <a:gd name="connsiteY87" fmla="*/ 567549 h 1855788"/>
                      <a:gd name="connsiteX88" fmla="*/ 2203928 w 2781300"/>
                      <a:gd name="connsiteY88" fmla="*/ 576262 h 1855788"/>
                      <a:gd name="connsiteX89" fmla="*/ 2180042 w 2781300"/>
                      <a:gd name="connsiteY89" fmla="*/ 622605 h 1855788"/>
                      <a:gd name="connsiteX90" fmla="*/ 2346339 w 2781300"/>
                      <a:gd name="connsiteY90" fmla="*/ 631032 h 1855788"/>
                      <a:gd name="connsiteX91" fmla="*/ 2319231 w 2781300"/>
                      <a:gd name="connsiteY91" fmla="*/ 696341 h 1855788"/>
                      <a:gd name="connsiteX92" fmla="*/ 2438404 w 2781300"/>
                      <a:gd name="connsiteY92" fmla="*/ 707232 h 1855788"/>
                      <a:gd name="connsiteX93" fmla="*/ 2416227 w 2781300"/>
                      <a:gd name="connsiteY93" fmla="*/ 746374 h 1855788"/>
                      <a:gd name="connsiteX94" fmla="*/ 2548297 w 2781300"/>
                      <a:gd name="connsiteY94" fmla="*/ 747713 h 1855788"/>
                      <a:gd name="connsiteX95" fmla="*/ 2513846 w 2781300"/>
                      <a:gd name="connsiteY95" fmla="*/ 796728 h 1855788"/>
                      <a:gd name="connsiteX96" fmla="*/ 2660245 w 2781300"/>
                      <a:gd name="connsiteY96" fmla="*/ 795338 h 1855788"/>
                      <a:gd name="connsiteX97" fmla="*/ 2629833 w 2781300"/>
                      <a:gd name="connsiteY97" fmla="*/ 852351 h 1855788"/>
                      <a:gd name="connsiteX98" fmla="*/ 2710659 w 2781300"/>
                      <a:gd name="connsiteY98" fmla="*/ 852487 h 1855788"/>
                      <a:gd name="connsiteX99" fmla="*/ 2692412 w 2781300"/>
                      <a:gd name="connsiteY99" fmla="*/ 881266 h 1855788"/>
                      <a:gd name="connsiteX100" fmla="*/ 2781300 w 2781300"/>
                      <a:gd name="connsiteY10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36720 w 2781300"/>
                      <a:gd name="connsiteY33" fmla="*/ 1693547 h 1855788"/>
                      <a:gd name="connsiteX34" fmla="*/ 1346173 w 2781300"/>
                      <a:gd name="connsiteY34" fmla="*/ 1736726 h 1855788"/>
                      <a:gd name="connsiteX35" fmla="*/ 1260393 w 2781300"/>
                      <a:gd name="connsiteY35" fmla="*/ 1732550 h 1855788"/>
                      <a:gd name="connsiteX36" fmla="*/ 1252800 w 2781300"/>
                      <a:gd name="connsiteY36" fmla="*/ 1731433 h 1855788"/>
                      <a:gd name="connsiteX37" fmla="*/ 1209062 w 2781300"/>
                      <a:gd name="connsiteY37" fmla="*/ 1749131 h 1855788"/>
                      <a:gd name="connsiteX38" fmla="*/ 1222348 w 2781300"/>
                      <a:gd name="connsiteY38" fmla="*/ 1793876 h 1855788"/>
                      <a:gd name="connsiteX39" fmla="*/ 1136568 w 2781300"/>
                      <a:gd name="connsiteY39" fmla="*/ 1789405 h 1855788"/>
                      <a:gd name="connsiteX40" fmla="*/ 1107314 w 2781300"/>
                      <a:gd name="connsiteY40" fmla="*/ 1784797 h 1855788"/>
                      <a:gd name="connsiteX41" fmla="*/ 1098822 w 2781300"/>
                      <a:gd name="connsiteY41" fmla="*/ 1787442 h 1855788"/>
                      <a:gd name="connsiteX42" fmla="*/ 1108885 w 2781300"/>
                      <a:gd name="connsiteY42" fmla="*/ 1822451 h 1855788"/>
                      <a:gd name="connsiteX43" fmla="*/ 1023105 w 2781300"/>
                      <a:gd name="connsiteY43" fmla="*/ 1817833 h 1855788"/>
                      <a:gd name="connsiteX44" fmla="*/ 1003642 w 2781300"/>
                      <a:gd name="connsiteY44" fmla="*/ 1814666 h 1855788"/>
                      <a:gd name="connsiteX45" fmla="*/ 997790 w 2781300"/>
                      <a:gd name="connsiteY45" fmla="*/ 1815797 h 1855788"/>
                      <a:gd name="connsiteX46" fmla="*/ 1008873 w 2781300"/>
                      <a:gd name="connsiteY46" fmla="*/ 1855788 h 1855788"/>
                      <a:gd name="connsiteX47" fmla="*/ 839790 w 2781300"/>
                      <a:gd name="connsiteY47" fmla="*/ 1836937 h 1855788"/>
                      <a:gd name="connsiteX48" fmla="*/ 821133 w 2781300"/>
                      <a:gd name="connsiteY48" fmla="*/ 1831631 h 1855788"/>
                      <a:gd name="connsiteX49" fmla="*/ 775540 w 2781300"/>
                      <a:gd name="connsiteY49" fmla="*/ 1828957 h 1855788"/>
                      <a:gd name="connsiteX50" fmla="*/ 0 w 2781300"/>
                      <a:gd name="connsiteY50" fmla="*/ 941388 h 1855788"/>
                      <a:gd name="connsiteX51" fmla="*/ 626400 w 2781300"/>
                      <a:gd name="connsiteY51" fmla="*/ 93223 h 1855788"/>
                      <a:gd name="connsiteX52" fmla="*/ 667074 w 2781300"/>
                      <a:gd name="connsiteY52" fmla="*/ 81034 h 1855788"/>
                      <a:gd name="connsiteX53" fmla="*/ 682305 w 2781300"/>
                      <a:gd name="connsiteY53" fmla="*/ 72919 h 1855788"/>
                      <a:gd name="connsiteX54" fmla="*/ 1008873 w 2781300"/>
                      <a:gd name="connsiteY54" fmla="*/ 0 h 1855788"/>
                      <a:gd name="connsiteX55" fmla="*/ 997186 w 2781300"/>
                      <a:gd name="connsiteY55" fmla="*/ 42173 h 1855788"/>
                      <a:gd name="connsiteX56" fmla="*/ 1023105 w 2781300"/>
                      <a:gd name="connsiteY56" fmla="*/ 37956 h 1855788"/>
                      <a:gd name="connsiteX57" fmla="*/ 1108885 w 2781300"/>
                      <a:gd name="connsiteY57" fmla="*/ 33337 h 1855788"/>
                      <a:gd name="connsiteX58" fmla="*/ 1097623 w 2781300"/>
                      <a:gd name="connsiteY58" fmla="*/ 72518 h 1855788"/>
                      <a:gd name="connsiteX59" fmla="*/ 1136568 w 2781300"/>
                      <a:gd name="connsiteY59" fmla="*/ 66383 h 1855788"/>
                      <a:gd name="connsiteX60" fmla="*/ 1222348 w 2781300"/>
                      <a:gd name="connsiteY60" fmla="*/ 61912 h 1855788"/>
                      <a:gd name="connsiteX61" fmla="*/ 1206030 w 2781300"/>
                      <a:gd name="connsiteY61" fmla="*/ 116866 h 1855788"/>
                      <a:gd name="connsiteX62" fmla="*/ 1232453 w 2781300"/>
                      <a:gd name="connsiteY62" fmla="*/ 127349 h 1855788"/>
                      <a:gd name="connsiteX63" fmla="*/ 1260393 w 2781300"/>
                      <a:gd name="connsiteY63" fmla="*/ 123238 h 1855788"/>
                      <a:gd name="connsiteX64" fmla="*/ 1346173 w 2781300"/>
                      <a:gd name="connsiteY64" fmla="*/ 119062 h 1855788"/>
                      <a:gd name="connsiteX65" fmla="*/ 1332246 w 2781300"/>
                      <a:gd name="connsiteY65" fmla="*/ 162868 h 1855788"/>
                      <a:gd name="connsiteX66" fmla="*/ 1344564 w 2781300"/>
                      <a:gd name="connsiteY66" fmla="*/ 161141 h 1855788"/>
                      <a:gd name="connsiteX67" fmla="*/ 1430344 w 2781300"/>
                      <a:gd name="connsiteY67" fmla="*/ 157162 h 1855788"/>
                      <a:gd name="connsiteX68" fmla="*/ 1413731 w 2781300"/>
                      <a:gd name="connsiteY68" fmla="*/ 206956 h 1855788"/>
                      <a:gd name="connsiteX69" fmla="*/ 1421485 w 2781300"/>
                      <a:gd name="connsiteY69" fmla="*/ 210624 h 1855788"/>
                      <a:gd name="connsiteX70" fmla="*/ 1473151 w 2781300"/>
                      <a:gd name="connsiteY70" fmla="*/ 203783 h 1855788"/>
                      <a:gd name="connsiteX71" fmla="*/ 1558931 w 2781300"/>
                      <a:gd name="connsiteY71" fmla="*/ 200025 h 1855788"/>
                      <a:gd name="connsiteX72" fmla="*/ 1535305 w 2781300"/>
                      <a:gd name="connsiteY72" fmla="*/ 266902 h 1855788"/>
                      <a:gd name="connsiteX73" fmla="*/ 1540646 w 2781300"/>
                      <a:gd name="connsiteY73" fmla="*/ 269743 h 1855788"/>
                      <a:gd name="connsiteX74" fmla="*/ 1620474 w 2781300"/>
                      <a:gd name="connsiteY74" fmla="*/ 263128 h 1855788"/>
                      <a:gd name="connsiteX75" fmla="*/ 1605204 w 2781300"/>
                      <a:gd name="connsiteY75" fmla="*/ 304079 h 1855788"/>
                      <a:gd name="connsiteX76" fmla="*/ 1757367 w 2781300"/>
                      <a:gd name="connsiteY76" fmla="*/ 311945 h 1855788"/>
                      <a:gd name="connsiteX77" fmla="*/ 1735914 w 2781300"/>
                      <a:gd name="connsiteY77" fmla="*/ 364629 h 1855788"/>
                      <a:gd name="connsiteX78" fmla="*/ 1808129 w 2781300"/>
                      <a:gd name="connsiteY78" fmla="*/ 359574 h 1855788"/>
                      <a:gd name="connsiteX79" fmla="*/ 1792112 w 2781300"/>
                      <a:gd name="connsiteY79" fmla="*/ 395862 h 1855788"/>
                      <a:gd name="connsiteX80" fmla="*/ 1908140 w 2781300"/>
                      <a:gd name="connsiteY80" fmla="*/ 388149 h 1855788"/>
                      <a:gd name="connsiteX81" fmla="*/ 1877411 w 2781300"/>
                      <a:gd name="connsiteY81" fmla="*/ 454261 h 1855788"/>
                      <a:gd name="connsiteX82" fmla="*/ 1882194 w 2781300"/>
                      <a:gd name="connsiteY82" fmla="*/ 456941 h 1855788"/>
                      <a:gd name="connsiteX83" fmla="*/ 1972435 w 2781300"/>
                      <a:gd name="connsiteY83" fmla="*/ 451649 h 1855788"/>
                      <a:gd name="connsiteX84" fmla="*/ 1949751 w 2781300"/>
                      <a:gd name="connsiteY84" fmla="*/ 494699 h 1855788"/>
                      <a:gd name="connsiteX85" fmla="*/ 2100242 w 2781300"/>
                      <a:gd name="connsiteY85" fmla="*/ 524674 h 1855788"/>
                      <a:gd name="connsiteX86" fmla="*/ 2080914 w 2781300"/>
                      <a:gd name="connsiteY86" fmla="*/ 567549 h 1855788"/>
                      <a:gd name="connsiteX87" fmla="*/ 2203928 w 2781300"/>
                      <a:gd name="connsiteY87" fmla="*/ 576262 h 1855788"/>
                      <a:gd name="connsiteX88" fmla="*/ 2180042 w 2781300"/>
                      <a:gd name="connsiteY88" fmla="*/ 622605 h 1855788"/>
                      <a:gd name="connsiteX89" fmla="*/ 2346339 w 2781300"/>
                      <a:gd name="connsiteY89" fmla="*/ 631032 h 1855788"/>
                      <a:gd name="connsiteX90" fmla="*/ 2319231 w 2781300"/>
                      <a:gd name="connsiteY90" fmla="*/ 696341 h 1855788"/>
                      <a:gd name="connsiteX91" fmla="*/ 2438404 w 2781300"/>
                      <a:gd name="connsiteY91" fmla="*/ 707232 h 1855788"/>
                      <a:gd name="connsiteX92" fmla="*/ 2416227 w 2781300"/>
                      <a:gd name="connsiteY92" fmla="*/ 746374 h 1855788"/>
                      <a:gd name="connsiteX93" fmla="*/ 2548297 w 2781300"/>
                      <a:gd name="connsiteY93" fmla="*/ 747713 h 1855788"/>
                      <a:gd name="connsiteX94" fmla="*/ 2513846 w 2781300"/>
                      <a:gd name="connsiteY94" fmla="*/ 796728 h 1855788"/>
                      <a:gd name="connsiteX95" fmla="*/ 2660245 w 2781300"/>
                      <a:gd name="connsiteY95" fmla="*/ 795338 h 1855788"/>
                      <a:gd name="connsiteX96" fmla="*/ 2629833 w 2781300"/>
                      <a:gd name="connsiteY96" fmla="*/ 852351 h 1855788"/>
                      <a:gd name="connsiteX97" fmla="*/ 2710659 w 2781300"/>
                      <a:gd name="connsiteY97" fmla="*/ 852487 h 1855788"/>
                      <a:gd name="connsiteX98" fmla="*/ 2692412 w 2781300"/>
                      <a:gd name="connsiteY98" fmla="*/ 881266 h 1855788"/>
                      <a:gd name="connsiteX99" fmla="*/ 2781300 w 2781300"/>
                      <a:gd name="connsiteY9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36720 w 2781300"/>
                      <a:gd name="connsiteY33" fmla="*/ 1693547 h 1855788"/>
                      <a:gd name="connsiteX34" fmla="*/ 1346173 w 2781300"/>
                      <a:gd name="connsiteY34" fmla="*/ 1736726 h 1855788"/>
                      <a:gd name="connsiteX35" fmla="*/ 1260393 w 2781300"/>
                      <a:gd name="connsiteY35" fmla="*/ 1732550 h 1855788"/>
                      <a:gd name="connsiteX36" fmla="*/ 1209062 w 2781300"/>
                      <a:gd name="connsiteY36" fmla="*/ 1749131 h 1855788"/>
                      <a:gd name="connsiteX37" fmla="*/ 1222348 w 2781300"/>
                      <a:gd name="connsiteY37" fmla="*/ 1793876 h 1855788"/>
                      <a:gd name="connsiteX38" fmla="*/ 1136568 w 2781300"/>
                      <a:gd name="connsiteY38" fmla="*/ 1789405 h 1855788"/>
                      <a:gd name="connsiteX39" fmla="*/ 1107314 w 2781300"/>
                      <a:gd name="connsiteY39" fmla="*/ 1784797 h 1855788"/>
                      <a:gd name="connsiteX40" fmla="*/ 1098822 w 2781300"/>
                      <a:gd name="connsiteY40" fmla="*/ 1787442 h 1855788"/>
                      <a:gd name="connsiteX41" fmla="*/ 1108885 w 2781300"/>
                      <a:gd name="connsiteY41" fmla="*/ 1822451 h 1855788"/>
                      <a:gd name="connsiteX42" fmla="*/ 1023105 w 2781300"/>
                      <a:gd name="connsiteY42" fmla="*/ 1817833 h 1855788"/>
                      <a:gd name="connsiteX43" fmla="*/ 1003642 w 2781300"/>
                      <a:gd name="connsiteY43" fmla="*/ 1814666 h 1855788"/>
                      <a:gd name="connsiteX44" fmla="*/ 997790 w 2781300"/>
                      <a:gd name="connsiteY44" fmla="*/ 1815797 h 1855788"/>
                      <a:gd name="connsiteX45" fmla="*/ 1008873 w 2781300"/>
                      <a:gd name="connsiteY45" fmla="*/ 1855788 h 1855788"/>
                      <a:gd name="connsiteX46" fmla="*/ 839790 w 2781300"/>
                      <a:gd name="connsiteY46" fmla="*/ 1836937 h 1855788"/>
                      <a:gd name="connsiteX47" fmla="*/ 821133 w 2781300"/>
                      <a:gd name="connsiteY47" fmla="*/ 1831631 h 1855788"/>
                      <a:gd name="connsiteX48" fmla="*/ 775540 w 2781300"/>
                      <a:gd name="connsiteY48" fmla="*/ 1828957 h 1855788"/>
                      <a:gd name="connsiteX49" fmla="*/ 0 w 2781300"/>
                      <a:gd name="connsiteY49" fmla="*/ 941388 h 1855788"/>
                      <a:gd name="connsiteX50" fmla="*/ 626400 w 2781300"/>
                      <a:gd name="connsiteY50" fmla="*/ 93223 h 1855788"/>
                      <a:gd name="connsiteX51" fmla="*/ 667074 w 2781300"/>
                      <a:gd name="connsiteY51" fmla="*/ 81034 h 1855788"/>
                      <a:gd name="connsiteX52" fmla="*/ 682305 w 2781300"/>
                      <a:gd name="connsiteY52" fmla="*/ 72919 h 1855788"/>
                      <a:gd name="connsiteX53" fmla="*/ 1008873 w 2781300"/>
                      <a:gd name="connsiteY53" fmla="*/ 0 h 1855788"/>
                      <a:gd name="connsiteX54" fmla="*/ 997186 w 2781300"/>
                      <a:gd name="connsiteY54" fmla="*/ 42173 h 1855788"/>
                      <a:gd name="connsiteX55" fmla="*/ 1023105 w 2781300"/>
                      <a:gd name="connsiteY55" fmla="*/ 37956 h 1855788"/>
                      <a:gd name="connsiteX56" fmla="*/ 1108885 w 2781300"/>
                      <a:gd name="connsiteY56" fmla="*/ 33337 h 1855788"/>
                      <a:gd name="connsiteX57" fmla="*/ 1097623 w 2781300"/>
                      <a:gd name="connsiteY57" fmla="*/ 72518 h 1855788"/>
                      <a:gd name="connsiteX58" fmla="*/ 1136568 w 2781300"/>
                      <a:gd name="connsiteY58" fmla="*/ 66383 h 1855788"/>
                      <a:gd name="connsiteX59" fmla="*/ 1222348 w 2781300"/>
                      <a:gd name="connsiteY59" fmla="*/ 61912 h 1855788"/>
                      <a:gd name="connsiteX60" fmla="*/ 1206030 w 2781300"/>
                      <a:gd name="connsiteY60" fmla="*/ 116866 h 1855788"/>
                      <a:gd name="connsiteX61" fmla="*/ 1232453 w 2781300"/>
                      <a:gd name="connsiteY61" fmla="*/ 127349 h 1855788"/>
                      <a:gd name="connsiteX62" fmla="*/ 1260393 w 2781300"/>
                      <a:gd name="connsiteY62" fmla="*/ 123238 h 1855788"/>
                      <a:gd name="connsiteX63" fmla="*/ 1346173 w 2781300"/>
                      <a:gd name="connsiteY63" fmla="*/ 119062 h 1855788"/>
                      <a:gd name="connsiteX64" fmla="*/ 1332246 w 2781300"/>
                      <a:gd name="connsiteY64" fmla="*/ 162868 h 1855788"/>
                      <a:gd name="connsiteX65" fmla="*/ 1344564 w 2781300"/>
                      <a:gd name="connsiteY65" fmla="*/ 161141 h 1855788"/>
                      <a:gd name="connsiteX66" fmla="*/ 1430344 w 2781300"/>
                      <a:gd name="connsiteY66" fmla="*/ 157162 h 1855788"/>
                      <a:gd name="connsiteX67" fmla="*/ 1413731 w 2781300"/>
                      <a:gd name="connsiteY67" fmla="*/ 206956 h 1855788"/>
                      <a:gd name="connsiteX68" fmla="*/ 1421485 w 2781300"/>
                      <a:gd name="connsiteY68" fmla="*/ 210624 h 1855788"/>
                      <a:gd name="connsiteX69" fmla="*/ 1473151 w 2781300"/>
                      <a:gd name="connsiteY69" fmla="*/ 203783 h 1855788"/>
                      <a:gd name="connsiteX70" fmla="*/ 1558931 w 2781300"/>
                      <a:gd name="connsiteY70" fmla="*/ 200025 h 1855788"/>
                      <a:gd name="connsiteX71" fmla="*/ 1535305 w 2781300"/>
                      <a:gd name="connsiteY71" fmla="*/ 266902 h 1855788"/>
                      <a:gd name="connsiteX72" fmla="*/ 1540646 w 2781300"/>
                      <a:gd name="connsiteY72" fmla="*/ 269743 h 1855788"/>
                      <a:gd name="connsiteX73" fmla="*/ 1620474 w 2781300"/>
                      <a:gd name="connsiteY73" fmla="*/ 263128 h 1855788"/>
                      <a:gd name="connsiteX74" fmla="*/ 1605204 w 2781300"/>
                      <a:gd name="connsiteY74" fmla="*/ 304079 h 1855788"/>
                      <a:gd name="connsiteX75" fmla="*/ 1757367 w 2781300"/>
                      <a:gd name="connsiteY75" fmla="*/ 311945 h 1855788"/>
                      <a:gd name="connsiteX76" fmla="*/ 1735914 w 2781300"/>
                      <a:gd name="connsiteY76" fmla="*/ 364629 h 1855788"/>
                      <a:gd name="connsiteX77" fmla="*/ 1808129 w 2781300"/>
                      <a:gd name="connsiteY77" fmla="*/ 359574 h 1855788"/>
                      <a:gd name="connsiteX78" fmla="*/ 1792112 w 2781300"/>
                      <a:gd name="connsiteY78" fmla="*/ 395862 h 1855788"/>
                      <a:gd name="connsiteX79" fmla="*/ 1908140 w 2781300"/>
                      <a:gd name="connsiteY79" fmla="*/ 388149 h 1855788"/>
                      <a:gd name="connsiteX80" fmla="*/ 1877411 w 2781300"/>
                      <a:gd name="connsiteY80" fmla="*/ 454261 h 1855788"/>
                      <a:gd name="connsiteX81" fmla="*/ 1882194 w 2781300"/>
                      <a:gd name="connsiteY81" fmla="*/ 456941 h 1855788"/>
                      <a:gd name="connsiteX82" fmla="*/ 1972435 w 2781300"/>
                      <a:gd name="connsiteY82" fmla="*/ 451649 h 1855788"/>
                      <a:gd name="connsiteX83" fmla="*/ 1949751 w 2781300"/>
                      <a:gd name="connsiteY83" fmla="*/ 494699 h 1855788"/>
                      <a:gd name="connsiteX84" fmla="*/ 2100242 w 2781300"/>
                      <a:gd name="connsiteY84" fmla="*/ 524674 h 1855788"/>
                      <a:gd name="connsiteX85" fmla="*/ 2080914 w 2781300"/>
                      <a:gd name="connsiteY85" fmla="*/ 567549 h 1855788"/>
                      <a:gd name="connsiteX86" fmla="*/ 2203928 w 2781300"/>
                      <a:gd name="connsiteY86" fmla="*/ 576262 h 1855788"/>
                      <a:gd name="connsiteX87" fmla="*/ 2180042 w 2781300"/>
                      <a:gd name="connsiteY87" fmla="*/ 622605 h 1855788"/>
                      <a:gd name="connsiteX88" fmla="*/ 2346339 w 2781300"/>
                      <a:gd name="connsiteY88" fmla="*/ 631032 h 1855788"/>
                      <a:gd name="connsiteX89" fmla="*/ 2319231 w 2781300"/>
                      <a:gd name="connsiteY89" fmla="*/ 696341 h 1855788"/>
                      <a:gd name="connsiteX90" fmla="*/ 2438404 w 2781300"/>
                      <a:gd name="connsiteY90" fmla="*/ 707232 h 1855788"/>
                      <a:gd name="connsiteX91" fmla="*/ 2416227 w 2781300"/>
                      <a:gd name="connsiteY91" fmla="*/ 746374 h 1855788"/>
                      <a:gd name="connsiteX92" fmla="*/ 2548297 w 2781300"/>
                      <a:gd name="connsiteY92" fmla="*/ 747713 h 1855788"/>
                      <a:gd name="connsiteX93" fmla="*/ 2513846 w 2781300"/>
                      <a:gd name="connsiteY93" fmla="*/ 796728 h 1855788"/>
                      <a:gd name="connsiteX94" fmla="*/ 2660245 w 2781300"/>
                      <a:gd name="connsiteY94" fmla="*/ 795338 h 1855788"/>
                      <a:gd name="connsiteX95" fmla="*/ 2629833 w 2781300"/>
                      <a:gd name="connsiteY95" fmla="*/ 852351 h 1855788"/>
                      <a:gd name="connsiteX96" fmla="*/ 2710659 w 2781300"/>
                      <a:gd name="connsiteY96" fmla="*/ 852487 h 1855788"/>
                      <a:gd name="connsiteX97" fmla="*/ 2692412 w 2781300"/>
                      <a:gd name="connsiteY97" fmla="*/ 881266 h 1855788"/>
                      <a:gd name="connsiteX98" fmla="*/ 2781300 w 2781300"/>
                      <a:gd name="connsiteY9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60393 w 2781300"/>
                      <a:gd name="connsiteY34" fmla="*/ 1732550 h 1855788"/>
                      <a:gd name="connsiteX35" fmla="*/ 1209062 w 2781300"/>
                      <a:gd name="connsiteY35" fmla="*/ 1749131 h 1855788"/>
                      <a:gd name="connsiteX36" fmla="*/ 1222348 w 2781300"/>
                      <a:gd name="connsiteY36" fmla="*/ 1793876 h 1855788"/>
                      <a:gd name="connsiteX37" fmla="*/ 1136568 w 2781300"/>
                      <a:gd name="connsiteY37" fmla="*/ 1789405 h 1855788"/>
                      <a:gd name="connsiteX38" fmla="*/ 1107314 w 2781300"/>
                      <a:gd name="connsiteY38" fmla="*/ 1784797 h 1855788"/>
                      <a:gd name="connsiteX39" fmla="*/ 1098822 w 2781300"/>
                      <a:gd name="connsiteY39" fmla="*/ 1787442 h 1855788"/>
                      <a:gd name="connsiteX40" fmla="*/ 1108885 w 2781300"/>
                      <a:gd name="connsiteY40" fmla="*/ 1822451 h 1855788"/>
                      <a:gd name="connsiteX41" fmla="*/ 1023105 w 2781300"/>
                      <a:gd name="connsiteY41" fmla="*/ 1817833 h 1855788"/>
                      <a:gd name="connsiteX42" fmla="*/ 1003642 w 2781300"/>
                      <a:gd name="connsiteY42" fmla="*/ 1814666 h 1855788"/>
                      <a:gd name="connsiteX43" fmla="*/ 997790 w 2781300"/>
                      <a:gd name="connsiteY43" fmla="*/ 1815797 h 1855788"/>
                      <a:gd name="connsiteX44" fmla="*/ 1008873 w 2781300"/>
                      <a:gd name="connsiteY44" fmla="*/ 1855788 h 1855788"/>
                      <a:gd name="connsiteX45" fmla="*/ 839790 w 2781300"/>
                      <a:gd name="connsiteY45" fmla="*/ 1836937 h 1855788"/>
                      <a:gd name="connsiteX46" fmla="*/ 821133 w 2781300"/>
                      <a:gd name="connsiteY46" fmla="*/ 1831631 h 1855788"/>
                      <a:gd name="connsiteX47" fmla="*/ 775540 w 2781300"/>
                      <a:gd name="connsiteY47" fmla="*/ 1828957 h 1855788"/>
                      <a:gd name="connsiteX48" fmla="*/ 0 w 2781300"/>
                      <a:gd name="connsiteY48" fmla="*/ 941388 h 1855788"/>
                      <a:gd name="connsiteX49" fmla="*/ 626400 w 2781300"/>
                      <a:gd name="connsiteY49" fmla="*/ 93223 h 1855788"/>
                      <a:gd name="connsiteX50" fmla="*/ 667074 w 2781300"/>
                      <a:gd name="connsiteY50" fmla="*/ 81034 h 1855788"/>
                      <a:gd name="connsiteX51" fmla="*/ 682305 w 2781300"/>
                      <a:gd name="connsiteY51" fmla="*/ 72919 h 1855788"/>
                      <a:gd name="connsiteX52" fmla="*/ 1008873 w 2781300"/>
                      <a:gd name="connsiteY52" fmla="*/ 0 h 1855788"/>
                      <a:gd name="connsiteX53" fmla="*/ 997186 w 2781300"/>
                      <a:gd name="connsiteY53" fmla="*/ 42173 h 1855788"/>
                      <a:gd name="connsiteX54" fmla="*/ 1023105 w 2781300"/>
                      <a:gd name="connsiteY54" fmla="*/ 37956 h 1855788"/>
                      <a:gd name="connsiteX55" fmla="*/ 1108885 w 2781300"/>
                      <a:gd name="connsiteY55" fmla="*/ 33337 h 1855788"/>
                      <a:gd name="connsiteX56" fmla="*/ 1097623 w 2781300"/>
                      <a:gd name="connsiteY56" fmla="*/ 72518 h 1855788"/>
                      <a:gd name="connsiteX57" fmla="*/ 1136568 w 2781300"/>
                      <a:gd name="connsiteY57" fmla="*/ 66383 h 1855788"/>
                      <a:gd name="connsiteX58" fmla="*/ 1222348 w 2781300"/>
                      <a:gd name="connsiteY58" fmla="*/ 61912 h 1855788"/>
                      <a:gd name="connsiteX59" fmla="*/ 1206030 w 2781300"/>
                      <a:gd name="connsiteY59" fmla="*/ 116866 h 1855788"/>
                      <a:gd name="connsiteX60" fmla="*/ 1232453 w 2781300"/>
                      <a:gd name="connsiteY60" fmla="*/ 127349 h 1855788"/>
                      <a:gd name="connsiteX61" fmla="*/ 1260393 w 2781300"/>
                      <a:gd name="connsiteY61" fmla="*/ 123238 h 1855788"/>
                      <a:gd name="connsiteX62" fmla="*/ 1346173 w 2781300"/>
                      <a:gd name="connsiteY62" fmla="*/ 119062 h 1855788"/>
                      <a:gd name="connsiteX63" fmla="*/ 1332246 w 2781300"/>
                      <a:gd name="connsiteY63" fmla="*/ 162868 h 1855788"/>
                      <a:gd name="connsiteX64" fmla="*/ 1344564 w 2781300"/>
                      <a:gd name="connsiteY64" fmla="*/ 161141 h 1855788"/>
                      <a:gd name="connsiteX65" fmla="*/ 1430344 w 2781300"/>
                      <a:gd name="connsiteY65" fmla="*/ 157162 h 1855788"/>
                      <a:gd name="connsiteX66" fmla="*/ 1413731 w 2781300"/>
                      <a:gd name="connsiteY66" fmla="*/ 206956 h 1855788"/>
                      <a:gd name="connsiteX67" fmla="*/ 1421485 w 2781300"/>
                      <a:gd name="connsiteY67" fmla="*/ 210624 h 1855788"/>
                      <a:gd name="connsiteX68" fmla="*/ 1473151 w 2781300"/>
                      <a:gd name="connsiteY68" fmla="*/ 203783 h 1855788"/>
                      <a:gd name="connsiteX69" fmla="*/ 1558931 w 2781300"/>
                      <a:gd name="connsiteY69" fmla="*/ 200025 h 1855788"/>
                      <a:gd name="connsiteX70" fmla="*/ 1535305 w 2781300"/>
                      <a:gd name="connsiteY70" fmla="*/ 266902 h 1855788"/>
                      <a:gd name="connsiteX71" fmla="*/ 1540646 w 2781300"/>
                      <a:gd name="connsiteY71" fmla="*/ 269743 h 1855788"/>
                      <a:gd name="connsiteX72" fmla="*/ 1620474 w 2781300"/>
                      <a:gd name="connsiteY72" fmla="*/ 263128 h 1855788"/>
                      <a:gd name="connsiteX73" fmla="*/ 1605204 w 2781300"/>
                      <a:gd name="connsiteY73" fmla="*/ 304079 h 1855788"/>
                      <a:gd name="connsiteX74" fmla="*/ 1757367 w 2781300"/>
                      <a:gd name="connsiteY74" fmla="*/ 311945 h 1855788"/>
                      <a:gd name="connsiteX75" fmla="*/ 1735914 w 2781300"/>
                      <a:gd name="connsiteY75" fmla="*/ 364629 h 1855788"/>
                      <a:gd name="connsiteX76" fmla="*/ 1808129 w 2781300"/>
                      <a:gd name="connsiteY76" fmla="*/ 359574 h 1855788"/>
                      <a:gd name="connsiteX77" fmla="*/ 1792112 w 2781300"/>
                      <a:gd name="connsiteY77" fmla="*/ 395862 h 1855788"/>
                      <a:gd name="connsiteX78" fmla="*/ 1908140 w 2781300"/>
                      <a:gd name="connsiteY78" fmla="*/ 388149 h 1855788"/>
                      <a:gd name="connsiteX79" fmla="*/ 1877411 w 2781300"/>
                      <a:gd name="connsiteY79" fmla="*/ 454261 h 1855788"/>
                      <a:gd name="connsiteX80" fmla="*/ 1882194 w 2781300"/>
                      <a:gd name="connsiteY80" fmla="*/ 456941 h 1855788"/>
                      <a:gd name="connsiteX81" fmla="*/ 1972435 w 2781300"/>
                      <a:gd name="connsiteY81" fmla="*/ 451649 h 1855788"/>
                      <a:gd name="connsiteX82" fmla="*/ 1949751 w 2781300"/>
                      <a:gd name="connsiteY82" fmla="*/ 494699 h 1855788"/>
                      <a:gd name="connsiteX83" fmla="*/ 2100242 w 2781300"/>
                      <a:gd name="connsiteY83" fmla="*/ 524674 h 1855788"/>
                      <a:gd name="connsiteX84" fmla="*/ 2080914 w 2781300"/>
                      <a:gd name="connsiteY84" fmla="*/ 567549 h 1855788"/>
                      <a:gd name="connsiteX85" fmla="*/ 2203928 w 2781300"/>
                      <a:gd name="connsiteY85" fmla="*/ 576262 h 1855788"/>
                      <a:gd name="connsiteX86" fmla="*/ 2180042 w 2781300"/>
                      <a:gd name="connsiteY86" fmla="*/ 622605 h 1855788"/>
                      <a:gd name="connsiteX87" fmla="*/ 2346339 w 2781300"/>
                      <a:gd name="connsiteY87" fmla="*/ 631032 h 1855788"/>
                      <a:gd name="connsiteX88" fmla="*/ 2319231 w 2781300"/>
                      <a:gd name="connsiteY88" fmla="*/ 696341 h 1855788"/>
                      <a:gd name="connsiteX89" fmla="*/ 2438404 w 2781300"/>
                      <a:gd name="connsiteY89" fmla="*/ 707232 h 1855788"/>
                      <a:gd name="connsiteX90" fmla="*/ 2416227 w 2781300"/>
                      <a:gd name="connsiteY90" fmla="*/ 746374 h 1855788"/>
                      <a:gd name="connsiteX91" fmla="*/ 2548297 w 2781300"/>
                      <a:gd name="connsiteY91" fmla="*/ 747713 h 1855788"/>
                      <a:gd name="connsiteX92" fmla="*/ 2513846 w 2781300"/>
                      <a:gd name="connsiteY92" fmla="*/ 796728 h 1855788"/>
                      <a:gd name="connsiteX93" fmla="*/ 2660245 w 2781300"/>
                      <a:gd name="connsiteY93" fmla="*/ 795338 h 1855788"/>
                      <a:gd name="connsiteX94" fmla="*/ 2629833 w 2781300"/>
                      <a:gd name="connsiteY94" fmla="*/ 852351 h 1855788"/>
                      <a:gd name="connsiteX95" fmla="*/ 2710659 w 2781300"/>
                      <a:gd name="connsiteY95" fmla="*/ 852487 h 1855788"/>
                      <a:gd name="connsiteX96" fmla="*/ 2692412 w 2781300"/>
                      <a:gd name="connsiteY96" fmla="*/ 881266 h 1855788"/>
                      <a:gd name="connsiteX97" fmla="*/ 2781300 w 2781300"/>
                      <a:gd name="connsiteY9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36568 w 2781300"/>
                      <a:gd name="connsiteY36" fmla="*/ 1789405 h 1855788"/>
                      <a:gd name="connsiteX37" fmla="*/ 1107314 w 2781300"/>
                      <a:gd name="connsiteY37" fmla="*/ 1784797 h 1855788"/>
                      <a:gd name="connsiteX38" fmla="*/ 1098822 w 2781300"/>
                      <a:gd name="connsiteY38" fmla="*/ 1787442 h 1855788"/>
                      <a:gd name="connsiteX39" fmla="*/ 1108885 w 2781300"/>
                      <a:gd name="connsiteY39" fmla="*/ 1822451 h 1855788"/>
                      <a:gd name="connsiteX40" fmla="*/ 1023105 w 2781300"/>
                      <a:gd name="connsiteY40" fmla="*/ 1817833 h 1855788"/>
                      <a:gd name="connsiteX41" fmla="*/ 1003642 w 2781300"/>
                      <a:gd name="connsiteY41" fmla="*/ 1814666 h 1855788"/>
                      <a:gd name="connsiteX42" fmla="*/ 997790 w 2781300"/>
                      <a:gd name="connsiteY42" fmla="*/ 1815797 h 1855788"/>
                      <a:gd name="connsiteX43" fmla="*/ 1008873 w 2781300"/>
                      <a:gd name="connsiteY43" fmla="*/ 1855788 h 1855788"/>
                      <a:gd name="connsiteX44" fmla="*/ 839790 w 2781300"/>
                      <a:gd name="connsiteY44" fmla="*/ 1836937 h 1855788"/>
                      <a:gd name="connsiteX45" fmla="*/ 821133 w 2781300"/>
                      <a:gd name="connsiteY45" fmla="*/ 1831631 h 1855788"/>
                      <a:gd name="connsiteX46" fmla="*/ 775540 w 2781300"/>
                      <a:gd name="connsiteY46" fmla="*/ 1828957 h 1855788"/>
                      <a:gd name="connsiteX47" fmla="*/ 0 w 2781300"/>
                      <a:gd name="connsiteY47" fmla="*/ 941388 h 1855788"/>
                      <a:gd name="connsiteX48" fmla="*/ 626400 w 2781300"/>
                      <a:gd name="connsiteY48" fmla="*/ 93223 h 1855788"/>
                      <a:gd name="connsiteX49" fmla="*/ 667074 w 2781300"/>
                      <a:gd name="connsiteY49" fmla="*/ 81034 h 1855788"/>
                      <a:gd name="connsiteX50" fmla="*/ 682305 w 2781300"/>
                      <a:gd name="connsiteY50" fmla="*/ 72919 h 1855788"/>
                      <a:gd name="connsiteX51" fmla="*/ 1008873 w 2781300"/>
                      <a:gd name="connsiteY51" fmla="*/ 0 h 1855788"/>
                      <a:gd name="connsiteX52" fmla="*/ 997186 w 2781300"/>
                      <a:gd name="connsiteY52" fmla="*/ 42173 h 1855788"/>
                      <a:gd name="connsiteX53" fmla="*/ 1023105 w 2781300"/>
                      <a:gd name="connsiteY53" fmla="*/ 37956 h 1855788"/>
                      <a:gd name="connsiteX54" fmla="*/ 1108885 w 2781300"/>
                      <a:gd name="connsiteY54" fmla="*/ 33337 h 1855788"/>
                      <a:gd name="connsiteX55" fmla="*/ 1097623 w 2781300"/>
                      <a:gd name="connsiteY55" fmla="*/ 72518 h 1855788"/>
                      <a:gd name="connsiteX56" fmla="*/ 1136568 w 2781300"/>
                      <a:gd name="connsiteY56" fmla="*/ 66383 h 1855788"/>
                      <a:gd name="connsiteX57" fmla="*/ 1222348 w 2781300"/>
                      <a:gd name="connsiteY57" fmla="*/ 61912 h 1855788"/>
                      <a:gd name="connsiteX58" fmla="*/ 1206030 w 2781300"/>
                      <a:gd name="connsiteY58" fmla="*/ 116866 h 1855788"/>
                      <a:gd name="connsiteX59" fmla="*/ 1232453 w 2781300"/>
                      <a:gd name="connsiteY59" fmla="*/ 127349 h 1855788"/>
                      <a:gd name="connsiteX60" fmla="*/ 1260393 w 2781300"/>
                      <a:gd name="connsiteY60" fmla="*/ 123238 h 1855788"/>
                      <a:gd name="connsiteX61" fmla="*/ 1346173 w 2781300"/>
                      <a:gd name="connsiteY61" fmla="*/ 119062 h 1855788"/>
                      <a:gd name="connsiteX62" fmla="*/ 1332246 w 2781300"/>
                      <a:gd name="connsiteY62" fmla="*/ 162868 h 1855788"/>
                      <a:gd name="connsiteX63" fmla="*/ 1344564 w 2781300"/>
                      <a:gd name="connsiteY63" fmla="*/ 161141 h 1855788"/>
                      <a:gd name="connsiteX64" fmla="*/ 1430344 w 2781300"/>
                      <a:gd name="connsiteY64" fmla="*/ 157162 h 1855788"/>
                      <a:gd name="connsiteX65" fmla="*/ 1413731 w 2781300"/>
                      <a:gd name="connsiteY65" fmla="*/ 206956 h 1855788"/>
                      <a:gd name="connsiteX66" fmla="*/ 1421485 w 2781300"/>
                      <a:gd name="connsiteY66" fmla="*/ 210624 h 1855788"/>
                      <a:gd name="connsiteX67" fmla="*/ 1473151 w 2781300"/>
                      <a:gd name="connsiteY67" fmla="*/ 203783 h 1855788"/>
                      <a:gd name="connsiteX68" fmla="*/ 1558931 w 2781300"/>
                      <a:gd name="connsiteY68" fmla="*/ 200025 h 1855788"/>
                      <a:gd name="connsiteX69" fmla="*/ 1535305 w 2781300"/>
                      <a:gd name="connsiteY69" fmla="*/ 266902 h 1855788"/>
                      <a:gd name="connsiteX70" fmla="*/ 1540646 w 2781300"/>
                      <a:gd name="connsiteY70" fmla="*/ 269743 h 1855788"/>
                      <a:gd name="connsiteX71" fmla="*/ 1620474 w 2781300"/>
                      <a:gd name="connsiteY71" fmla="*/ 263128 h 1855788"/>
                      <a:gd name="connsiteX72" fmla="*/ 1605204 w 2781300"/>
                      <a:gd name="connsiteY72" fmla="*/ 304079 h 1855788"/>
                      <a:gd name="connsiteX73" fmla="*/ 1757367 w 2781300"/>
                      <a:gd name="connsiteY73" fmla="*/ 311945 h 1855788"/>
                      <a:gd name="connsiteX74" fmla="*/ 1735914 w 2781300"/>
                      <a:gd name="connsiteY74" fmla="*/ 364629 h 1855788"/>
                      <a:gd name="connsiteX75" fmla="*/ 1808129 w 2781300"/>
                      <a:gd name="connsiteY75" fmla="*/ 359574 h 1855788"/>
                      <a:gd name="connsiteX76" fmla="*/ 1792112 w 2781300"/>
                      <a:gd name="connsiteY76" fmla="*/ 395862 h 1855788"/>
                      <a:gd name="connsiteX77" fmla="*/ 1908140 w 2781300"/>
                      <a:gd name="connsiteY77" fmla="*/ 388149 h 1855788"/>
                      <a:gd name="connsiteX78" fmla="*/ 1877411 w 2781300"/>
                      <a:gd name="connsiteY78" fmla="*/ 454261 h 1855788"/>
                      <a:gd name="connsiteX79" fmla="*/ 1882194 w 2781300"/>
                      <a:gd name="connsiteY79" fmla="*/ 456941 h 1855788"/>
                      <a:gd name="connsiteX80" fmla="*/ 1972435 w 2781300"/>
                      <a:gd name="connsiteY80" fmla="*/ 451649 h 1855788"/>
                      <a:gd name="connsiteX81" fmla="*/ 1949751 w 2781300"/>
                      <a:gd name="connsiteY81" fmla="*/ 494699 h 1855788"/>
                      <a:gd name="connsiteX82" fmla="*/ 2100242 w 2781300"/>
                      <a:gd name="connsiteY82" fmla="*/ 524674 h 1855788"/>
                      <a:gd name="connsiteX83" fmla="*/ 2080914 w 2781300"/>
                      <a:gd name="connsiteY83" fmla="*/ 567549 h 1855788"/>
                      <a:gd name="connsiteX84" fmla="*/ 2203928 w 2781300"/>
                      <a:gd name="connsiteY84" fmla="*/ 576262 h 1855788"/>
                      <a:gd name="connsiteX85" fmla="*/ 2180042 w 2781300"/>
                      <a:gd name="connsiteY85" fmla="*/ 622605 h 1855788"/>
                      <a:gd name="connsiteX86" fmla="*/ 2346339 w 2781300"/>
                      <a:gd name="connsiteY86" fmla="*/ 631032 h 1855788"/>
                      <a:gd name="connsiteX87" fmla="*/ 2319231 w 2781300"/>
                      <a:gd name="connsiteY87" fmla="*/ 696341 h 1855788"/>
                      <a:gd name="connsiteX88" fmla="*/ 2438404 w 2781300"/>
                      <a:gd name="connsiteY88" fmla="*/ 707232 h 1855788"/>
                      <a:gd name="connsiteX89" fmla="*/ 2416227 w 2781300"/>
                      <a:gd name="connsiteY89" fmla="*/ 746374 h 1855788"/>
                      <a:gd name="connsiteX90" fmla="*/ 2548297 w 2781300"/>
                      <a:gd name="connsiteY90" fmla="*/ 747713 h 1855788"/>
                      <a:gd name="connsiteX91" fmla="*/ 2513846 w 2781300"/>
                      <a:gd name="connsiteY91" fmla="*/ 796728 h 1855788"/>
                      <a:gd name="connsiteX92" fmla="*/ 2660245 w 2781300"/>
                      <a:gd name="connsiteY92" fmla="*/ 795338 h 1855788"/>
                      <a:gd name="connsiteX93" fmla="*/ 2629833 w 2781300"/>
                      <a:gd name="connsiteY93" fmla="*/ 852351 h 1855788"/>
                      <a:gd name="connsiteX94" fmla="*/ 2710659 w 2781300"/>
                      <a:gd name="connsiteY94" fmla="*/ 852487 h 1855788"/>
                      <a:gd name="connsiteX95" fmla="*/ 2692412 w 2781300"/>
                      <a:gd name="connsiteY95" fmla="*/ 881266 h 1855788"/>
                      <a:gd name="connsiteX96" fmla="*/ 2781300 w 2781300"/>
                      <a:gd name="connsiteY9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7314 w 2781300"/>
                      <a:gd name="connsiteY36" fmla="*/ 1784797 h 1855788"/>
                      <a:gd name="connsiteX37" fmla="*/ 1098822 w 2781300"/>
                      <a:gd name="connsiteY37" fmla="*/ 1787442 h 1855788"/>
                      <a:gd name="connsiteX38" fmla="*/ 1108885 w 2781300"/>
                      <a:gd name="connsiteY38" fmla="*/ 1822451 h 1855788"/>
                      <a:gd name="connsiteX39" fmla="*/ 1023105 w 2781300"/>
                      <a:gd name="connsiteY39" fmla="*/ 1817833 h 1855788"/>
                      <a:gd name="connsiteX40" fmla="*/ 1003642 w 2781300"/>
                      <a:gd name="connsiteY40" fmla="*/ 1814666 h 1855788"/>
                      <a:gd name="connsiteX41" fmla="*/ 997790 w 2781300"/>
                      <a:gd name="connsiteY41" fmla="*/ 1815797 h 1855788"/>
                      <a:gd name="connsiteX42" fmla="*/ 1008873 w 2781300"/>
                      <a:gd name="connsiteY42" fmla="*/ 1855788 h 1855788"/>
                      <a:gd name="connsiteX43" fmla="*/ 839790 w 2781300"/>
                      <a:gd name="connsiteY43" fmla="*/ 1836937 h 1855788"/>
                      <a:gd name="connsiteX44" fmla="*/ 821133 w 2781300"/>
                      <a:gd name="connsiteY44" fmla="*/ 1831631 h 1855788"/>
                      <a:gd name="connsiteX45" fmla="*/ 775540 w 2781300"/>
                      <a:gd name="connsiteY45" fmla="*/ 1828957 h 1855788"/>
                      <a:gd name="connsiteX46" fmla="*/ 0 w 2781300"/>
                      <a:gd name="connsiteY46" fmla="*/ 941388 h 1855788"/>
                      <a:gd name="connsiteX47" fmla="*/ 626400 w 2781300"/>
                      <a:gd name="connsiteY47" fmla="*/ 93223 h 1855788"/>
                      <a:gd name="connsiteX48" fmla="*/ 667074 w 2781300"/>
                      <a:gd name="connsiteY48" fmla="*/ 81034 h 1855788"/>
                      <a:gd name="connsiteX49" fmla="*/ 682305 w 2781300"/>
                      <a:gd name="connsiteY49" fmla="*/ 72919 h 1855788"/>
                      <a:gd name="connsiteX50" fmla="*/ 1008873 w 2781300"/>
                      <a:gd name="connsiteY50" fmla="*/ 0 h 1855788"/>
                      <a:gd name="connsiteX51" fmla="*/ 997186 w 2781300"/>
                      <a:gd name="connsiteY51" fmla="*/ 42173 h 1855788"/>
                      <a:gd name="connsiteX52" fmla="*/ 1023105 w 2781300"/>
                      <a:gd name="connsiteY52" fmla="*/ 37956 h 1855788"/>
                      <a:gd name="connsiteX53" fmla="*/ 1108885 w 2781300"/>
                      <a:gd name="connsiteY53" fmla="*/ 33337 h 1855788"/>
                      <a:gd name="connsiteX54" fmla="*/ 1097623 w 2781300"/>
                      <a:gd name="connsiteY54" fmla="*/ 72518 h 1855788"/>
                      <a:gd name="connsiteX55" fmla="*/ 1136568 w 2781300"/>
                      <a:gd name="connsiteY55" fmla="*/ 66383 h 1855788"/>
                      <a:gd name="connsiteX56" fmla="*/ 1222348 w 2781300"/>
                      <a:gd name="connsiteY56" fmla="*/ 61912 h 1855788"/>
                      <a:gd name="connsiteX57" fmla="*/ 1206030 w 2781300"/>
                      <a:gd name="connsiteY57" fmla="*/ 116866 h 1855788"/>
                      <a:gd name="connsiteX58" fmla="*/ 1232453 w 2781300"/>
                      <a:gd name="connsiteY58" fmla="*/ 127349 h 1855788"/>
                      <a:gd name="connsiteX59" fmla="*/ 1260393 w 2781300"/>
                      <a:gd name="connsiteY59" fmla="*/ 123238 h 1855788"/>
                      <a:gd name="connsiteX60" fmla="*/ 1346173 w 2781300"/>
                      <a:gd name="connsiteY60" fmla="*/ 119062 h 1855788"/>
                      <a:gd name="connsiteX61" fmla="*/ 1332246 w 2781300"/>
                      <a:gd name="connsiteY61" fmla="*/ 162868 h 1855788"/>
                      <a:gd name="connsiteX62" fmla="*/ 1344564 w 2781300"/>
                      <a:gd name="connsiteY62" fmla="*/ 161141 h 1855788"/>
                      <a:gd name="connsiteX63" fmla="*/ 1430344 w 2781300"/>
                      <a:gd name="connsiteY63" fmla="*/ 157162 h 1855788"/>
                      <a:gd name="connsiteX64" fmla="*/ 1413731 w 2781300"/>
                      <a:gd name="connsiteY64" fmla="*/ 206956 h 1855788"/>
                      <a:gd name="connsiteX65" fmla="*/ 1421485 w 2781300"/>
                      <a:gd name="connsiteY65" fmla="*/ 210624 h 1855788"/>
                      <a:gd name="connsiteX66" fmla="*/ 1473151 w 2781300"/>
                      <a:gd name="connsiteY66" fmla="*/ 203783 h 1855788"/>
                      <a:gd name="connsiteX67" fmla="*/ 1558931 w 2781300"/>
                      <a:gd name="connsiteY67" fmla="*/ 200025 h 1855788"/>
                      <a:gd name="connsiteX68" fmla="*/ 1535305 w 2781300"/>
                      <a:gd name="connsiteY68" fmla="*/ 266902 h 1855788"/>
                      <a:gd name="connsiteX69" fmla="*/ 1540646 w 2781300"/>
                      <a:gd name="connsiteY69" fmla="*/ 269743 h 1855788"/>
                      <a:gd name="connsiteX70" fmla="*/ 1620474 w 2781300"/>
                      <a:gd name="connsiteY70" fmla="*/ 263128 h 1855788"/>
                      <a:gd name="connsiteX71" fmla="*/ 1605204 w 2781300"/>
                      <a:gd name="connsiteY71" fmla="*/ 304079 h 1855788"/>
                      <a:gd name="connsiteX72" fmla="*/ 1757367 w 2781300"/>
                      <a:gd name="connsiteY72" fmla="*/ 311945 h 1855788"/>
                      <a:gd name="connsiteX73" fmla="*/ 1735914 w 2781300"/>
                      <a:gd name="connsiteY73" fmla="*/ 364629 h 1855788"/>
                      <a:gd name="connsiteX74" fmla="*/ 1808129 w 2781300"/>
                      <a:gd name="connsiteY74" fmla="*/ 359574 h 1855788"/>
                      <a:gd name="connsiteX75" fmla="*/ 1792112 w 2781300"/>
                      <a:gd name="connsiteY75" fmla="*/ 395862 h 1855788"/>
                      <a:gd name="connsiteX76" fmla="*/ 1908140 w 2781300"/>
                      <a:gd name="connsiteY76" fmla="*/ 388149 h 1855788"/>
                      <a:gd name="connsiteX77" fmla="*/ 1877411 w 2781300"/>
                      <a:gd name="connsiteY77" fmla="*/ 454261 h 1855788"/>
                      <a:gd name="connsiteX78" fmla="*/ 1882194 w 2781300"/>
                      <a:gd name="connsiteY78" fmla="*/ 456941 h 1855788"/>
                      <a:gd name="connsiteX79" fmla="*/ 1972435 w 2781300"/>
                      <a:gd name="connsiteY79" fmla="*/ 451649 h 1855788"/>
                      <a:gd name="connsiteX80" fmla="*/ 1949751 w 2781300"/>
                      <a:gd name="connsiteY80" fmla="*/ 494699 h 1855788"/>
                      <a:gd name="connsiteX81" fmla="*/ 2100242 w 2781300"/>
                      <a:gd name="connsiteY81" fmla="*/ 524674 h 1855788"/>
                      <a:gd name="connsiteX82" fmla="*/ 2080914 w 2781300"/>
                      <a:gd name="connsiteY82" fmla="*/ 567549 h 1855788"/>
                      <a:gd name="connsiteX83" fmla="*/ 2203928 w 2781300"/>
                      <a:gd name="connsiteY83" fmla="*/ 576262 h 1855788"/>
                      <a:gd name="connsiteX84" fmla="*/ 2180042 w 2781300"/>
                      <a:gd name="connsiteY84" fmla="*/ 622605 h 1855788"/>
                      <a:gd name="connsiteX85" fmla="*/ 2346339 w 2781300"/>
                      <a:gd name="connsiteY85" fmla="*/ 631032 h 1855788"/>
                      <a:gd name="connsiteX86" fmla="*/ 2319231 w 2781300"/>
                      <a:gd name="connsiteY86" fmla="*/ 696341 h 1855788"/>
                      <a:gd name="connsiteX87" fmla="*/ 2438404 w 2781300"/>
                      <a:gd name="connsiteY87" fmla="*/ 707232 h 1855788"/>
                      <a:gd name="connsiteX88" fmla="*/ 2416227 w 2781300"/>
                      <a:gd name="connsiteY88" fmla="*/ 746374 h 1855788"/>
                      <a:gd name="connsiteX89" fmla="*/ 2548297 w 2781300"/>
                      <a:gd name="connsiteY89" fmla="*/ 747713 h 1855788"/>
                      <a:gd name="connsiteX90" fmla="*/ 2513846 w 2781300"/>
                      <a:gd name="connsiteY90" fmla="*/ 796728 h 1855788"/>
                      <a:gd name="connsiteX91" fmla="*/ 2660245 w 2781300"/>
                      <a:gd name="connsiteY91" fmla="*/ 795338 h 1855788"/>
                      <a:gd name="connsiteX92" fmla="*/ 2629833 w 2781300"/>
                      <a:gd name="connsiteY92" fmla="*/ 852351 h 1855788"/>
                      <a:gd name="connsiteX93" fmla="*/ 2710659 w 2781300"/>
                      <a:gd name="connsiteY93" fmla="*/ 852487 h 1855788"/>
                      <a:gd name="connsiteX94" fmla="*/ 2692412 w 2781300"/>
                      <a:gd name="connsiteY94" fmla="*/ 881266 h 1855788"/>
                      <a:gd name="connsiteX95" fmla="*/ 2781300 w 2781300"/>
                      <a:gd name="connsiteY9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7314 w 2781300"/>
                      <a:gd name="connsiteY36" fmla="*/ 1784797 h 1855788"/>
                      <a:gd name="connsiteX37" fmla="*/ 1108885 w 2781300"/>
                      <a:gd name="connsiteY37" fmla="*/ 1822451 h 1855788"/>
                      <a:gd name="connsiteX38" fmla="*/ 1023105 w 2781300"/>
                      <a:gd name="connsiteY38" fmla="*/ 1817833 h 1855788"/>
                      <a:gd name="connsiteX39" fmla="*/ 1003642 w 2781300"/>
                      <a:gd name="connsiteY39" fmla="*/ 1814666 h 1855788"/>
                      <a:gd name="connsiteX40" fmla="*/ 997790 w 2781300"/>
                      <a:gd name="connsiteY40" fmla="*/ 1815797 h 1855788"/>
                      <a:gd name="connsiteX41" fmla="*/ 1008873 w 2781300"/>
                      <a:gd name="connsiteY41" fmla="*/ 1855788 h 1855788"/>
                      <a:gd name="connsiteX42" fmla="*/ 839790 w 2781300"/>
                      <a:gd name="connsiteY42" fmla="*/ 1836937 h 1855788"/>
                      <a:gd name="connsiteX43" fmla="*/ 821133 w 2781300"/>
                      <a:gd name="connsiteY43" fmla="*/ 1831631 h 1855788"/>
                      <a:gd name="connsiteX44" fmla="*/ 775540 w 2781300"/>
                      <a:gd name="connsiteY44" fmla="*/ 1828957 h 1855788"/>
                      <a:gd name="connsiteX45" fmla="*/ 0 w 2781300"/>
                      <a:gd name="connsiteY45" fmla="*/ 941388 h 1855788"/>
                      <a:gd name="connsiteX46" fmla="*/ 626400 w 2781300"/>
                      <a:gd name="connsiteY46" fmla="*/ 93223 h 1855788"/>
                      <a:gd name="connsiteX47" fmla="*/ 667074 w 2781300"/>
                      <a:gd name="connsiteY47" fmla="*/ 81034 h 1855788"/>
                      <a:gd name="connsiteX48" fmla="*/ 682305 w 2781300"/>
                      <a:gd name="connsiteY48" fmla="*/ 72919 h 1855788"/>
                      <a:gd name="connsiteX49" fmla="*/ 1008873 w 2781300"/>
                      <a:gd name="connsiteY49" fmla="*/ 0 h 1855788"/>
                      <a:gd name="connsiteX50" fmla="*/ 997186 w 2781300"/>
                      <a:gd name="connsiteY50" fmla="*/ 42173 h 1855788"/>
                      <a:gd name="connsiteX51" fmla="*/ 1023105 w 2781300"/>
                      <a:gd name="connsiteY51" fmla="*/ 37956 h 1855788"/>
                      <a:gd name="connsiteX52" fmla="*/ 1108885 w 2781300"/>
                      <a:gd name="connsiteY52" fmla="*/ 33337 h 1855788"/>
                      <a:gd name="connsiteX53" fmla="*/ 1097623 w 2781300"/>
                      <a:gd name="connsiteY53" fmla="*/ 72518 h 1855788"/>
                      <a:gd name="connsiteX54" fmla="*/ 1136568 w 2781300"/>
                      <a:gd name="connsiteY54" fmla="*/ 66383 h 1855788"/>
                      <a:gd name="connsiteX55" fmla="*/ 1222348 w 2781300"/>
                      <a:gd name="connsiteY55" fmla="*/ 61912 h 1855788"/>
                      <a:gd name="connsiteX56" fmla="*/ 1206030 w 2781300"/>
                      <a:gd name="connsiteY56" fmla="*/ 116866 h 1855788"/>
                      <a:gd name="connsiteX57" fmla="*/ 1232453 w 2781300"/>
                      <a:gd name="connsiteY57" fmla="*/ 127349 h 1855788"/>
                      <a:gd name="connsiteX58" fmla="*/ 1260393 w 2781300"/>
                      <a:gd name="connsiteY58" fmla="*/ 123238 h 1855788"/>
                      <a:gd name="connsiteX59" fmla="*/ 1346173 w 2781300"/>
                      <a:gd name="connsiteY59" fmla="*/ 119062 h 1855788"/>
                      <a:gd name="connsiteX60" fmla="*/ 1332246 w 2781300"/>
                      <a:gd name="connsiteY60" fmla="*/ 162868 h 1855788"/>
                      <a:gd name="connsiteX61" fmla="*/ 1344564 w 2781300"/>
                      <a:gd name="connsiteY61" fmla="*/ 161141 h 1855788"/>
                      <a:gd name="connsiteX62" fmla="*/ 1430344 w 2781300"/>
                      <a:gd name="connsiteY62" fmla="*/ 157162 h 1855788"/>
                      <a:gd name="connsiteX63" fmla="*/ 1413731 w 2781300"/>
                      <a:gd name="connsiteY63" fmla="*/ 206956 h 1855788"/>
                      <a:gd name="connsiteX64" fmla="*/ 1421485 w 2781300"/>
                      <a:gd name="connsiteY64" fmla="*/ 210624 h 1855788"/>
                      <a:gd name="connsiteX65" fmla="*/ 1473151 w 2781300"/>
                      <a:gd name="connsiteY65" fmla="*/ 203783 h 1855788"/>
                      <a:gd name="connsiteX66" fmla="*/ 1558931 w 2781300"/>
                      <a:gd name="connsiteY66" fmla="*/ 200025 h 1855788"/>
                      <a:gd name="connsiteX67" fmla="*/ 1535305 w 2781300"/>
                      <a:gd name="connsiteY67" fmla="*/ 266902 h 1855788"/>
                      <a:gd name="connsiteX68" fmla="*/ 1540646 w 2781300"/>
                      <a:gd name="connsiteY68" fmla="*/ 269743 h 1855788"/>
                      <a:gd name="connsiteX69" fmla="*/ 1620474 w 2781300"/>
                      <a:gd name="connsiteY69" fmla="*/ 263128 h 1855788"/>
                      <a:gd name="connsiteX70" fmla="*/ 1605204 w 2781300"/>
                      <a:gd name="connsiteY70" fmla="*/ 304079 h 1855788"/>
                      <a:gd name="connsiteX71" fmla="*/ 1757367 w 2781300"/>
                      <a:gd name="connsiteY71" fmla="*/ 311945 h 1855788"/>
                      <a:gd name="connsiteX72" fmla="*/ 1735914 w 2781300"/>
                      <a:gd name="connsiteY72" fmla="*/ 364629 h 1855788"/>
                      <a:gd name="connsiteX73" fmla="*/ 1808129 w 2781300"/>
                      <a:gd name="connsiteY73" fmla="*/ 359574 h 1855788"/>
                      <a:gd name="connsiteX74" fmla="*/ 1792112 w 2781300"/>
                      <a:gd name="connsiteY74" fmla="*/ 395862 h 1855788"/>
                      <a:gd name="connsiteX75" fmla="*/ 1908140 w 2781300"/>
                      <a:gd name="connsiteY75" fmla="*/ 388149 h 1855788"/>
                      <a:gd name="connsiteX76" fmla="*/ 1877411 w 2781300"/>
                      <a:gd name="connsiteY76" fmla="*/ 454261 h 1855788"/>
                      <a:gd name="connsiteX77" fmla="*/ 1882194 w 2781300"/>
                      <a:gd name="connsiteY77" fmla="*/ 456941 h 1855788"/>
                      <a:gd name="connsiteX78" fmla="*/ 1972435 w 2781300"/>
                      <a:gd name="connsiteY78" fmla="*/ 451649 h 1855788"/>
                      <a:gd name="connsiteX79" fmla="*/ 1949751 w 2781300"/>
                      <a:gd name="connsiteY79" fmla="*/ 494699 h 1855788"/>
                      <a:gd name="connsiteX80" fmla="*/ 2100242 w 2781300"/>
                      <a:gd name="connsiteY80" fmla="*/ 524674 h 1855788"/>
                      <a:gd name="connsiteX81" fmla="*/ 2080914 w 2781300"/>
                      <a:gd name="connsiteY81" fmla="*/ 567549 h 1855788"/>
                      <a:gd name="connsiteX82" fmla="*/ 2203928 w 2781300"/>
                      <a:gd name="connsiteY82" fmla="*/ 576262 h 1855788"/>
                      <a:gd name="connsiteX83" fmla="*/ 2180042 w 2781300"/>
                      <a:gd name="connsiteY83" fmla="*/ 622605 h 1855788"/>
                      <a:gd name="connsiteX84" fmla="*/ 2346339 w 2781300"/>
                      <a:gd name="connsiteY84" fmla="*/ 631032 h 1855788"/>
                      <a:gd name="connsiteX85" fmla="*/ 2319231 w 2781300"/>
                      <a:gd name="connsiteY85" fmla="*/ 696341 h 1855788"/>
                      <a:gd name="connsiteX86" fmla="*/ 2438404 w 2781300"/>
                      <a:gd name="connsiteY86" fmla="*/ 707232 h 1855788"/>
                      <a:gd name="connsiteX87" fmla="*/ 2416227 w 2781300"/>
                      <a:gd name="connsiteY87" fmla="*/ 746374 h 1855788"/>
                      <a:gd name="connsiteX88" fmla="*/ 2548297 w 2781300"/>
                      <a:gd name="connsiteY88" fmla="*/ 747713 h 1855788"/>
                      <a:gd name="connsiteX89" fmla="*/ 2513846 w 2781300"/>
                      <a:gd name="connsiteY89" fmla="*/ 796728 h 1855788"/>
                      <a:gd name="connsiteX90" fmla="*/ 2660245 w 2781300"/>
                      <a:gd name="connsiteY90" fmla="*/ 795338 h 1855788"/>
                      <a:gd name="connsiteX91" fmla="*/ 2629833 w 2781300"/>
                      <a:gd name="connsiteY91" fmla="*/ 852351 h 1855788"/>
                      <a:gd name="connsiteX92" fmla="*/ 2710659 w 2781300"/>
                      <a:gd name="connsiteY92" fmla="*/ 852487 h 1855788"/>
                      <a:gd name="connsiteX93" fmla="*/ 2692412 w 2781300"/>
                      <a:gd name="connsiteY93" fmla="*/ 881266 h 1855788"/>
                      <a:gd name="connsiteX94" fmla="*/ 2781300 w 2781300"/>
                      <a:gd name="connsiteY9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8885 w 2781300"/>
                      <a:gd name="connsiteY36" fmla="*/ 1822451 h 1855788"/>
                      <a:gd name="connsiteX37" fmla="*/ 1023105 w 2781300"/>
                      <a:gd name="connsiteY37" fmla="*/ 1817833 h 1855788"/>
                      <a:gd name="connsiteX38" fmla="*/ 1003642 w 2781300"/>
                      <a:gd name="connsiteY38" fmla="*/ 1814666 h 1855788"/>
                      <a:gd name="connsiteX39" fmla="*/ 997790 w 2781300"/>
                      <a:gd name="connsiteY39" fmla="*/ 1815797 h 1855788"/>
                      <a:gd name="connsiteX40" fmla="*/ 1008873 w 2781300"/>
                      <a:gd name="connsiteY40" fmla="*/ 1855788 h 1855788"/>
                      <a:gd name="connsiteX41" fmla="*/ 839790 w 2781300"/>
                      <a:gd name="connsiteY41" fmla="*/ 1836937 h 1855788"/>
                      <a:gd name="connsiteX42" fmla="*/ 821133 w 2781300"/>
                      <a:gd name="connsiteY42" fmla="*/ 1831631 h 1855788"/>
                      <a:gd name="connsiteX43" fmla="*/ 775540 w 2781300"/>
                      <a:gd name="connsiteY43" fmla="*/ 1828957 h 1855788"/>
                      <a:gd name="connsiteX44" fmla="*/ 0 w 2781300"/>
                      <a:gd name="connsiteY44" fmla="*/ 941388 h 1855788"/>
                      <a:gd name="connsiteX45" fmla="*/ 626400 w 2781300"/>
                      <a:gd name="connsiteY45" fmla="*/ 93223 h 1855788"/>
                      <a:gd name="connsiteX46" fmla="*/ 667074 w 2781300"/>
                      <a:gd name="connsiteY46" fmla="*/ 81034 h 1855788"/>
                      <a:gd name="connsiteX47" fmla="*/ 682305 w 2781300"/>
                      <a:gd name="connsiteY47" fmla="*/ 72919 h 1855788"/>
                      <a:gd name="connsiteX48" fmla="*/ 1008873 w 2781300"/>
                      <a:gd name="connsiteY48" fmla="*/ 0 h 1855788"/>
                      <a:gd name="connsiteX49" fmla="*/ 997186 w 2781300"/>
                      <a:gd name="connsiteY49" fmla="*/ 42173 h 1855788"/>
                      <a:gd name="connsiteX50" fmla="*/ 1023105 w 2781300"/>
                      <a:gd name="connsiteY50" fmla="*/ 37956 h 1855788"/>
                      <a:gd name="connsiteX51" fmla="*/ 1108885 w 2781300"/>
                      <a:gd name="connsiteY51" fmla="*/ 33337 h 1855788"/>
                      <a:gd name="connsiteX52" fmla="*/ 1097623 w 2781300"/>
                      <a:gd name="connsiteY52" fmla="*/ 72518 h 1855788"/>
                      <a:gd name="connsiteX53" fmla="*/ 1136568 w 2781300"/>
                      <a:gd name="connsiteY53" fmla="*/ 66383 h 1855788"/>
                      <a:gd name="connsiteX54" fmla="*/ 1222348 w 2781300"/>
                      <a:gd name="connsiteY54" fmla="*/ 61912 h 1855788"/>
                      <a:gd name="connsiteX55" fmla="*/ 1206030 w 2781300"/>
                      <a:gd name="connsiteY55" fmla="*/ 116866 h 1855788"/>
                      <a:gd name="connsiteX56" fmla="*/ 1232453 w 2781300"/>
                      <a:gd name="connsiteY56" fmla="*/ 127349 h 1855788"/>
                      <a:gd name="connsiteX57" fmla="*/ 1260393 w 2781300"/>
                      <a:gd name="connsiteY57" fmla="*/ 123238 h 1855788"/>
                      <a:gd name="connsiteX58" fmla="*/ 1346173 w 2781300"/>
                      <a:gd name="connsiteY58" fmla="*/ 119062 h 1855788"/>
                      <a:gd name="connsiteX59" fmla="*/ 1332246 w 2781300"/>
                      <a:gd name="connsiteY59" fmla="*/ 162868 h 1855788"/>
                      <a:gd name="connsiteX60" fmla="*/ 1344564 w 2781300"/>
                      <a:gd name="connsiteY60" fmla="*/ 161141 h 1855788"/>
                      <a:gd name="connsiteX61" fmla="*/ 1430344 w 2781300"/>
                      <a:gd name="connsiteY61" fmla="*/ 157162 h 1855788"/>
                      <a:gd name="connsiteX62" fmla="*/ 1413731 w 2781300"/>
                      <a:gd name="connsiteY62" fmla="*/ 206956 h 1855788"/>
                      <a:gd name="connsiteX63" fmla="*/ 1421485 w 2781300"/>
                      <a:gd name="connsiteY63" fmla="*/ 210624 h 1855788"/>
                      <a:gd name="connsiteX64" fmla="*/ 1473151 w 2781300"/>
                      <a:gd name="connsiteY64" fmla="*/ 203783 h 1855788"/>
                      <a:gd name="connsiteX65" fmla="*/ 1558931 w 2781300"/>
                      <a:gd name="connsiteY65" fmla="*/ 200025 h 1855788"/>
                      <a:gd name="connsiteX66" fmla="*/ 1535305 w 2781300"/>
                      <a:gd name="connsiteY66" fmla="*/ 266902 h 1855788"/>
                      <a:gd name="connsiteX67" fmla="*/ 1540646 w 2781300"/>
                      <a:gd name="connsiteY67" fmla="*/ 269743 h 1855788"/>
                      <a:gd name="connsiteX68" fmla="*/ 1620474 w 2781300"/>
                      <a:gd name="connsiteY68" fmla="*/ 263128 h 1855788"/>
                      <a:gd name="connsiteX69" fmla="*/ 1605204 w 2781300"/>
                      <a:gd name="connsiteY69" fmla="*/ 304079 h 1855788"/>
                      <a:gd name="connsiteX70" fmla="*/ 1757367 w 2781300"/>
                      <a:gd name="connsiteY70" fmla="*/ 311945 h 1855788"/>
                      <a:gd name="connsiteX71" fmla="*/ 1735914 w 2781300"/>
                      <a:gd name="connsiteY71" fmla="*/ 364629 h 1855788"/>
                      <a:gd name="connsiteX72" fmla="*/ 1808129 w 2781300"/>
                      <a:gd name="connsiteY72" fmla="*/ 359574 h 1855788"/>
                      <a:gd name="connsiteX73" fmla="*/ 1792112 w 2781300"/>
                      <a:gd name="connsiteY73" fmla="*/ 395862 h 1855788"/>
                      <a:gd name="connsiteX74" fmla="*/ 1908140 w 2781300"/>
                      <a:gd name="connsiteY74" fmla="*/ 388149 h 1855788"/>
                      <a:gd name="connsiteX75" fmla="*/ 1877411 w 2781300"/>
                      <a:gd name="connsiteY75" fmla="*/ 454261 h 1855788"/>
                      <a:gd name="connsiteX76" fmla="*/ 1882194 w 2781300"/>
                      <a:gd name="connsiteY76" fmla="*/ 456941 h 1855788"/>
                      <a:gd name="connsiteX77" fmla="*/ 1972435 w 2781300"/>
                      <a:gd name="connsiteY77" fmla="*/ 451649 h 1855788"/>
                      <a:gd name="connsiteX78" fmla="*/ 1949751 w 2781300"/>
                      <a:gd name="connsiteY78" fmla="*/ 494699 h 1855788"/>
                      <a:gd name="connsiteX79" fmla="*/ 2100242 w 2781300"/>
                      <a:gd name="connsiteY79" fmla="*/ 524674 h 1855788"/>
                      <a:gd name="connsiteX80" fmla="*/ 2080914 w 2781300"/>
                      <a:gd name="connsiteY80" fmla="*/ 567549 h 1855788"/>
                      <a:gd name="connsiteX81" fmla="*/ 2203928 w 2781300"/>
                      <a:gd name="connsiteY81" fmla="*/ 576262 h 1855788"/>
                      <a:gd name="connsiteX82" fmla="*/ 2180042 w 2781300"/>
                      <a:gd name="connsiteY82" fmla="*/ 622605 h 1855788"/>
                      <a:gd name="connsiteX83" fmla="*/ 2346339 w 2781300"/>
                      <a:gd name="connsiteY83" fmla="*/ 631032 h 1855788"/>
                      <a:gd name="connsiteX84" fmla="*/ 2319231 w 2781300"/>
                      <a:gd name="connsiteY84" fmla="*/ 696341 h 1855788"/>
                      <a:gd name="connsiteX85" fmla="*/ 2438404 w 2781300"/>
                      <a:gd name="connsiteY85" fmla="*/ 707232 h 1855788"/>
                      <a:gd name="connsiteX86" fmla="*/ 2416227 w 2781300"/>
                      <a:gd name="connsiteY86" fmla="*/ 746374 h 1855788"/>
                      <a:gd name="connsiteX87" fmla="*/ 2548297 w 2781300"/>
                      <a:gd name="connsiteY87" fmla="*/ 747713 h 1855788"/>
                      <a:gd name="connsiteX88" fmla="*/ 2513846 w 2781300"/>
                      <a:gd name="connsiteY88" fmla="*/ 796728 h 1855788"/>
                      <a:gd name="connsiteX89" fmla="*/ 2660245 w 2781300"/>
                      <a:gd name="connsiteY89" fmla="*/ 795338 h 1855788"/>
                      <a:gd name="connsiteX90" fmla="*/ 2629833 w 2781300"/>
                      <a:gd name="connsiteY90" fmla="*/ 852351 h 1855788"/>
                      <a:gd name="connsiteX91" fmla="*/ 2710659 w 2781300"/>
                      <a:gd name="connsiteY91" fmla="*/ 852487 h 1855788"/>
                      <a:gd name="connsiteX92" fmla="*/ 2692412 w 2781300"/>
                      <a:gd name="connsiteY92" fmla="*/ 881266 h 1855788"/>
                      <a:gd name="connsiteX93" fmla="*/ 2781300 w 2781300"/>
                      <a:gd name="connsiteY9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8885 w 2781300"/>
                      <a:gd name="connsiteY36" fmla="*/ 1822451 h 1855788"/>
                      <a:gd name="connsiteX37" fmla="*/ 1003642 w 2781300"/>
                      <a:gd name="connsiteY37" fmla="*/ 1814666 h 1855788"/>
                      <a:gd name="connsiteX38" fmla="*/ 997790 w 2781300"/>
                      <a:gd name="connsiteY38" fmla="*/ 1815797 h 1855788"/>
                      <a:gd name="connsiteX39" fmla="*/ 1008873 w 2781300"/>
                      <a:gd name="connsiteY39" fmla="*/ 1855788 h 1855788"/>
                      <a:gd name="connsiteX40" fmla="*/ 839790 w 2781300"/>
                      <a:gd name="connsiteY40" fmla="*/ 1836937 h 1855788"/>
                      <a:gd name="connsiteX41" fmla="*/ 821133 w 2781300"/>
                      <a:gd name="connsiteY41" fmla="*/ 1831631 h 1855788"/>
                      <a:gd name="connsiteX42" fmla="*/ 775540 w 2781300"/>
                      <a:gd name="connsiteY42" fmla="*/ 1828957 h 1855788"/>
                      <a:gd name="connsiteX43" fmla="*/ 0 w 2781300"/>
                      <a:gd name="connsiteY43" fmla="*/ 941388 h 1855788"/>
                      <a:gd name="connsiteX44" fmla="*/ 626400 w 2781300"/>
                      <a:gd name="connsiteY44" fmla="*/ 93223 h 1855788"/>
                      <a:gd name="connsiteX45" fmla="*/ 667074 w 2781300"/>
                      <a:gd name="connsiteY45" fmla="*/ 81034 h 1855788"/>
                      <a:gd name="connsiteX46" fmla="*/ 682305 w 2781300"/>
                      <a:gd name="connsiteY46" fmla="*/ 72919 h 1855788"/>
                      <a:gd name="connsiteX47" fmla="*/ 1008873 w 2781300"/>
                      <a:gd name="connsiteY47" fmla="*/ 0 h 1855788"/>
                      <a:gd name="connsiteX48" fmla="*/ 997186 w 2781300"/>
                      <a:gd name="connsiteY48" fmla="*/ 42173 h 1855788"/>
                      <a:gd name="connsiteX49" fmla="*/ 1023105 w 2781300"/>
                      <a:gd name="connsiteY49" fmla="*/ 37956 h 1855788"/>
                      <a:gd name="connsiteX50" fmla="*/ 1108885 w 2781300"/>
                      <a:gd name="connsiteY50" fmla="*/ 33337 h 1855788"/>
                      <a:gd name="connsiteX51" fmla="*/ 1097623 w 2781300"/>
                      <a:gd name="connsiteY51" fmla="*/ 72518 h 1855788"/>
                      <a:gd name="connsiteX52" fmla="*/ 1136568 w 2781300"/>
                      <a:gd name="connsiteY52" fmla="*/ 66383 h 1855788"/>
                      <a:gd name="connsiteX53" fmla="*/ 1222348 w 2781300"/>
                      <a:gd name="connsiteY53" fmla="*/ 61912 h 1855788"/>
                      <a:gd name="connsiteX54" fmla="*/ 1206030 w 2781300"/>
                      <a:gd name="connsiteY54" fmla="*/ 116866 h 1855788"/>
                      <a:gd name="connsiteX55" fmla="*/ 1232453 w 2781300"/>
                      <a:gd name="connsiteY55" fmla="*/ 127349 h 1855788"/>
                      <a:gd name="connsiteX56" fmla="*/ 1260393 w 2781300"/>
                      <a:gd name="connsiteY56" fmla="*/ 123238 h 1855788"/>
                      <a:gd name="connsiteX57" fmla="*/ 1346173 w 2781300"/>
                      <a:gd name="connsiteY57" fmla="*/ 119062 h 1855788"/>
                      <a:gd name="connsiteX58" fmla="*/ 1332246 w 2781300"/>
                      <a:gd name="connsiteY58" fmla="*/ 162868 h 1855788"/>
                      <a:gd name="connsiteX59" fmla="*/ 1344564 w 2781300"/>
                      <a:gd name="connsiteY59" fmla="*/ 161141 h 1855788"/>
                      <a:gd name="connsiteX60" fmla="*/ 1430344 w 2781300"/>
                      <a:gd name="connsiteY60" fmla="*/ 157162 h 1855788"/>
                      <a:gd name="connsiteX61" fmla="*/ 1413731 w 2781300"/>
                      <a:gd name="connsiteY61" fmla="*/ 206956 h 1855788"/>
                      <a:gd name="connsiteX62" fmla="*/ 1421485 w 2781300"/>
                      <a:gd name="connsiteY62" fmla="*/ 210624 h 1855788"/>
                      <a:gd name="connsiteX63" fmla="*/ 1473151 w 2781300"/>
                      <a:gd name="connsiteY63" fmla="*/ 203783 h 1855788"/>
                      <a:gd name="connsiteX64" fmla="*/ 1558931 w 2781300"/>
                      <a:gd name="connsiteY64" fmla="*/ 200025 h 1855788"/>
                      <a:gd name="connsiteX65" fmla="*/ 1535305 w 2781300"/>
                      <a:gd name="connsiteY65" fmla="*/ 266902 h 1855788"/>
                      <a:gd name="connsiteX66" fmla="*/ 1540646 w 2781300"/>
                      <a:gd name="connsiteY66" fmla="*/ 269743 h 1855788"/>
                      <a:gd name="connsiteX67" fmla="*/ 1620474 w 2781300"/>
                      <a:gd name="connsiteY67" fmla="*/ 263128 h 1855788"/>
                      <a:gd name="connsiteX68" fmla="*/ 1605204 w 2781300"/>
                      <a:gd name="connsiteY68" fmla="*/ 304079 h 1855788"/>
                      <a:gd name="connsiteX69" fmla="*/ 1757367 w 2781300"/>
                      <a:gd name="connsiteY69" fmla="*/ 311945 h 1855788"/>
                      <a:gd name="connsiteX70" fmla="*/ 1735914 w 2781300"/>
                      <a:gd name="connsiteY70" fmla="*/ 364629 h 1855788"/>
                      <a:gd name="connsiteX71" fmla="*/ 1808129 w 2781300"/>
                      <a:gd name="connsiteY71" fmla="*/ 359574 h 1855788"/>
                      <a:gd name="connsiteX72" fmla="*/ 1792112 w 2781300"/>
                      <a:gd name="connsiteY72" fmla="*/ 395862 h 1855788"/>
                      <a:gd name="connsiteX73" fmla="*/ 1908140 w 2781300"/>
                      <a:gd name="connsiteY73" fmla="*/ 388149 h 1855788"/>
                      <a:gd name="connsiteX74" fmla="*/ 1877411 w 2781300"/>
                      <a:gd name="connsiteY74" fmla="*/ 454261 h 1855788"/>
                      <a:gd name="connsiteX75" fmla="*/ 1882194 w 2781300"/>
                      <a:gd name="connsiteY75" fmla="*/ 456941 h 1855788"/>
                      <a:gd name="connsiteX76" fmla="*/ 1972435 w 2781300"/>
                      <a:gd name="connsiteY76" fmla="*/ 451649 h 1855788"/>
                      <a:gd name="connsiteX77" fmla="*/ 1949751 w 2781300"/>
                      <a:gd name="connsiteY77" fmla="*/ 494699 h 1855788"/>
                      <a:gd name="connsiteX78" fmla="*/ 2100242 w 2781300"/>
                      <a:gd name="connsiteY78" fmla="*/ 524674 h 1855788"/>
                      <a:gd name="connsiteX79" fmla="*/ 2080914 w 2781300"/>
                      <a:gd name="connsiteY79" fmla="*/ 567549 h 1855788"/>
                      <a:gd name="connsiteX80" fmla="*/ 2203928 w 2781300"/>
                      <a:gd name="connsiteY80" fmla="*/ 576262 h 1855788"/>
                      <a:gd name="connsiteX81" fmla="*/ 2180042 w 2781300"/>
                      <a:gd name="connsiteY81" fmla="*/ 622605 h 1855788"/>
                      <a:gd name="connsiteX82" fmla="*/ 2346339 w 2781300"/>
                      <a:gd name="connsiteY82" fmla="*/ 631032 h 1855788"/>
                      <a:gd name="connsiteX83" fmla="*/ 2319231 w 2781300"/>
                      <a:gd name="connsiteY83" fmla="*/ 696341 h 1855788"/>
                      <a:gd name="connsiteX84" fmla="*/ 2438404 w 2781300"/>
                      <a:gd name="connsiteY84" fmla="*/ 707232 h 1855788"/>
                      <a:gd name="connsiteX85" fmla="*/ 2416227 w 2781300"/>
                      <a:gd name="connsiteY85" fmla="*/ 746374 h 1855788"/>
                      <a:gd name="connsiteX86" fmla="*/ 2548297 w 2781300"/>
                      <a:gd name="connsiteY86" fmla="*/ 747713 h 1855788"/>
                      <a:gd name="connsiteX87" fmla="*/ 2513846 w 2781300"/>
                      <a:gd name="connsiteY87" fmla="*/ 796728 h 1855788"/>
                      <a:gd name="connsiteX88" fmla="*/ 2660245 w 2781300"/>
                      <a:gd name="connsiteY88" fmla="*/ 795338 h 1855788"/>
                      <a:gd name="connsiteX89" fmla="*/ 2629833 w 2781300"/>
                      <a:gd name="connsiteY89" fmla="*/ 852351 h 1855788"/>
                      <a:gd name="connsiteX90" fmla="*/ 2710659 w 2781300"/>
                      <a:gd name="connsiteY90" fmla="*/ 852487 h 1855788"/>
                      <a:gd name="connsiteX91" fmla="*/ 2692412 w 2781300"/>
                      <a:gd name="connsiteY91" fmla="*/ 881266 h 1855788"/>
                      <a:gd name="connsiteX92" fmla="*/ 2781300 w 2781300"/>
                      <a:gd name="connsiteY9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023105 w 2781300"/>
                      <a:gd name="connsiteY48" fmla="*/ 37956 h 1855788"/>
                      <a:gd name="connsiteX49" fmla="*/ 1108885 w 2781300"/>
                      <a:gd name="connsiteY49" fmla="*/ 33337 h 1855788"/>
                      <a:gd name="connsiteX50" fmla="*/ 1097623 w 2781300"/>
                      <a:gd name="connsiteY50" fmla="*/ 72518 h 1855788"/>
                      <a:gd name="connsiteX51" fmla="*/ 1136568 w 2781300"/>
                      <a:gd name="connsiteY51" fmla="*/ 66383 h 1855788"/>
                      <a:gd name="connsiteX52" fmla="*/ 1222348 w 2781300"/>
                      <a:gd name="connsiteY52" fmla="*/ 61912 h 1855788"/>
                      <a:gd name="connsiteX53" fmla="*/ 1206030 w 2781300"/>
                      <a:gd name="connsiteY53" fmla="*/ 116866 h 1855788"/>
                      <a:gd name="connsiteX54" fmla="*/ 1232453 w 2781300"/>
                      <a:gd name="connsiteY54" fmla="*/ 127349 h 1855788"/>
                      <a:gd name="connsiteX55" fmla="*/ 1260393 w 2781300"/>
                      <a:gd name="connsiteY55" fmla="*/ 123238 h 1855788"/>
                      <a:gd name="connsiteX56" fmla="*/ 1346173 w 2781300"/>
                      <a:gd name="connsiteY56" fmla="*/ 119062 h 1855788"/>
                      <a:gd name="connsiteX57" fmla="*/ 1332246 w 2781300"/>
                      <a:gd name="connsiteY57" fmla="*/ 162868 h 1855788"/>
                      <a:gd name="connsiteX58" fmla="*/ 1344564 w 2781300"/>
                      <a:gd name="connsiteY58" fmla="*/ 161141 h 1855788"/>
                      <a:gd name="connsiteX59" fmla="*/ 1430344 w 2781300"/>
                      <a:gd name="connsiteY59" fmla="*/ 157162 h 1855788"/>
                      <a:gd name="connsiteX60" fmla="*/ 1413731 w 2781300"/>
                      <a:gd name="connsiteY60" fmla="*/ 206956 h 1855788"/>
                      <a:gd name="connsiteX61" fmla="*/ 1421485 w 2781300"/>
                      <a:gd name="connsiteY61" fmla="*/ 210624 h 1855788"/>
                      <a:gd name="connsiteX62" fmla="*/ 1473151 w 2781300"/>
                      <a:gd name="connsiteY62" fmla="*/ 203783 h 1855788"/>
                      <a:gd name="connsiteX63" fmla="*/ 1558931 w 2781300"/>
                      <a:gd name="connsiteY63" fmla="*/ 200025 h 1855788"/>
                      <a:gd name="connsiteX64" fmla="*/ 1535305 w 2781300"/>
                      <a:gd name="connsiteY64" fmla="*/ 266902 h 1855788"/>
                      <a:gd name="connsiteX65" fmla="*/ 1540646 w 2781300"/>
                      <a:gd name="connsiteY65" fmla="*/ 269743 h 1855788"/>
                      <a:gd name="connsiteX66" fmla="*/ 1620474 w 2781300"/>
                      <a:gd name="connsiteY66" fmla="*/ 263128 h 1855788"/>
                      <a:gd name="connsiteX67" fmla="*/ 1605204 w 2781300"/>
                      <a:gd name="connsiteY67" fmla="*/ 304079 h 1855788"/>
                      <a:gd name="connsiteX68" fmla="*/ 1757367 w 2781300"/>
                      <a:gd name="connsiteY68" fmla="*/ 311945 h 1855788"/>
                      <a:gd name="connsiteX69" fmla="*/ 1735914 w 2781300"/>
                      <a:gd name="connsiteY69" fmla="*/ 364629 h 1855788"/>
                      <a:gd name="connsiteX70" fmla="*/ 1808129 w 2781300"/>
                      <a:gd name="connsiteY70" fmla="*/ 359574 h 1855788"/>
                      <a:gd name="connsiteX71" fmla="*/ 1792112 w 2781300"/>
                      <a:gd name="connsiteY71" fmla="*/ 395862 h 1855788"/>
                      <a:gd name="connsiteX72" fmla="*/ 1908140 w 2781300"/>
                      <a:gd name="connsiteY72" fmla="*/ 388149 h 1855788"/>
                      <a:gd name="connsiteX73" fmla="*/ 1877411 w 2781300"/>
                      <a:gd name="connsiteY73" fmla="*/ 454261 h 1855788"/>
                      <a:gd name="connsiteX74" fmla="*/ 1882194 w 2781300"/>
                      <a:gd name="connsiteY74" fmla="*/ 456941 h 1855788"/>
                      <a:gd name="connsiteX75" fmla="*/ 1972435 w 2781300"/>
                      <a:gd name="connsiteY75" fmla="*/ 451649 h 1855788"/>
                      <a:gd name="connsiteX76" fmla="*/ 1949751 w 2781300"/>
                      <a:gd name="connsiteY76" fmla="*/ 494699 h 1855788"/>
                      <a:gd name="connsiteX77" fmla="*/ 2100242 w 2781300"/>
                      <a:gd name="connsiteY77" fmla="*/ 524674 h 1855788"/>
                      <a:gd name="connsiteX78" fmla="*/ 2080914 w 2781300"/>
                      <a:gd name="connsiteY78" fmla="*/ 567549 h 1855788"/>
                      <a:gd name="connsiteX79" fmla="*/ 2203928 w 2781300"/>
                      <a:gd name="connsiteY79" fmla="*/ 576262 h 1855788"/>
                      <a:gd name="connsiteX80" fmla="*/ 2180042 w 2781300"/>
                      <a:gd name="connsiteY80" fmla="*/ 622605 h 1855788"/>
                      <a:gd name="connsiteX81" fmla="*/ 2346339 w 2781300"/>
                      <a:gd name="connsiteY81" fmla="*/ 631032 h 1855788"/>
                      <a:gd name="connsiteX82" fmla="*/ 2319231 w 2781300"/>
                      <a:gd name="connsiteY82" fmla="*/ 696341 h 1855788"/>
                      <a:gd name="connsiteX83" fmla="*/ 2438404 w 2781300"/>
                      <a:gd name="connsiteY83" fmla="*/ 707232 h 1855788"/>
                      <a:gd name="connsiteX84" fmla="*/ 2416227 w 2781300"/>
                      <a:gd name="connsiteY84" fmla="*/ 746374 h 1855788"/>
                      <a:gd name="connsiteX85" fmla="*/ 2548297 w 2781300"/>
                      <a:gd name="connsiteY85" fmla="*/ 747713 h 1855788"/>
                      <a:gd name="connsiteX86" fmla="*/ 2513846 w 2781300"/>
                      <a:gd name="connsiteY86" fmla="*/ 796728 h 1855788"/>
                      <a:gd name="connsiteX87" fmla="*/ 2660245 w 2781300"/>
                      <a:gd name="connsiteY87" fmla="*/ 795338 h 1855788"/>
                      <a:gd name="connsiteX88" fmla="*/ 2629833 w 2781300"/>
                      <a:gd name="connsiteY88" fmla="*/ 852351 h 1855788"/>
                      <a:gd name="connsiteX89" fmla="*/ 2710659 w 2781300"/>
                      <a:gd name="connsiteY89" fmla="*/ 852487 h 1855788"/>
                      <a:gd name="connsiteX90" fmla="*/ 2692412 w 2781300"/>
                      <a:gd name="connsiteY90" fmla="*/ 881266 h 1855788"/>
                      <a:gd name="connsiteX91" fmla="*/ 2781300 w 2781300"/>
                      <a:gd name="connsiteY9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023105 w 2781300"/>
                      <a:gd name="connsiteY48" fmla="*/ 37956 h 1855788"/>
                      <a:gd name="connsiteX49" fmla="*/ 1108885 w 2781300"/>
                      <a:gd name="connsiteY49" fmla="*/ 33337 h 1855788"/>
                      <a:gd name="connsiteX50" fmla="*/ 1097623 w 2781300"/>
                      <a:gd name="connsiteY50" fmla="*/ 72518 h 1855788"/>
                      <a:gd name="connsiteX51" fmla="*/ 1222348 w 2781300"/>
                      <a:gd name="connsiteY51" fmla="*/ 61912 h 1855788"/>
                      <a:gd name="connsiteX52" fmla="*/ 1206030 w 2781300"/>
                      <a:gd name="connsiteY52" fmla="*/ 116866 h 1855788"/>
                      <a:gd name="connsiteX53" fmla="*/ 1232453 w 2781300"/>
                      <a:gd name="connsiteY53" fmla="*/ 127349 h 1855788"/>
                      <a:gd name="connsiteX54" fmla="*/ 1260393 w 2781300"/>
                      <a:gd name="connsiteY54" fmla="*/ 123238 h 1855788"/>
                      <a:gd name="connsiteX55" fmla="*/ 1346173 w 2781300"/>
                      <a:gd name="connsiteY55" fmla="*/ 119062 h 1855788"/>
                      <a:gd name="connsiteX56" fmla="*/ 1332246 w 2781300"/>
                      <a:gd name="connsiteY56" fmla="*/ 162868 h 1855788"/>
                      <a:gd name="connsiteX57" fmla="*/ 1344564 w 2781300"/>
                      <a:gd name="connsiteY57" fmla="*/ 161141 h 1855788"/>
                      <a:gd name="connsiteX58" fmla="*/ 1430344 w 2781300"/>
                      <a:gd name="connsiteY58" fmla="*/ 157162 h 1855788"/>
                      <a:gd name="connsiteX59" fmla="*/ 1413731 w 2781300"/>
                      <a:gd name="connsiteY59" fmla="*/ 206956 h 1855788"/>
                      <a:gd name="connsiteX60" fmla="*/ 1421485 w 2781300"/>
                      <a:gd name="connsiteY60" fmla="*/ 210624 h 1855788"/>
                      <a:gd name="connsiteX61" fmla="*/ 1473151 w 2781300"/>
                      <a:gd name="connsiteY61" fmla="*/ 203783 h 1855788"/>
                      <a:gd name="connsiteX62" fmla="*/ 1558931 w 2781300"/>
                      <a:gd name="connsiteY62" fmla="*/ 200025 h 1855788"/>
                      <a:gd name="connsiteX63" fmla="*/ 1535305 w 2781300"/>
                      <a:gd name="connsiteY63" fmla="*/ 266902 h 1855788"/>
                      <a:gd name="connsiteX64" fmla="*/ 1540646 w 2781300"/>
                      <a:gd name="connsiteY64" fmla="*/ 269743 h 1855788"/>
                      <a:gd name="connsiteX65" fmla="*/ 1620474 w 2781300"/>
                      <a:gd name="connsiteY65" fmla="*/ 263128 h 1855788"/>
                      <a:gd name="connsiteX66" fmla="*/ 1605204 w 2781300"/>
                      <a:gd name="connsiteY66" fmla="*/ 304079 h 1855788"/>
                      <a:gd name="connsiteX67" fmla="*/ 1757367 w 2781300"/>
                      <a:gd name="connsiteY67" fmla="*/ 311945 h 1855788"/>
                      <a:gd name="connsiteX68" fmla="*/ 1735914 w 2781300"/>
                      <a:gd name="connsiteY68" fmla="*/ 364629 h 1855788"/>
                      <a:gd name="connsiteX69" fmla="*/ 1808129 w 2781300"/>
                      <a:gd name="connsiteY69" fmla="*/ 359574 h 1855788"/>
                      <a:gd name="connsiteX70" fmla="*/ 1792112 w 2781300"/>
                      <a:gd name="connsiteY70" fmla="*/ 395862 h 1855788"/>
                      <a:gd name="connsiteX71" fmla="*/ 1908140 w 2781300"/>
                      <a:gd name="connsiteY71" fmla="*/ 388149 h 1855788"/>
                      <a:gd name="connsiteX72" fmla="*/ 1877411 w 2781300"/>
                      <a:gd name="connsiteY72" fmla="*/ 454261 h 1855788"/>
                      <a:gd name="connsiteX73" fmla="*/ 1882194 w 2781300"/>
                      <a:gd name="connsiteY73" fmla="*/ 456941 h 1855788"/>
                      <a:gd name="connsiteX74" fmla="*/ 1972435 w 2781300"/>
                      <a:gd name="connsiteY74" fmla="*/ 451649 h 1855788"/>
                      <a:gd name="connsiteX75" fmla="*/ 1949751 w 2781300"/>
                      <a:gd name="connsiteY75" fmla="*/ 494699 h 1855788"/>
                      <a:gd name="connsiteX76" fmla="*/ 2100242 w 2781300"/>
                      <a:gd name="connsiteY76" fmla="*/ 524674 h 1855788"/>
                      <a:gd name="connsiteX77" fmla="*/ 2080914 w 2781300"/>
                      <a:gd name="connsiteY77" fmla="*/ 567549 h 1855788"/>
                      <a:gd name="connsiteX78" fmla="*/ 2203928 w 2781300"/>
                      <a:gd name="connsiteY78" fmla="*/ 576262 h 1855788"/>
                      <a:gd name="connsiteX79" fmla="*/ 2180042 w 2781300"/>
                      <a:gd name="connsiteY79" fmla="*/ 622605 h 1855788"/>
                      <a:gd name="connsiteX80" fmla="*/ 2346339 w 2781300"/>
                      <a:gd name="connsiteY80" fmla="*/ 631032 h 1855788"/>
                      <a:gd name="connsiteX81" fmla="*/ 2319231 w 2781300"/>
                      <a:gd name="connsiteY81" fmla="*/ 696341 h 1855788"/>
                      <a:gd name="connsiteX82" fmla="*/ 2438404 w 2781300"/>
                      <a:gd name="connsiteY82" fmla="*/ 707232 h 1855788"/>
                      <a:gd name="connsiteX83" fmla="*/ 2416227 w 2781300"/>
                      <a:gd name="connsiteY83" fmla="*/ 746374 h 1855788"/>
                      <a:gd name="connsiteX84" fmla="*/ 2548297 w 2781300"/>
                      <a:gd name="connsiteY84" fmla="*/ 747713 h 1855788"/>
                      <a:gd name="connsiteX85" fmla="*/ 2513846 w 2781300"/>
                      <a:gd name="connsiteY85" fmla="*/ 796728 h 1855788"/>
                      <a:gd name="connsiteX86" fmla="*/ 2660245 w 2781300"/>
                      <a:gd name="connsiteY86" fmla="*/ 795338 h 1855788"/>
                      <a:gd name="connsiteX87" fmla="*/ 2629833 w 2781300"/>
                      <a:gd name="connsiteY87" fmla="*/ 852351 h 1855788"/>
                      <a:gd name="connsiteX88" fmla="*/ 2710659 w 2781300"/>
                      <a:gd name="connsiteY88" fmla="*/ 852487 h 1855788"/>
                      <a:gd name="connsiteX89" fmla="*/ 2692412 w 2781300"/>
                      <a:gd name="connsiteY89" fmla="*/ 881266 h 1855788"/>
                      <a:gd name="connsiteX90" fmla="*/ 2781300 w 2781300"/>
                      <a:gd name="connsiteY9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232453 w 2781300"/>
                      <a:gd name="connsiteY52" fmla="*/ 127349 h 1855788"/>
                      <a:gd name="connsiteX53" fmla="*/ 1260393 w 2781300"/>
                      <a:gd name="connsiteY53" fmla="*/ 123238 h 1855788"/>
                      <a:gd name="connsiteX54" fmla="*/ 1346173 w 2781300"/>
                      <a:gd name="connsiteY54" fmla="*/ 119062 h 1855788"/>
                      <a:gd name="connsiteX55" fmla="*/ 1332246 w 2781300"/>
                      <a:gd name="connsiteY55" fmla="*/ 162868 h 1855788"/>
                      <a:gd name="connsiteX56" fmla="*/ 1344564 w 2781300"/>
                      <a:gd name="connsiteY56" fmla="*/ 161141 h 1855788"/>
                      <a:gd name="connsiteX57" fmla="*/ 1430344 w 2781300"/>
                      <a:gd name="connsiteY57" fmla="*/ 157162 h 1855788"/>
                      <a:gd name="connsiteX58" fmla="*/ 1413731 w 2781300"/>
                      <a:gd name="connsiteY58" fmla="*/ 206956 h 1855788"/>
                      <a:gd name="connsiteX59" fmla="*/ 1421485 w 2781300"/>
                      <a:gd name="connsiteY59" fmla="*/ 210624 h 1855788"/>
                      <a:gd name="connsiteX60" fmla="*/ 1473151 w 2781300"/>
                      <a:gd name="connsiteY60" fmla="*/ 203783 h 1855788"/>
                      <a:gd name="connsiteX61" fmla="*/ 1558931 w 2781300"/>
                      <a:gd name="connsiteY61" fmla="*/ 200025 h 1855788"/>
                      <a:gd name="connsiteX62" fmla="*/ 1535305 w 2781300"/>
                      <a:gd name="connsiteY62" fmla="*/ 266902 h 1855788"/>
                      <a:gd name="connsiteX63" fmla="*/ 1540646 w 2781300"/>
                      <a:gd name="connsiteY63" fmla="*/ 269743 h 1855788"/>
                      <a:gd name="connsiteX64" fmla="*/ 1620474 w 2781300"/>
                      <a:gd name="connsiteY64" fmla="*/ 263128 h 1855788"/>
                      <a:gd name="connsiteX65" fmla="*/ 1605204 w 2781300"/>
                      <a:gd name="connsiteY65" fmla="*/ 304079 h 1855788"/>
                      <a:gd name="connsiteX66" fmla="*/ 1757367 w 2781300"/>
                      <a:gd name="connsiteY66" fmla="*/ 311945 h 1855788"/>
                      <a:gd name="connsiteX67" fmla="*/ 1735914 w 2781300"/>
                      <a:gd name="connsiteY67" fmla="*/ 364629 h 1855788"/>
                      <a:gd name="connsiteX68" fmla="*/ 1808129 w 2781300"/>
                      <a:gd name="connsiteY68" fmla="*/ 359574 h 1855788"/>
                      <a:gd name="connsiteX69" fmla="*/ 1792112 w 2781300"/>
                      <a:gd name="connsiteY69" fmla="*/ 395862 h 1855788"/>
                      <a:gd name="connsiteX70" fmla="*/ 1908140 w 2781300"/>
                      <a:gd name="connsiteY70" fmla="*/ 388149 h 1855788"/>
                      <a:gd name="connsiteX71" fmla="*/ 1877411 w 2781300"/>
                      <a:gd name="connsiteY71" fmla="*/ 454261 h 1855788"/>
                      <a:gd name="connsiteX72" fmla="*/ 1882194 w 2781300"/>
                      <a:gd name="connsiteY72" fmla="*/ 456941 h 1855788"/>
                      <a:gd name="connsiteX73" fmla="*/ 1972435 w 2781300"/>
                      <a:gd name="connsiteY73" fmla="*/ 451649 h 1855788"/>
                      <a:gd name="connsiteX74" fmla="*/ 1949751 w 2781300"/>
                      <a:gd name="connsiteY74" fmla="*/ 494699 h 1855788"/>
                      <a:gd name="connsiteX75" fmla="*/ 2100242 w 2781300"/>
                      <a:gd name="connsiteY75" fmla="*/ 524674 h 1855788"/>
                      <a:gd name="connsiteX76" fmla="*/ 2080914 w 2781300"/>
                      <a:gd name="connsiteY76" fmla="*/ 567549 h 1855788"/>
                      <a:gd name="connsiteX77" fmla="*/ 2203928 w 2781300"/>
                      <a:gd name="connsiteY77" fmla="*/ 576262 h 1855788"/>
                      <a:gd name="connsiteX78" fmla="*/ 2180042 w 2781300"/>
                      <a:gd name="connsiteY78" fmla="*/ 622605 h 1855788"/>
                      <a:gd name="connsiteX79" fmla="*/ 2346339 w 2781300"/>
                      <a:gd name="connsiteY79" fmla="*/ 631032 h 1855788"/>
                      <a:gd name="connsiteX80" fmla="*/ 2319231 w 2781300"/>
                      <a:gd name="connsiteY80" fmla="*/ 696341 h 1855788"/>
                      <a:gd name="connsiteX81" fmla="*/ 2438404 w 2781300"/>
                      <a:gd name="connsiteY81" fmla="*/ 707232 h 1855788"/>
                      <a:gd name="connsiteX82" fmla="*/ 2416227 w 2781300"/>
                      <a:gd name="connsiteY82" fmla="*/ 746374 h 1855788"/>
                      <a:gd name="connsiteX83" fmla="*/ 2548297 w 2781300"/>
                      <a:gd name="connsiteY83" fmla="*/ 747713 h 1855788"/>
                      <a:gd name="connsiteX84" fmla="*/ 2513846 w 2781300"/>
                      <a:gd name="connsiteY84" fmla="*/ 796728 h 1855788"/>
                      <a:gd name="connsiteX85" fmla="*/ 2660245 w 2781300"/>
                      <a:gd name="connsiteY85" fmla="*/ 795338 h 1855788"/>
                      <a:gd name="connsiteX86" fmla="*/ 2629833 w 2781300"/>
                      <a:gd name="connsiteY86" fmla="*/ 852351 h 1855788"/>
                      <a:gd name="connsiteX87" fmla="*/ 2710659 w 2781300"/>
                      <a:gd name="connsiteY87" fmla="*/ 852487 h 1855788"/>
                      <a:gd name="connsiteX88" fmla="*/ 2692412 w 2781300"/>
                      <a:gd name="connsiteY88" fmla="*/ 881266 h 1855788"/>
                      <a:gd name="connsiteX89" fmla="*/ 2781300 w 2781300"/>
                      <a:gd name="connsiteY8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260393 w 2781300"/>
                      <a:gd name="connsiteY52" fmla="*/ 123238 h 1855788"/>
                      <a:gd name="connsiteX53" fmla="*/ 1346173 w 2781300"/>
                      <a:gd name="connsiteY53" fmla="*/ 119062 h 1855788"/>
                      <a:gd name="connsiteX54" fmla="*/ 1332246 w 2781300"/>
                      <a:gd name="connsiteY54" fmla="*/ 162868 h 1855788"/>
                      <a:gd name="connsiteX55" fmla="*/ 1344564 w 2781300"/>
                      <a:gd name="connsiteY55" fmla="*/ 161141 h 1855788"/>
                      <a:gd name="connsiteX56" fmla="*/ 1430344 w 2781300"/>
                      <a:gd name="connsiteY56" fmla="*/ 157162 h 1855788"/>
                      <a:gd name="connsiteX57" fmla="*/ 1413731 w 2781300"/>
                      <a:gd name="connsiteY57" fmla="*/ 206956 h 1855788"/>
                      <a:gd name="connsiteX58" fmla="*/ 1421485 w 2781300"/>
                      <a:gd name="connsiteY58" fmla="*/ 210624 h 1855788"/>
                      <a:gd name="connsiteX59" fmla="*/ 1473151 w 2781300"/>
                      <a:gd name="connsiteY59" fmla="*/ 203783 h 1855788"/>
                      <a:gd name="connsiteX60" fmla="*/ 1558931 w 2781300"/>
                      <a:gd name="connsiteY60" fmla="*/ 200025 h 1855788"/>
                      <a:gd name="connsiteX61" fmla="*/ 1535305 w 2781300"/>
                      <a:gd name="connsiteY61" fmla="*/ 266902 h 1855788"/>
                      <a:gd name="connsiteX62" fmla="*/ 1540646 w 2781300"/>
                      <a:gd name="connsiteY62" fmla="*/ 269743 h 1855788"/>
                      <a:gd name="connsiteX63" fmla="*/ 1620474 w 2781300"/>
                      <a:gd name="connsiteY63" fmla="*/ 263128 h 1855788"/>
                      <a:gd name="connsiteX64" fmla="*/ 1605204 w 2781300"/>
                      <a:gd name="connsiteY64" fmla="*/ 304079 h 1855788"/>
                      <a:gd name="connsiteX65" fmla="*/ 1757367 w 2781300"/>
                      <a:gd name="connsiteY65" fmla="*/ 311945 h 1855788"/>
                      <a:gd name="connsiteX66" fmla="*/ 1735914 w 2781300"/>
                      <a:gd name="connsiteY66" fmla="*/ 364629 h 1855788"/>
                      <a:gd name="connsiteX67" fmla="*/ 1808129 w 2781300"/>
                      <a:gd name="connsiteY67" fmla="*/ 359574 h 1855788"/>
                      <a:gd name="connsiteX68" fmla="*/ 1792112 w 2781300"/>
                      <a:gd name="connsiteY68" fmla="*/ 395862 h 1855788"/>
                      <a:gd name="connsiteX69" fmla="*/ 1908140 w 2781300"/>
                      <a:gd name="connsiteY69" fmla="*/ 388149 h 1855788"/>
                      <a:gd name="connsiteX70" fmla="*/ 1877411 w 2781300"/>
                      <a:gd name="connsiteY70" fmla="*/ 454261 h 1855788"/>
                      <a:gd name="connsiteX71" fmla="*/ 1882194 w 2781300"/>
                      <a:gd name="connsiteY71" fmla="*/ 456941 h 1855788"/>
                      <a:gd name="connsiteX72" fmla="*/ 1972435 w 2781300"/>
                      <a:gd name="connsiteY72" fmla="*/ 451649 h 1855788"/>
                      <a:gd name="connsiteX73" fmla="*/ 1949751 w 2781300"/>
                      <a:gd name="connsiteY73" fmla="*/ 494699 h 1855788"/>
                      <a:gd name="connsiteX74" fmla="*/ 2100242 w 2781300"/>
                      <a:gd name="connsiteY74" fmla="*/ 524674 h 1855788"/>
                      <a:gd name="connsiteX75" fmla="*/ 2080914 w 2781300"/>
                      <a:gd name="connsiteY75" fmla="*/ 567549 h 1855788"/>
                      <a:gd name="connsiteX76" fmla="*/ 2203928 w 2781300"/>
                      <a:gd name="connsiteY76" fmla="*/ 576262 h 1855788"/>
                      <a:gd name="connsiteX77" fmla="*/ 2180042 w 2781300"/>
                      <a:gd name="connsiteY77" fmla="*/ 622605 h 1855788"/>
                      <a:gd name="connsiteX78" fmla="*/ 2346339 w 2781300"/>
                      <a:gd name="connsiteY78" fmla="*/ 631032 h 1855788"/>
                      <a:gd name="connsiteX79" fmla="*/ 2319231 w 2781300"/>
                      <a:gd name="connsiteY79" fmla="*/ 696341 h 1855788"/>
                      <a:gd name="connsiteX80" fmla="*/ 2438404 w 2781300"/>
                      <a:gd name="connsiteY80" fmla="*/ 707232 h 1855788"/>
                      <a:gd name="connsiteX81" fmla="*/ 2416227 w 2781300"/>
                      <a:gd name="connsiteY81" fmla="*/ 746374 h 1855788"/>
                      <a:gd name="connsiteX82" fmla="*/ 2548297 w 2781300"/>
                      <a:gd name="connsiteY82" fmla="*/ 747713 h 1855788"/>
                      <a:gd name="connsiteX83" fmla="*/ 2513846 w 2781300"/>
                      <a:gd name="connsiteY83" fmla="*/ 796728 h 1855788"/>
                      <a:gd name="connsiteX84" fmla="*/ 2660245 w 2781300"/>
                      <a:gd name="connsiteY84" fmla="*/ 795338 h 1855788"/>
                      <a:gd name="connsiteX85" fmla="*/ 2629833 w 2781300"/>
                      <a:gd name="connsiteY85" fmla="*/ 852351 h 1855788"/>
                      <a:gd name="connsiteX86" fmla="*/ 2710659 w 2781300"/>
                      <a:gd name="connsiteY86" fmla="*/ 852487 h 1855788"/>
                      <a:gd name="connsiteX87" fmla="*/ 2692412 w 2781300"/>
                      <a:gd name="connsiteY87" fmla="*/ 881266 h 1855788"/>
                      <a:gd name="connsiteX88" fmla="*/ 2781300 w 2781300"/>
                      <a:gd name="connsiteY8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344564 w 2781300"/>
                      <a:gd name="connsiteY54" fmla="*/ 161141 h 1855788"/>
                      <a:gd name="connsiteX55" fmla="*/ 1430344 w 2781300"/>
                      <a:gd name="connsiteY55" fmla="*/ 157162 h 1855788"/>
                      <a:gd name="connsiteX56" fmla="*/ 1413731 w 2781300"/>
                      <a:gd name="connsiteY56" fmla="*/ 206956 h 1855788"/>
                      <a:gd name="connsiteX57" fmla="*/ 1421485 w 2781300"/>
                      <a:gd name="connsiteY57" fmla="*/ 210624 h 1855788"/>
                      <a:gd name="connsiteX58" fmla="*/ 1473151 w 2781300"/>
                      <a:gd name="connsiteY58" fmla="*/ 203783 h 1855788"/>
                      <a:gd name="connsiteX59" fmla="*/ 1558931 w 2781300"/>
                      <a:gd name="connsiteY59" fmla="*/ 200025 h 1855788"/>
                      <a:gd name="connsiteX60" fmla="*/ 1535305 w 2781300"/>
                      <a:gd name="connsiteY60" fmla="*/ 266902 h 1855788"/>
                      <a:gd name="connsiteX61" fmla="*/ 1540646 w 2781300"/>
                      <a:gd name="connsiteY61" fmla="*/ 269743 h 1855788"/>
                      <a:gd name="connsiteX62" fmla="*/ 1620474 w 2781300"/>
                      <a:gd name="connsiteY62" fmla="*/ 263128 h 1855788"/>
                      <a:gd name="connsiteX63" fmla="*/ 1605204 w 2781300"/>
                      <a:gd name="connsiteY63" fmla="*/ 304079 h 1855788"/>
                      <a:gd name="connsiteX64" fmla="*/ 1757367 w 2781300"/>
                      <a:gd name="connsiteY64" fmla="*/ 311945 h 1855788"/>
                      <a:gd name="connsiteX65" fmla="*/ 1735914 w 2781300"/>
                      <a:gd name="connsiteY65" fmla="*/ 364629 h 1855788"/>
                      <a:gd name="connsiteX66" fmla="*/ 1808129 w 2781300"/>
                      <a:gd name="connsiteY66" fmla="*/ 359574 h 1855788"/>
                      <a:gd name="connsiteX67" fmla="*/ 1792112 w 2781300"/>
                      <a:gd name="connsiteY67" fmla="*/ 395862 h 1855788"/>
                      <a:gd name="connsiteX68" fmla="*/ 1908140 w 2781300"/>
                      <a:gd name="connsiteY68" fmla="*/ 388149 h 1855788"/>
                      <a:gd name="connsiteX69" fmla="*/ 1877411 w 2781300"/>
                      <a:gd name="connsiteY69" fmla="*/ 454261 h 1855788"/>
                      <a:gd name="connsiteX70" fmla="*/ 1882194 w 2781300"/>
                      <a:gd name="connsiteY70" fmla="*/ 456941 h 1855788"/>
                      <a:gd name="connsiteX71" fmla="*/ 1972435 w 2781300"/>
                      <a:gd name="connsiteY71" fmla="*/ 451649 h 1855788"/>
                      <a:gd name="connsiteX72" fmla="*/ 1949751 w 2781300"/>
                      <a:gd name="connsiteY72" fmla="*/ 494699 h 1855788"/>
                      <a:gd name="connsiteX73" fmla="*/ 2100242 w 2781300"/>
                      <a:gd name="connsiteY73" fmla="*/ 524674 h 1855788"/>
                      <a:gd name="connsiteX74" fmla="*/ 2080914 w 2781300"/>
                      <a:gd name="connsiteY74" fmla="*/ 567549 h 1855788"/>
                      <a:gd name="connsiteX75" fmla="*/ 2203928 w 2781300"/>
                      <a:gd name="connsiteY75" fmla="*/ 576262 h 1855788"/>
                      <a:gd name="connsiteX76" fmla="*/ 2180042 w 2781300"/>
                      <a:gd name="connsiteY76" fmla="*/ 622605 h 1855788"/>
                      <a:gd name="connsiteX77" fmla="*/ 2346339 w 2781300"/>
                      <a:gd name="connsiteY77" fmla="*/ 631032 h 1855788"/>
                      <a:gd name="connsiteX78" fmla="*/ 2319231 w 2781300"/>
                      <a:gd name="connsiteY78" fmla="*/ 696341 h 1855788"/>
                      <a:gd name="connsiteX79" fmla="*/ 2438404 w 2781300"/>
                      <a:gd name="connsiteY79" fmla="*/ 707232 h 1855788"/>
                      <a:gd name="connsiteX80" fmla="*/ 2416227 w 2781300"/>
                      <a:gd name="connsiteY80" fmla="*/ 746374 h 1855788"/>
                      <a:gd name="connsiteX81" fmla="*/ 2548297 w 2781300"/>
                      <a:gd name="connsiteY81" fmla="*/ 747713 h 1855788"/>
                      <a:gd name="connsiteX82" fmla="*/ 2513846 w 2781300"/>
                      <a:gd name="connsiteY82" fmla="*/ 796728 h 1855788"/>
                      <a:gd name="connsiteX83" fmla="*/ 2660245 w 2781300"/>
                      <a:gd name="connsiteY83" fmla="*/ 795338 h 1855788"/>
                      <a:gd name="connsiteX84" fmla="*/ 2629833 w 2781300"/>
                      <a:gd name="connsiteY84" fmla="*/ 852351 h 1855788"/>
                      <a:gd name="connsiteX85" fmla="*/ 2710659 w 2781300"/>
                      <a:gd name="connsiteY85" fmla="*/ 852487 h 1855788"/>
                      <a:gd name="connsiteX86" fmla="*/ 2692412 w 2781300"/>
                      <a:gd name="connsiteY86" fmla="*/ 881266 h 1855788"/>
                      <a:gd name="connsiteX87" fmla="*/ 2781300 w 2781300"/>
                      <a:gd name="connsiteY8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421485 w 2781300"/>
                      <a:gd name="connsiteY56" fmla="*/ 210624 h 1855788"/>
                      <a:gd name="connsiteX57" fmla="*/ 1473151 w 2781300"/>
                      <a:gd name="connsiteY57" fmla="*/ 203783 h 1855788"/>
                      <a:gd name="connsiteX58" fmla="*/ 1558931 w 2781300"/>
                      <a:gd name="connsiteY58" fmla="*/ 200025 h 1855788"/>
                      <a:gd name="connsiteX59" fmla="*/ 1535305 w 2781300"/>
                      <a:gd name="connsiteY59" fmla="*/ 266902 h 1855788"/>
                      <a:gd name="connsiteX60" fmla="*/ 1540646 w 2781300"/>
                      <a:gd name="connsiteY60" fmla="*/ 269743 h 1855788"/>
                      <a:gd name="connsiteX61" fmla="*/ 1620474 w 2781300"/>
                      <a:gd name="connsiteY61" fmla="*/ 263128 h 1855788"/>
                      <a:gd name="connsiteX62" fmla="*/ 1605204 w 2781300"/>
                      <a:gd name="connsiteY62" fmla="*/ 304079 h 1855788"/>
                      <a:gd name="connsiteX63" fmla="*/ 1757367 w 2781300"/>
                      <a:gd name="connsiteY63" fmla="*/ 311945 h 1855788"/>
                      <a:gd name="connsiteX64" fmla="*/ 1735914 w 2781300"/>
                      <a:gd name="connsiteY64" fmla="*/ 364629 h 1855788"/>
                      <a:gd name="connsiteX65" fmla="*/ 1808129 w 2781300"/>
                      <a:gd name="connsiteY65" fmla="*/ 359574 h 1855788"/>
                      <a:gd name="connsiteX66" fmla="*/ 1792112 w 2781300"/>
                      <a:gd name="connsiteY66" fmla="*/ 395862 h 1855788"/>
                      <a:gd name="connsiteX67" fmla="*/ 1908140 w 2781300"/>
                      <a:gd name="connsiteY67" fmla="*/ 388149 h 1855788"/>
                      <a:gd name="connsiteX68" fmla="*/ 1877411 w 2781300"/>
                      <a:gd name="connsiteY68" fmla="*/ 454261 h 1855788"/>
                      <a:gd name="connsiteX69" fmla="*/ 1882194 w 2781300"/>
                      <a:gd name="connsiteY69" fmla="*/ 456941 h 1855788"/>
                      <a:gd name="connsiteX70" fmla="*/ 1972435 w 2781300"/>
                      <a:gd name="connsiteY70" fmla="*/ 451649 h 1855788"/>
                      <a:gd name="connsiteX71" fmla="*/ 1949751 w 2781300"/>
                      <a:gd name="connsiteY71" fmla="*/ 494699 h 1855788"/>
                      <a:gd name="connsiteX72" fmla="*/ 2100242 w 2781300"/>
                      <a:gd name="connsiteY72" fmla="*/ 524674 h 1855788"/>
                      <a:gd name="connsiteX73" fmla="*/ 2080914 w 2781300"/>
                      <a:gd name="connsiteY73" fmla="*/ 567549 h 1855788"/>
                      <a:gd name="connsiteX74" fmla="*/ 2203928 w 2781300"/>
                      <a:gd name="connsiteY74" fmla="*/ 576262 h 1855788"/>
                      <a:gd name="connsiteX75" fmla="*/ 2180042 w 2781300"/>
                      <a:gd name="connsiteY75" fmla="*/ 622605 h 1855788"/>
                      <a:gd name="connsiteX76" fmla="*/ 2346339 w 2781300"/>
                      <a:gd name="connsiteY76" fmla="*/ 631032 h 1855788"/>
                      <a:gd name="connsiteX77" fmla="*/ 2319231 w 2781300"/>
                      <a:gd name="connsiteY77" fmla="*/ 696341 h 1855788"/>
                      <a:gd name="connsiteX78" fmla="*/ 2438404 w 2781300"/>
                      <a:gd name="connsiteY78" fmla="*/ 707232 h 1855788"/>
                      <a:gd name="connsiteX79" fmla="*/ 2416227 w 2781300"/>
                      <a:gd name="connsiteY79" fmla="*/ 746374 h 1855788"/>
                      <a:gd name="connsiteX80" fmla="*/ 2548297 w 2781300"/>
                      <a:gd name="connsiteY80" fmla="*/ 747713 h 1855788"/>
                      <a:gd name="connsiteX81" fmla="*/ 2513846 w 2781300"/>
                      <a:gd name="connsiteY81" fmla="*/ 796728 h 1855788"/>
                      <a:gd name="connsiteX82" fmla="*/ 2660245 w 2781300"/>
                      <a:gd name="connsiteY82" fmla="*/ 795338 h 1855788"/>
                      <a:gd name="connsiteX83" fmla="*/ 2629833 w 2781300"/>
                      <a:gd name="connsiteY83" fmla="*/ 852351 h 1855788"/>
                      <a:gd name="connsiteX84" fmla="*/ 2710659 w 2781300"/>
                      <a:gd name="connsiteY84" fmla="*/ 852487 h 1855788"/>
                      <a:gd name="connsiteX85" fmla="*/ 2692412 w 2781300"/>
                      <a:gd name="connsiteY85" fmla="*/ 881266 h 1855788"/>
                      <a:gd name="connsiteX86" fmla="*/ 2781300 w 2781300"/>
                      <a:gd name="connsiteY8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421485 w 2781300"/>
                      <a:gd name="connsiteY56" fmla="*/ 210624 h 1855788"/>
                      <a:gd name="connsiteX57" fmla="*/ 1558931 w 2781300"/>
                      <a:gd name="connsiteY57" fmla="*/ 200025 h 1855788"/>
                      <a:gd name="connsiteX58" fmla="*/ 1535305 w 2781300"/>
                      <a:gd name="connsiteY58" fmla="*/ 266902 h 1855788"/>
                      <a:gd name="connsiteX59" fmla="*/ 1540646 w 2781300"/>
                      <a:gd name="connsiteY59" fmla="*/ 269743 h 1855788"/>
                      <a:gd name="connsiteX60" fmla="*/ 1620474 w 2781300"/>
                      <a:gd name="connsiteY60" fmla="*/ 263128 h 1855788"/>
                      <a:gd name="connsiteX61" fmla="*/ 1605204 w 2781300"/>
                      <a:gd name="connsiteY61" fmla="*/ 304079 h 1855788"/>
                      <a:gd name="connsiteX62" fmla="*/ 1757367 w 2781300"/>
                      <a:gd name="connsiteY62" fmla="*/ 311945 h 1855788"/>
                      <a:gd name="connsiteX63" fmla="*/ 1735914 w 2781300"/>
                      <a:gd name="connsiteY63" fmla="*/ 364629 h 1855788"/>
                      <a:gd name="connsiteX64" fmla="*/ 1808129 w 2781300"/>
                      <a:gd name="connsiteY64" fmla="*/ 359574 h 1855788"/>
                      <a:gd name="connsiteX65" fmla="*/ 1792112 w 2781300"/>
                      <a:gd name="connsiteY65" fmla="*/ 395862 h 1855788"/>
                      <a:gd name="connsiteX66" fmla="*/ 1908140 w 2781300"/>
                      <a:gd name="connsiteY66" fmla="*/ 388149 h 1855788"/>
                      <a:gd name="connsiteX67" fmla="*/ 1877411 w 2781300"/>
                      <a:gd name="connsiteY67" fmla="*/ 454261 h 1855788"/>
                      <a:gd name="connsiteX68" fmla="*/ 1882194 w 2781300"/>
                      <a:gd name="connsiteY68" fmla="*/ 456941 h 1855788"/>
                      <a:gd name="connsiteX69" fmla="*/ 1972435 w 2781300"/>
                      <a:gd name="connsiteY69" fmla="*/ 451649 h 1855788"/>
                      <a:gd name="connsiteX70" fmla="*/ 1949751 w 2781300"/>
                      <a:gd name="connsiteY70" fmla="*/ 494699 h 1855788"/>
                      <a:gd name="connsiteX71" fmla="*/ 2100242 w 2781300"/>
                      <a:gd name="connsiteY71" fmla="*/ 524674 h 1855788"/>
                      <a:gd name="connsiteX72" fmla="*/ 2080914 w 2781300"/>
                      <a:gd name="connsiteY72" fmla="*/ 567549 h 1855788"/>
                      <a:gd name="connsiteX73" fmla="*/ 2203928 w 2781300"/>
                      <a:gd name="connsiteY73" fmla="*/ 576262 h 1855788"/>
                      <a:gd name="connsiteX74" fmla="*/ 2180042 w 2781300"/>
                      <a:gd name="connsiteY74" fmla="*/ 622605 h 1855788"/>
                      <a:gd name="connsiteX75" fmla="*/ 2346339 w 2781300"/>
                      <a:gd name="connsiteY75" fmla="*/ 631032 h 1855788"/>
                      <a:gd name="connsiteX76" fmla="*/ 2319231 w 2781300"/>
                      <a:gd name="connsiteY76" fmla="*/ 696341 h 1855788"/>
                      <a:gd name="connsiteX77" fmla="*/ 2438404 w 2781300"/>
                      <a:gd name="connsiteY77" fmla="*/ 707232 h 1855788"/>
                      <a:gd name="connsiteX78" fmla="*/ 2416227 w 2781300"/>
                      <a:gd name="connsiteY78" fmla="*/ 746374 h 1855788"/>
                      <a:gd name="connsiteX79" fmla="*/ 2548297 w 2781300"/>
                      <a:gd name="connsiteY79" fmla="*/ 747713 h 1855788"/>
                      <a:gd name="connsiteX80" fmla="*/ 2513846 w 2781300"/>
                      <a:gd name="connsiteY80" fmla="*/ 796728 h 1855788"/>
                      <a:gd name="connsiteX81" fmla="*/ 2660245 w 2781300"/>
                      <a:gd name="connsiteY81" fmla="*/ 795338 h 1855788"/>
                      <a:gd name="connsiteX82" fmla="*/ 2629833 w 2781300"/>
                      <a:gd name="connsiteY82" fmla="*/ 852351 h 1855788"/>
                      <a:gd name="connsiteX83" fmla="*/ 2710659 w 2781300"/>
                      <a:gd name="connsiteY83" fmla="*/ 852487 h 1855788"/>
                      <a:gd name="connsiteX84" fmla="*/ 2692412 w 2781300"/>
                      <a:gd name="connsiteY84" fmla="*/ 881266 h 1855788"/>
                      <a:gd name="connsiteX85" fmla="*/ 2781300 w 2781300"/>
                      <a:gd name="connsiteY8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558931 w 2781300"/>
                      <a:gd name="connsiteY56" fmla="*/ 200025 h 1855788"/>
                      <a:gd name="connsiteX57" fmla="*/ 1535305 w 2781300"/>
                      <a:gd name="connsiteY57" fmla="*/ 266902 h 1855788"/>
                      <a:gd name="connsiteX58" fmla="*/ 1540646 w 2781300"/>
                      <a:gd name="connsiteY58" fmla="*/ 269743 h 1855788"/>
                      <a:gd name="connsiteX59" fmla="*/ 1620474 w 2781300"/>
                      <a:gd name="connsiteY59" fmla="*/ 263128 h 1855788"/>
                      <a:gd name="connsiteX60" fmla="*/ 1605204 w 2781300"/>
                      <a:gd name="connsiteY60" fmla="*/ 304079 h 1855788"/>
                      <a:gd name="connsiteX61" fmla="*/ 1757367 w 2781300"/>
                      <a:gd name="connsiteY61" fmla="*/ 311945 h 1855788"/>
                      <a:gd name="connsiteX62" fmla="*/ 1735914 w 2781300"/>
                      <a:gd name="connsiteY62" fmla="*/ 364629 h 1855788"/>
                      <a:gd name="connsiteX63" fmla="*/ 1808129 w 2781300"/>
                      <a:gd name="connsiteY63" fmla="*/ 359574 h 1855788"/>
                      <a:gd name="connsiteX64" fmla="*/ 1792112 w 2781300"/>
                      <a:gd name="connsiteY64" fmla="*/ 395862 h 1855788"/>
                      <a:gd name="connsiteX65" fmla="*/ 1908140 w 2781300"/>
                      <a:gd name="connsiteY65" fmla="*/ 388149 h 1855788"/>
                      <a:gd name="connsiteX66" fmla="*/ 1877411 w 2781300"/>
                      <a:gd name="connsiteY66" fmla="*/ 454261 h 1855788"/>
                      <a:gd name="connsiteX67" fmla="*/ 1882194 w 2781300"/>
                      <a:gd name="connsiteY67" fmla="*/ 456941 h 1855788"/>
                      <a:gd name="connsiteX68" fmla="*/ 1972435 w 2781300"/>
                      <a:gd name="connsiteY68" fmla="*/ 451649 h 1855788"/>
                      <a:gd name="connsiteX69" fmla="*/ 1949751 w 2781300"/>
                      <a:gd name="connsiteY69" fmla="*/ 494699 h 1855788"/>
                      <a:gd name="connsiteX70" fmla="*/ 2100242 w 2781300"/>
                      <a:gd name="connsiteY70" fmla="*/ 524674 h 1855788"/>
                      <a:gd name="connsiteX71" fmla="*/ 2080914 w 2781300"/>
                      <a:gd name="connsiteY71" fmla="*/ 567549 h 1855788"/>
                      <a:gd name="connsiteX72" fmla="*/ 2203928 w 2781300"/>
                      <a:gd name="connsiteY72" fmla="*/ 576262 h 1855788"/>
                      <a:gd name="connsiteX73" fmla="*/ 2180042 w 2781300"/>
                      <a:gd name="connsiteY73" fmla="*/ 622605 h 1855788"/>
                      <a:gd name="connsiteX74" fmla="*/ 2346339 w 2781300"/>
                      <a:gd name="connsiteY74" fmla="*/ 631032 h 1855788"/>
                      <a:gd name="connsiteX75" fmla="*/ 2319231 w 2781300"/>
                      <a:gd name="connsiteY75" fmla="*/ 696341 h 1855788"/>
                      <a:gd name="connsiteX76" fmla="*/ 2438404 w 2781300"/>
                      <a:gd name="connsiteY76" fmla="*/ 707232 h 1855788"/>
                      <a:gd name="connsiteX77" fmla="*/ 2416227 w 2781300"/>
                      <a:gd name="connsiteY77" fmla="*/ 746374 h 1855788"/>
                      <a:gd name="connsiteX78" fmla="*/ 2548297 w 2781300"/>
                      <a:gd name="connsiteY78" fmla="*/ 747713 h 1855788"/>
                      <a:gd name="connsiteX79" fmla="*/ 2513846 w 2781300"/>
                      <a:gd name="connsiteY79" fmla="*/ 796728 h 1855788"/>
                      <a:gd name="connsiteX80" fmla="*/ 2660245 w 2781300"/>
                      <a:gd name="connsiteY80" fmla="*/ 795338 h 1855788"/>
                      <a:gd name="connsiteX81" fmla="*/ 2629833 w 2781300"/>
                      <a:gd name="connsiteY81" fmla="*/ 852351 h 1855788"/>
                      <a:gd name="connsiteX82" fmla="*/ 2710659 w 2781300"/>
                      <a:gd name="connsiteY82" fmla="*/ 852487 h 1855788"/>
                      <a:gd name="connsiteX83" fmla="*/ 2692412 w 2781300"/>
                      <a:gd name="connsiteY83" fmla="*/ 881266 h 1855788"/>
                      <a:gd name="connsiteX84" fmla="*/ 2781300 w 2781300"/>
                      <a:gd name="connsiteY8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558931 w 2781300"/>
                      <a:gd name="connsiteY56" fmla="*/ 200025 h 1855788"/>
                      <a:gd name="connsiteX57" fmla="*/ 1535305 w 2781300"/>
                      <a:gd name="connsiteY57" fmla="*/ 266902 h 1855788"/>
                      <a:gd name="connsiteX58" fmla="*/ 1620474 w 2781300"/>
                      <a:gd name="connsiteY58" fmla="*/ 263128 h 1855788"/>
                      <a:gd name="connsiteX59" fmla="*/ 1605204 w 2781300"/>
                      <a:gd name="connsiteY59" fmla="*/ 304079 h 1855788"/>
                      <a:gd name="connsiteX60" fmla="*/ 1757367 w 2781300"/>
                      <a:gd name="connsiteY60" fmla="*/ 311945 h 1855788"/>
                      <a:gd name="connsiteX61" fmla="*/ 1735914 w 2781300"/>
                      <a:gd name="connsiteY61" fmla="*/ 364629 h 1855788"/>
                      <a:gd name="connsiteX62" fmla="*/ 1808129 w 2781300"/>
                      <a:gd name="connsiteY62" fmla="*/ 359574 h 1855788"/>
                      <a:gd name="connsiteX63" fmla="*/ 1792112 w 2781300"/>
                      <a:gd name="connsiteY63" fmla="*/ 395862 h 1855788"/>
                      <a:gd name="connsiteX64" fmla="*/ 1908140 w 2781300"/>
                      <a:gd name="connsiteY64" fmla="*/ 388149 h 1855788"/>
                      <a:gd name="connsiteX65" fmla="*/ 1877411 w 2781300"/>
                      <a:gd name="connsiteY65" fmla="*/ 454261 h 1855788"/>
                      <a:gd name="connsiteX66" fmla="*/ 1882194 w 2781300"/>
                      <a:gd name="connsiteY66" fmla="*/ 456941 h 1855788"/>
                      <a:gd name="connsiteX67" fmla="*/ 1972435 w 2781300"/>
                      <a:gd name="connsiteY67" fmla="*/ 451649 h 1855788"/>
                      <a:gd name="connsiteX68" fmla="*/ 1949751 w 2781300"/>
                      <a:gd name="connsiteY68" fmla="*/ 494699 h 1855788"/>
                      <a:gd name="connsiteX69" fmla="*/ 2100242 w 2781300"/>
                      <a:gd name="connsiteY69" fmla="*/ 524674 h 1855788"/>
                      <a:gd name="connsiteX70" fmla="*/ 2080914 w 2781300"/>
                      <a:gd name="connsiteY70" fmla="*/ 567549 h 1855788"/>
                      <a:gd name="connsiteX71" fmla="*/ 2203928 w 2781300"/>
                      <a:gd name="connsiteY71" fmla="*/ 576262 h 1855788"/>
                      <a:gd name="connsiteX72" fmla="*/ 2180042 w 2781300"/>
                      <a:gd name="connsiteY72" fmla="*/ 622605 h 1855788"/>
                      <a:gd name="connsiteX73" fmla="*/ 2346339 w 2781300"/>
                      <a:gd name="connsiteY73" fmla="*/ 631032 h 1855788"/>
                      <a:gd name="connsiteX74" fmla="*/ 2319231 w 2781300"/>
                      <a:gd name="connsiteY74" fmla="*/ 696341 h 1855788"/>
                      <a:gd name="connsiteX75" fmla="*/ 2438404 w 2781300"/>
                      <a:gd name="connsiteY75" fmla="*/ 707232 h 1855788"/>
                      <a:gd name="connsiteX76" fmla="*/ 2416227 w 2781300"/>
                      <a:gd name="connsiteY76" fmla="*/ 746374 h 1855788"/>
                      <a:gd name="connsiteX77" fmla="*/ 2548297 w 2781300"/>
                      <a:gd name="connsiteY77" fmla="*/ 747713 h 1855788"/>
                      <a:gd name="connsiteX78" fmla="*/ 2513846 w 2781300"/>
                      <a:gd name="connsiteY78" fmla="*/ 796728 h 1855788"/>
                      <a:gd name="connsiteX79" fmla="*/ 2660245 w 2781300"/>
                      <a:gd name="connsiteY79" fmla="*/ 795338 h 1855788"/>
                      <a:gd name="connsiteX80" fmla="*/ 2629833 w 2781300"/>
                      <a:gd name="connsiteY80" fmla="*/ 852351 h 1855788"/>
                      <a:gd name="connsiteX81" fmla="*/ 2710659 w 2781300"/>
                      <a:gd name="connsiteY81" fmla="*/ 852487 h 1855788"/>
                      <a:gd name="connsiteX82" fmla="*/ 2692412 w 2781300"/>
                      <a:gd name="connsiteY82" fmla="*/ 881266 h 1855788"/>
                      <a:gd name="connsiteX83" fmla="*/ 2781300 w 2781300"/>
                      <a:gd name="connsiteY8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558931 w 2781300"/>
                      <a:gd name="connsiteY56" fmla="*/ 200025 h 1855788"/>
                      <a:gd name="connsiteX57" fmla="*/ 1535305 w 2781300"/>
                      <a:gd name="connsiteY57" fmla="*/ 266902 h 1855788"/>
                      <a:gd name="connsiteX58" fmla="*/ 1620474 w 2781300"/>
                      <a:gd name="connsiteY58" fmla="*/ 263128 h 1855788"/>
                      <a:gd name="connsiteX59" fmla="*/ 1605204 w 2781300"/>
                      <a:gd name="connsiteY59" fmla="*/ 304079 h 1855788"/>
                      <a:gd name="connsiteX60" fmla="*/ 1757367 w 2781300"/>
                      <a:gd name="connsiteY60" fmla="*/ 311945 h 1855788"/>
                      <a:gd name="connsiteX61" fmla="*/ 1735914 w 2781300"/>
                      <a:gd name="connsiteY61" fmla="*/ 364629 h 1855788"/>
                      <a:gd name="connsiteX62" fmla="*/ 1808129 w 2781300"/>
                      <a:gd name="connsiteY62" fmla="*/ 359574 h 1855788"/>
                      <a:gd name="connsiteX63" fmla="*/ 1792112 w 2781300"/>
                      <a:gd name="connsiteY63" fmla="*/ 395862 h 1855788"/>
                      <a:gd name="connsiteX64" fmla="*/ 1908140 w 2781300"/>
                      <a:gd name="connsiteY64" fmla="*/ 388149 h 1855788"/>
                      <a:gd name="connsiteX65" fmla="*/ 1877411 w 2781300"/>
                      <a:gd name="connsiteY65" fmla="*/ 454261 h 1855788"/>
                      <a:gd name="connsiteX66" fmla="*/ 1972435 w 2781300"/>
                      <a:gd name="connsiteY66" fmla="*/ 451649 h 1855788"/>
                      <a:gd name="connsiteX67" fmla="*/ 1949751 w 2781300"/>
                      <a:gd name="connsiteY67" fmla="*/ 494699 h 1855788"/>
                      <a:gd name="connsiteX68" fmla="*/ 2100242 w 2781300"/>
                      <a:gd name="connsiteY68" fmla="*/ 524674 h 1855788"/>
                      <a:gd name="connsiteX69" fmla="*/ 2080914 w 2781300"/>
                      <a:gd name="connsiteY69" fmla="*/ 567549 h 1855788"/>
                      <a:gd name="connsiteX70" fmla="*/ 2203928 w 2781300"/>
                      <a:gd name="connsiteY70" fmla="*/ 576262 h 1855788"/>
                      <a:gd name="connsiteX71" fmla="*/ 2180042 w 2781300"/>
                      <a:gd name="connsiteY71" fmla="*/ 622605 h 1855788"/>
                      <a:gd name="connsiteX72" fmla="*/ 2346339 w 2781300"/>
                      <a:gd name="connsiteY72" fmla="*/ 631032 h 1855788"/>
                      <a:gd name="connsiteX73" fmla="*/ 2319231 w 2781300"/>
                      <a:gd name="connsiteY73" fmla="*/ 696341 h 1855788"/>
                      <a:gd name="connsiteX74" fmla="*/ 2438404 w 2781300"/>
                      <a:gd name="connsiteY74" fmla="*/ 707232 h 1855788"/>
                      <a:gd name="connsiteX75" fmla="*/ 2416227 w 2781300"/>
                      <a:gd name="connsiteY75" fmla="*/ 746374 h 1855788"/>
                      <a:gd name="connsiteX76" fmla="*/ 2548297 w 2781300"/>
                      <a:gd name="connsiteY76" fmla="*/ 747713 h 1855788"/>
                      <a:gd name="connsiteX77" fmla="*/ 2513846 w 2781300"/>
                      <a:gd name="connsiteY77" fmla="*/ 796728 h 1855788"/>
                      <a:gd name="connsiteX78" fmla="*/ 2660245 w 2781300"/>
                      <a:gd name="connsiteY78" fmla="*/ 795338 h 1855788"/>
                      <a:gd name="connsiteX79" fmla="*/ 2629833 w 2781300"/>
                      <a:gd name="connsiteY79" fmla="*/ 852351 h 1855788"/>
                      <a:gd name="connsiteX80" fmla="*/ 2710659 w 2781300"/>
                      <a:gd name="connsiteY80" fmla="*/ 852487 h 1855788"/>
                      <a:gd name="connsiteX81" fmla="*/ 2692412 w 2781300"/>
                      <a:gd name="connsiteY81" fmla="*/ 881266 h 1855788"/>
                      <a:gd name="connsiteX82" fmla="*/ 2781300 w 2781300"/>
                      <a:gd name="connsiteY8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1008873 w 2781300"/>
                      <a:gd name="connsiteY37" fmla="*/ 1855788 h 1855788"/>
                      <a:gd name="connsiteX38" fmla="*/ 839790 w 2781300"/>
                      <a:gd name="connsiteY38" fmla="*/ 1836937 h 1855788"/>
                      <a:gd name="connsiteX39" fmla="*/ 821133 w 2781300"/>
                      <a:gd name="connsiteY39" fmla="*/ 1831631 h 1855788"/>
                      <a:gd name="connsiteX40" fmla="*/ 775540 w 2781300"/>
                      <a:gd name="connsiteY40" fmla="*/ 1828957 h 1855788"/>
                      <a:gd name="connsiteX41" fmla="*/ 0 w 2781300"/>
                      <a:gd name="connsiteY41" fmla="*/ 941388 h 1855788"/>
                      <a:gd name="connsiteX42" fmla="*/ 626400 w 2781300"/>
                      <a:gd name="connsiteY42" fmla="*/ 93223 h 1855788"/>
                      <a:gd name="connsiteX43" fmla="*/ 667074 w 2781300"/>
                      <a:gd name="connsiteY43" fmla="*/ 81034 h 1855788"/>
                      <a:gd name="connsiteX44" fmla="*/ 682305 w 2781300"/>
                      <a:gd name="connsiteY44" fmla="*/ 72919 h 1855788"/>
                      <a:gd name="connsiteX45" fmla="*/ 1008873 w 2781300"/>
                      <a:gd name="connsiteY45" fmla="*/ 0 h 1855788"/>
                      <a:gd name="connsiteX46" fmla="*/ 997186 w 2781300"/>
                      <a:gd name="connsiteY46" fmla="*/ 42173 h 1855788"/>
                      <a:gd name="connsiteX47" fmla="*/ 1108885 w 2781300"/>
                      <a:gd name="connsiteY47" fmla="*/ 33337 h 1855788"/>
                      <a:gd name="connsiteX48" fmla="*/ 1097623 w 2781300"/>
                      <a:gd name="connsiteY48" fmla="*/ 72518 h 1855788"/>
                      <a:gd name="connsiteX49" fmla="*/ 1222348 w 2781300"/>
                      <a:gd name="connsiteY49" fmla="*/ 61912 h 1855788"/>
                      <a:gd name="connsiteX50" fmla="*/ 1206030 w 2781300"/>
                      <a:gd name="connsiteY50" fmla="*/ 116866 h 1855788"/>
                      <a:gd name="connsiteX51" fmla="*/ 1346173 w 2781300"/>
                      <a:gd name="connsiteY51" fmla="*/ 119062 h 1855788"/>
                      <a:gd name="connsiteX52" fmla="*/ 1332246 w 2781300"/>
                      <a:gd name="connsiteY52" fmla="*/ 162868 h 1855788"/>
                      <a:gd name="connsiteX53" fmla="*/ 1430344 w 2781300"/>
                      <a:gd name="connsiteY53" fmla="*/ 157162 h 1855788"/>
                      <a:gd name="connsiteX54" fmla="*/ 1413731 w 2781300"/>
                      <a:gd name="connsiteY54" fmla="*/ 206956 h 1855788"/>
                      <a:gd name="connsiteX55" fmla="*/ 1558931 w 2781300"/>
                      <a:gd name="connsiteY55" fmla="*/ 200025 h 1855788"/>
                      <a:gd name="connsiteX56" fmla="*/ 1535305 w 2781300"/>
                      <a:gd name="connsiteY56" fmla="*/ 266902 h 1855788"/>
                      <a:gd name="connsiteX57" fmla="*/ 1620474 w 2781300"/>
                      <a:gd name="connsiteY57" fmla="*/ 263128 h 1855788"/>
                      <a:gd name="connsiteX58" fmla="*/ 1605204 w 2781300"/>
                      <a:gd name="connsiteY58" fmla="*/ 304079 h 1855788"/>
                      <a:gd name="connsiteX59" fmla="*/ 1757367 w 2781300"/>
                      <a:gd name="connsiteY59" fmla="*/ 311945 h 1855788"/>
                      <a:gd name="connsiteX60" fmla="*/ 1735914 w 2781300"/>
                      <a:gd name="connsiteY60" fmla="*/ 364629 h 1855788"/>
                      <a:gd name="connsiteX61" fmla="*/ 1808129 w 2781300"/>
                      <a:gd name="connsiteY61" fmla="*/ 359574 h 1855788"/>
                      <a:gd name="connsiteX62" fmla="*/ 1792112 w 2781300"/>
                      <a:gd name="connsiteY62" fmla="*/ 395862 h 1855788"/>
                      <a:gd name="connsiteX63" fmla="*/ 1908140 w 2781300"/>
                      <a:gd name="connsiteY63" fmla="*/ 388149 h 1855788"/>
                      <a:gd name="connsiteX64" fmla="*/ 1877411 w 2781300"/>
                      <a:gd name="connsiteY64" fmla="*/ 454261 h 1855788"/>
                      <a:gd name="connsiteX65" fmla="*/ 1972435 w 2781300"/>
                      <a:gd name="connsiteY65" fmla="*/ 451649 h 1855788"/>
                      <a:gd name="connsiteX66" fmla="*/ 1949751 w 2781300"/>
                      <a:gd name="connsiteY66" fmla="*/ 494699 h 1855788"/>
                      <a:gd name="connsiteX67" fmla="*/ 2100242 w 2781300"/>
                      <a:gd name="connsiteY67" fmla="*/ 524674 h 1855788"/>
                      <a:gd name="connsiteX68" fmla="*/ 2080914 w 2781300"/>
                      <a:gd name="connsiteY68" fmla="*/ 567549 h 1855788"/>
                      <a:gd name="connsiteX69" fmla="*/ 2203928 w 2781300"/>
                      <a:gd name="connsiteY69" fmla="*/ 576262 h 1855788"/>
                      <a:gd name="connsiteX70" fmla="*/ 2180042 w 2781300"/>
                      <a:gd name="connsiteY70" fmla="*/ 622605 h 1855788"/>
                      <a:gd name="connsiteX71" fmla="*/ 2346339 w 2781300"/>
                      <a:gd name="connsiteY71" fmla="*/ 631032 h 1855788"/>
                      <a:gd name="connsiteX72" fmla="*/ 2319231 w 2781300"/>
                      <a:gd name="connsiteY72" fmla="*/ 696341 h 1855788"/>
                      <a:gd name="connsiteX73" fmla="*/ 2438404 w 2781300"/>
                      <a:gd name="connsiteY73" fmla="*/ 707232 h 1855788"/>
                      <a:gd name="connsiteX74" fmla="*/ 2416227 w 2781300"/>
                      <a:gd name="connsiteY74" fmla="*/ 746374 h 1855788"/>
                      <a:gd name="connsiteX75" fmla="*/ 2548297 w 2781300"/>
                      <a:gd name="connsiteY75" fmla="*/ 747713 h 1855788"/>
                      <a:gd name="connsiteX76" fmla="*/ 2513846 w 2781300"/>
                      <a:gd name="connsiteY76" fmla="*/ 796728 h 1855788"/>
                      <a:gd name="connsiteX77" fmla="*/ 2660245 w 2781300"/>
                      <a:gd name="connsiteY77" fmla="*/ 795338 h 1855788"/>
                      <a:gd name="connsiteX78" fmla="*/ 2629833 w 2781300"/>
                      <a:gd name="connsiteY78" fmla="*/ 852351 h 1855788"/>
                      <a:gd name="connsiteX79" fmla="*/ 2710659 w 2781300"/>
                      <a:gd name="connsiteY79" fmla="*/ 852487 h 1855788"/>
                      <a:gd name="connsiteX80" fmla="*/ 2692412 w 2781300"/>
                      <a:gd name="connsiteY80" fmla="*/ 881266 h 1855788"/>
                      <a:gd name="connsiteX81" fmla="*/ 2781300 w 2781300"/>
                      <a:gd name="connsiteY8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1008873 w 2781300"/>
                      <a:gd name="connsiteY37" fmla="*/ 1855788 h 1855788"/>
                      <a:gd name="connsiteX38" fmla="*/ 839790 w 2781300"/>
                      <a:gd name="connsiteY38" fmla="*/ 1836937 h 1855788"/>
                      <a:gd name="connsiteX39" fmla="*/ 775540 w 2781300"/>
                      <a:gd name="connsiteY39" fmla="*/ 1828957 h 1855788"/>
                      <a:gd name="connsiteX40" fmla="*/ 0 w 2781300"/>
                      <a:gd name="connsiteY40" fmla="*/ 941388 h 1855788"/>
                      <a:gd name="connsiteX41" fmla="*/ 626400 w 2781300"/>
                      <a:gd name="connsiteY41" fmla="*/ 93223 h 1855788"/>
                      <a:gd name="connsiteX42" fmla="*/ 667074 w 2781300"/>
                      <a:gd name="connsiteY42" fmla="*/ 81034 h 1855788"/>
                      <a:gd name="connsiteX43" fmla="*/ 682305 w 2781300"/>
                      <a:gd name="connsiteY43" fmla="*/ 72919 h 1855788"/>
                      <a:gd name="connsiteX44" fmla="*/ 1008873 w 2781300"/>
                      <a:gd name="connsiteY44" fmla="*/ 0 h 1855788"/>
                      <a:gd name="connsiteX45" fmla="*/ 997186 w 2781300"/>
                      <a:gd name="connsiteY45" fmla="*/ 42173 h 1855788"/>
                      <a:gd name="connsiteX46" fmla="*/ 1108885 w 2781300"/>
                      <a:gd name="connsiteY46" fmla="*/ 33337 h 1855788"/>
                      <a:gd name="connsiteX47" fmla="*/ 1097623 w 2781300"/>
                      <a:gd name="connsiteY47" fmla="*/ 72518 h 1855788"/>
                      <a:gd name="connsiteX48" fmla="*/ 1222348 w 2781300"/>
                      <a:gd name="connsiteY48" fmla="*/ 61912 h 1855788"/>
                      <a:gd name="connsiteX49" fmla="*/ 1206030 w 2781300"/>
                      <a:gd name="connsiteY49" fmla="*/ 116866 h 1855788"/>
                      <a:gd name="connsiteX50" fmla="*/ 1346173 w 2781300"/>
                      <a:gd name="connsiteY50" fmla="*/ 119062 h 1855788"/>
                      <a:gd name="connsiteX51" fmla="*/ 1332246 w 2781300"/>
                      <a:gd name="connsiteY51" fmla="*/ 162868 h 1855788"/>
                      <a:gd name="connsiteX52" fmla="*/ 1430344 w 2781300"/>
                      <a:gd name="connsiteY52" fmla="*/ 157162 h 1855788"/>
                      <a:gd name="connsiteX53" fmla="*/ 1413731 w 2781300"/>
                      <a:gd name="connsiteY53" fmla="*/ 206956 h 1855788"/>
                      <a:gd name="connsiteX54" fmla="*/ 1558931 w 2781300"/>
                      <a:gd name="connsiteY54" fmla="*/ 200025 h 1855788"/>
                      <a:gd name="connsiteX55" fmla="*/ 1535305 w 2781300"/>
                      <a:gd name="connsiteY55" fmla="*/ 266902 h 1855788"/>
                      <a:gd name="connsiteX56" fmla="*/ 1620474 w 2781300"/>
                      <a:gd name="connsiteY56" fmla="*/ 263128 h 1855788"/>
                      <a:gd name="connsiteX57" fmla="*/ 1605204 w 2781300"/>
                      <a:gd name="connsiteY57" fmla="*/ 304079 h 1855788"/>
                      <a:gd name="connsiteX58" fmla="*/ 1757367 w 2781300"/>
                      <a:gd name="connsiteY58" fmla="*/ 311945 h 1855788"/>
                      <a:gd name="connsiteX59" fmla="*/ 1735914 w 2781300"/>
                      <a:gd name="connsiteY59" fmla="*/ 364629 h 1855788"/>
                      <a:gd name="connsiteX60" fmla="*/ 1808129 w 2781300"/>
                      <a:gd name="connsiteY60" fmla="*/ 359574 h 1855788"/>
                      <a:gd name="connsiteX61" fmla="*/ 1792112 w 2781300"/>
                      <a:gd name="connsiteY61" fmla="*/ 395862 h 1855788"/>
                      <a:gd name="connsiteX62" fmla="*/ 1908140 w 2781300"/>
                      <a:gd name="connsiteY62" fmla="*/ 388149 h 1855788"/>
                      <a:gd name="connsiteX63" fmla="*/ 1877411 w 2781300"/>
                      <a:gd name="connsiteY63" fmla="*/ 454261 h 1855788"/>
                      <a:gd name="connsiteX64" fmla="*/ 1972435 w 2781300"/>
                      <a:gd name="connsiteY64" fmla="*/ 451649 h 1855788"/>
                      <a:gd name="connsiteX65" fmla="*/ 1949751 w 2781300"/>
                      <a:gd name="connsiteY65" fmla="*/ 494699 h 1855788"/>
                      <a:gd name="connsiteX66" fmla="*/ 2100242 w 2781300"/>
                      <a:gd name="connsiteY66" fmla="*/ 524674 h 1855788"/>
                      <a:gd name="connsiteX67" fmla="*/ 2080914 w 2781300"/>
                      <a:gd name="connsiteY67" fmla="*/ 567549 h 1855788"/>
                      <a:gd name="connsiteX68" fmla="*/ 2203928 w 2781300"/>
                      <a:gd name="connsiteY68" fmla="*/ 576262 h 1855788"/>
                      <a:gd name="connsiteX69" fmla="*/ 2180042 w 2781300"/>
                      <a:gd name="connsiteY69" fmla="*/ 622605 h 1855788"/>
                      <a:gd name="connsiteX70" fmla="*/ 2346339 w 2781300"/>
                      <a:gd name="connsiteY70" fmla="*/ 631032 h 1855788"/>
                      <a:gd name="connsiteX71" fmla="*/ 2319231 w 2781300"/>
                      <a:gd name="connsiteY71" fmla="*/ 696341 h 1855788"/>
                      <a:gd name="connsiteX72" fmla="*/ 2438404 w 2781300"/>
                      <a:gd name="connsiteY72" fmla="*/ 707232 h 1855788"/>
                      <a:gd name="connsiteX73" fmla="*/ 2416227 w 2781300"/>
                      <a:gd name="connsiteY73" fmla="*/ 746374 h 1855788"/>
                      <a:gd name="connsiteX74" fmla="*/ 2548297 w 2781300"/>
                      <a:gd name="connsiteY74" fmla="*/ 747713 h 1855788"/>
                      <a:gd name="connsiteX75" fmla="*/ 2513846 w 2781300"/>
                      <a:gd name="connsiteY75" fmla="*/ 796728 h 1855788"/>
                      <a:gd name="connsiteX76" fmla="*/ 2660245 w 2781300"/>
                      <a:gd name="connsiteY76" fmla="*/ 795338 h 1855788"/>
                      <a:gd name="connsiteX77" fmla="*/ 2629833 w 2781300"/>
                      <a:gd name="connsiteY77" fmla="*/ 852351 h 1855788"/>
                      <a:gd name="connsiteX78" fmla="*/ 2710659 w 2781300"/>
                      <a:gd name="connsiteY78" fmla="*/ 852487 h 1855788"/>
                      <a:gd name="connsiteX79" fmla="*/ 2692412 w 2781300"/>
                      <a:gd name="connsiteY79" fmla="*/ 881266 h 1855788"/>
                      <a:gd name="connsiteX80" fmla="*/ 2781300 w 2781300"/>
                      <a:gd name="connsiteY8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1008873 w 2781300"/>
                      <a:gd name="connsiteY37" fmla="*/ 1855788 h 1855788"/>
                      <a:gd name="connsiteX38" fmla="*/ 839790 w 2781300"/>
                      <a:gd name="connsiteY38" fmla="*/ 1836937 h 1855788"/>
                      <a:gd name="connsiteX39" fmla="*/ 775540 w 2781300"/>
                      <a:gd name="connsiteY39" fmla="*/ 1828957 h 1855788"/>
                      <a:gd name="connsiteX40" fmla="*/ 0 w 2781300"/>
                      <a:gd name="connsiteY40" fmla="*/ 941388 h 1855788"/>
                      <a:gd name="connsiteX41" fmla="*/ 626400 w 2781300"/>
                      <a:gd name="connsiteY41" fmla="*/ 93223 h 1855788"/>
                      <a:gd name="connsiteX42" fmla="*/ 682305 w 2781300"/>
                      <a:gd name="connsiteY42" fmla="*/ 72919 h 1855788"/>
                      <a:gd name="connsiteX43" fmla="*/ 1008873 w 2781300"/>
                      <a:gd name="connsiteY43" fmla="*/ 0 h 1855788"/>
                      <a:gd name="connsiteX44" fmla="*/ 997186 w 2781300"/>
                      <a:gd name="connsiteY44" fmla="*/ 42173 h 1855788"/>
                      <a:gd name="connsiteX45" fmla="*/ 1108885 w 2781300"/>
                      <a:gd name="connsiteY45" fmla="*/ 33337 h 1855788"/>
                      <a:gd name="connsiteX46" fmla="*/ 1097623 w 2781300"/>
                      <a:gd name="connsiteY46" fmla="*/ 72518 h 1855788"/>
                      <a:gd name="connsiteX47" fmla="*/ 1222348 w 2781300"/>
                      <a:gd name="connsiteY47" fmla="*/ 61912 h 1855788"/>
                      <a:gd name="connsiteX48" fmla="*/ 1206030 w 2781300"/>
                      <a:gd name="connsiteY48" fmla="*/ 116866 h 1855788"/>
                      <a:gd name="connsiteX49" fmla="*/ 1346173 w 2781300"/>
                      <a:gd name="connsiteY49" fmla="*/ 119062 h 1855788"/>
                      <a:gd name="connsiteX50" fmla="*/ 1332246 w 2781300"/>
                      <a:gd name="connsiteY50" fmla="*/ 162868 h 1855788"/>
                      <a:gd name="connsiteX51" fmla="*/ 1430344 w 2781300"/>
                      <a:gd name="connsiteY51" fmla="*/ 157162 h 1855788"/>
                      <a:gd name="connsiteX52" fmla="*/ 1413731 w 2781300"/>
                      <a:gd name="connsiteY52" fmla="*/ 206956 h 1855788"/>
                      <a:gd name="connsiteX53" fmla="*/ 1558931 w 2781300"/>
                      <a:gd name="connsiteY53" fmla="*/ 200025 h 1855788"/>
                      <a:gd name="connsiteX54" fmla="*/ 1535305 w 2781300"/>
                      <a:gd name="connsiteY54" fmla="*/ 266902 h 1855788"/>
                      <a:gd name="connsiteX55" fmla="*/ 1620474 w 2781300"/>
                      <a:gd name="connsiteY55" fmla="*/ 263128 h 1855788"/>
                      <a:gd name="connsiteX56" fmla="*/ 1605204 w 2781300"/>
                      <a:gd name="connsiteY56" fmla="*/ 304079 h 1855788"/>
                      <a:gd name="connsiteX57" fmla="*/ 1757367 w 2781300"/>
                      <a:gd name="connsiteY57" fmla="*/ 311945 h 1855788"/>
                      <a:gd name="connsiteX58" fmla="*/ 1735914 w 2781300"/>
                      <a:gd name="connsiteY58" fmla="*/ 364629 h 1855788"/>
                      <a:gd name="connsiteX59" fmla="*/ 1808129 w 2781300"/>
                      <a:gd name="connsiteY59" fmla="*/ 359574 h 1855788"/>
                      <a:gd name="connsiteX60" fmla="*/ 1792112 w 2781300"/>
                      <a:gd name="connsiteY60" fmla="*/ 395862 h 1855788"/>
                      <a:gd name="connsiteX61" fmla="*/ 1908140 w 2781300"/>
                      <a:gd name="connsiteY61" fmla="*/ 388149 h 1855788"/>
                      <a:gd name="connsiteX62" fmla="*/ 1877411 w 2781300"/>
                      <a:gd name="connsiteY62" fmla="*/ 454261 h 1855788"/>
                      <a:gd name="connsiteX63" fmla="*/ 1972435 w 2781300"/>
                      <a:gd name="connsiteY63" fmla="*/ 451649 h 1855788"/>
                      <a:gd name="connsiteX64" fmla="*/ 1949751 w 2781300"/>
                      <a:gd name="connsiteY64" fmla="*/ 494699 h 1855788"/>
                      <a:gd name="connsiteX65" fmla="*/ 2100242 w 2781300"/>
                      <a:gd name="connsiteY65" fmla="*/ 524674 h 1855788"/>
                      <a:gd name="connsiteX66" fmla="*/ 2080914 w 2781300"/>
                      <a:gd name="connsiteY66" fmla="*/ 567549 h 1855788"/>
                      <a:gd name="connsiteX67" fmla="*/ 2203928 w 2781300"/>
                      <a:gd name="connsiteY67" fmla="*/ 576262 h 1855788"/>
                      <a:gd name="connsiteX68" fmla="*/ 2180042 w 2781300"/>
                      <a:gd name="connsiteY68" fmla="*/ 622605 h 1855788"/>
                      <a:gd name="connsiteX69" fmla="*/ 2346339 w 2781300"/>
                      <a:gd name="connsiteY69" fmla="*/ 631032 h 1855788"/>
                      <a:gd name="connsiteX70" fmla="*/ 2319231 w 2781300"/>
                      <a:gd name="connsiteY70" fmla="*/ 696341 h 1855788"/>
                      <a:gd name="connsiteX71" fmla="*/ 2438404 w 2781300"/>
                      <a:gd name="connsiteY71" fmla="*/ 707232 h 1855788"/>
                      <a:gd name="connsiteX72" fmla="*/ 2416227 w 2781300"/>
                      <a:gd name="connsiteY72" fmla="*/ 746374 h 1855788"/>
                      <a:gd name="connsiteX73" fmla="*/ 2548297 w 2781300"/>
                      <a:gd name="connsiteY73" fmla="*/ 747713 h 1855788"/>
                      <a:gd name="connsiteX74" fmla="*/ 2513846 w 2781300"/>
                      <a:gd name="connsiteY74" fmla="*/ 796728 h 1855788"/>
                      <a:gd name="connsiteX75" fmla="*/ 2660245 w 2781300"/>
                      <a:gd name="connsiteY75" fmla="*/ 795338 h 1855788"/>
                      <a:gd name="connsiteX76" fmla="*/ 2629833 w 2781300"/>
                      <a:gd name="connsiteY76" fmla="*/ 852351 h 1855788"/>
                      <a:gd name="connsiteX77" fmla="*/ 2710659 w 2781300"/>
                      <a:gd name="connsiteY77" fmla="*/ 852487 h 1855788"/>
                      <a:gd name="connsiteX78" fmla="*/ 2692412 w 2781300"/>
                      <a:gd name="connsiteY78" fmla="*/ 881266 h 1855788"/>
                      <a:gd name="connsiteX79" fmla="*/ 2781300 w 2781300"/>
                      <a:gd name="connsiteY7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03174 w 2781300"/>
                      <a:gd name="connsiteY24" fmla="*/ 1559366 h 1855788"/>
                      <a:gd name="connsiteX25" fmla="*/ 1620474 w 2781300"/>
                      <a:gd name="connsiteY25" fmla="*/ 1605760 h 1855788"/>
                      <a:gd name="connsiteX26" fmla="*/ 1620474 w 2781300"/>
                      <a:gd name="connsiteY26" fmla="*/ 1605761 h 1855788"/>
                      <a:gd name="connsiteX27" fmla="*/ 1538878 w 2781300"/>
                      <a:gd name="connsiteY27" fmla="*/ 1599000 h 1855788"/>
                      <a:gd name="connsiteX28" fmla="*/ 1558931 w 2781300"/>
                      <a:gd name="connsiteY28" fmla="*/ 1655763 h 1855788"/>
                      <a:gd name="connsiteX29" fmla="*/ 1416069 w 2781300"/>
                      <a:gd name="connsiteY29" fmla="*/ 1655838 h 1855788"/>
                      <a:gd name="connsiteX30" fmla="*/ 1430344 w 2781300"/>
                      <a:gd name="connsiteY30" fmla="*/ 1698626 h 1855788"/>
                      <a:gd name="connsiteX31" fmla="*/ 1344564 w 2781300"/>
                      <a:gd name="connsiteY31" fmla="*/ 1694647 h 1855788"/>
                      <a:gd name="connsiteX32" fmla="*/ 1346173 w 2781300"/>
                      <a:gd name="connsiteY32" fmla="*/ 1736726 h 1855788"/>
                      <a:gd name="connsiteX33" fmla="*/ 1209062 w 2781300"/>
                      <a:gd name="connsiteY33" fmla="*/ 1749131 h 1855788"/>
                      <a:gd name="connsiteX34" fmla="*/ 1222348 w 2781300"/>
                      <a:gd name="connsiteY34" fmla="*/ 1793876 h 1855788"/>
                      <a:gd name="connsiteX35" fmla="*/ 1003642 w 2781300"/>
                      <a:gd name="connsiteY35" fmla="*/ 1814666 h 1855788"/>
                      <a:gd name="connsiteX36" fmla="*/ 1008873 w 2781300"/>
                      <a:gd name="connsiteY36" fmla="*/ 1855788 h 1855788"/>
                      <a:gd name="connsiteX37" fmla="*/ 839790 w 2781300"/>
                      <a:gd name="connsiteY37" fmla="*/ 1836937 h 1855788"/>
                      <a:gd name="connsiteX38" fmla="*/ 775540 w 2781300"/>
                      <a:gd name="connsiteY38" fmla="*/ 1828957 h 1855788"/>
                      <a:gd name="connsiteX39" fmla="*/ 0 w 2781300"/>
                      <a:gd name="connsiteY39" fmla="*/ 941388 h 1855788"/>
                      <a:gd name="connsiteX40" fmla="*/ 626400 w 2781300"/>
                      <a:gd name="connsiteY40" fmla="*/ 93223 h 1855788"/>
                      <a:gd name="connsiteX41" fmla="*/ 682305 w 2781300"/>
                      <a:gd name="connsiteY41" fmla="*/ 72919 h 1855788"/>
                      <a:gd name="connsiteX42" fmla="*/ 1008873 w 2781300"/>
                      <a:gd name="connsiteY42" fmla="*/ 0 h 1855788"/>
                      <a:gd name="connsiteX43" fmla="*/ 997186 w 2781300"/>
                      <a:gd name="connsiteY43" fmla="*/ 42173 h 1855788"/>
                      <a:gd name="connsiteX44" fmla="*/ 1108885 w 2781300"/>
                      <a:gd name="connsiteY44" fmla="*/ 33337 h 1855788"/>
                      <a:gd name="connsiteX45" fmla="*/ 1097623 w 2781300"/>
                      <a:gd name="connsiteY45" fmla="*/ 72518 h 1855788"/>
                      <a:gd name="connsiteX46" fmla="*/ 1222348 w 2781300"/>
                      <a:gd name="connsiteY46" fmla="*/ 61912 h 1855788"/>
                      <a:gd name="connsiteX47" fmla="*/ 1206030 w 2781300"/>
                      <a:gd name="connsiteY47" fmla="*/ 116866 h 1855788"/>
                      <a:gd name="connsiteX48" fmla="*/ 1346173 w 2781300"/>
                      <a:gd name="connsiteY48" fmla="*/ 119062 h 1855788"/>
                      <a:gd name="connsiteX49" fmla="*/ 1332246 w 2781300"/>
                      <a:gd name="connsiteY49" fmla="*/ 162868 h 1855788"/>
                      <a:gd name="connsiteX50" fmla="*/ 1430344 w 2781300"/>
                      <a:gd name="connsiteY50" fmla="*/ 157162 h 1855788"/>
                      <a:gd name="connsiteX51" fmla="*/ 1413731 w 2781300"/>
                      <a:gd name="connsiteY51" fmla="*/ 206956 h 1855788"/>
                      <a:gd name="connsiteX52" fmla="*/ 1558931 w 2781300"/>
                      <a:gd name="connsiteY52" fmla="*/ 200025 h 1855788"/>
                      <a:gd name="connsiteX53" fmla="*/ 1535305 w 2781300"/>
                      <a:gd name="connsiteY53" fmla="*/ 266902 h 1855788"/>
                      <a:gd name="connsiteX54" fmla="*/ 1620474 w 2781300"/>
                      <a:gd name="connsiteY54" fmla="*/ 263128 h 1855788"/>
                      <a:gd name="connsiteX55" fmla="*/ 1605204 w 2781300"/>
                      <a:gd name="connsiteY55" fmla="*/ 304079 h 1855788"/>
                      <a:gd name="connsiteX56" fmla="*/ 1757367 w 2781300"/>
                      <a:gd name="connsiteY56" fmla="*/ 311945 h 1855788"/>
                      <a:gd name="connsiteX57" fmla="*/ 1735914 w 2781300"/>
                      <a:gd name="connsiteY57" fmla="*/ 364629 h 1855788"/>
                      <a:gd name="connsiteX58" fmla="*/ 1808129 w 2781300"/>
                      <a:gd name="connsiteY58" fmla="*/ 359574 h 1855788"/>
                      <a:gd name="connsiteX59" fmla="*/ 1792112 w 2781300"/>
                      <a:gd name="connsiteY59" fmla="*/ 395862 h 1855788"/>
                      <a:gd name="connsiteX60" fmla="*/ 1908140 w 2781300"/>
                      <a:gd name="connsiteY60" fmla="*/ 388149 h 1855788"/>
                      <a:gd name="connsiteX61" fmla="*/ 1877411 w 2781300"/>
                      <a:gd name="connsiteY61" fmla="*/ 454261 h 1855788"/>
                      <a:gd name="connsiteX62" fmla="*/ 1972435 w 2781300"/>
                      <a:gd name="connsiteY62" fmla="*/ 451649 h 1855788"/>
                      <a:gd name="connsiteX63" fmla="*/ 1949751 w 2781300"/>
                      <a:gd name="connsiteY63" fmla="*/ 494699 h 1855788"/>
                      <a:gd name="connsiteX64" fmla="*/ 2100242 w 2781300"/>
                      <a:gd name="connsiteY64" fmla="*/ 524674 h 1855788"/>
                      <a:gd name="connsiteX65" fmla="*/ 2080914 w 2781300"/>
                      <a:gd name="connsiteY65" fmla="*/ 567549 h 1855788"/>
                      <a:gd name="connsiteX66" fmla="*/ 2203928 w 2781300"/>
                      <a:gd name="connsiteY66" fmla="*/ 576262 h 1855788"/>
                      <a:gd name="connsiteX67" fmla="*/ 2180042 w 2781300"/>
                      <a:gd name="connsiteY67" fmla="*/ 622605 h 1855788"/>
                      <a:gd name="connsiteX68" fmla="*/ 2346339 w 2781300"/>
                      <a:gd name="connsiteY68" fmla="*/ 631032 h 1855788"/>
                      <a:gd name="connsiteX69" fmla="*/ 2319231 w 2781300"/>
                      <a:gd name="connsiteY69" fmla="*/ 696341 h 1855788"/>
                      <a:gd name="connsiteX70" fmla="*/ 2438404 w 2781300"/>
                      <a:gd name="connsiteY70" fmla="*/ 707232 h 1855788"/>
                      <a:gd name="connsiteX71" fmla="*/ 2416227 w 2781300"/>
                      <a:gd name="connsiteY71" fmla="*/ 746374 h 1855788"/>
                      <a:gd name="connsiteX72" fmla="*/ 2548297 w 2781300"/>
                      <a:gd name="connsiteY72" fmla="*/ 747713 h 1855788"/>
                      <a:gd name="connsiteX73" fmla="*/ 2513846 w 2781300"/>
                      <a:gd name="connsiteY73" fmla="*/ 796728 h 1855788"/>
                      <a:gd name="connsiteX74" fmla="*/ 2660245 w 2781300"/>
                      <a:gd name="connsiteY74" fmla="*/ 795338 h 1855788"/>
                      <a:gd name="connsiteX75" fmla="*/ 2629833 w 2781300"/>
                      <a:gd name="connsiteY75" fmla="*/ 852351 h 1855788"/>
                      <a:gd name="connsiteX76" fmla="*/ 2710659 w 2781300"/>
                      <a:gd name="connsiteY76" fmla="*/ 852487 h 1855788"/>
                      <a:gd name="connsiteX77" fmla="*/ 2692412 w 2781300"/>
                      <a:gd name="connsiteY77" fmla="*/ 881266 h 1855788"/>
                      <a:gd name="connsiteX78" fmla="*/ 2781300 w 2781300"/>
                      <a:gd name="connsiteY78" fmla="*/ 922338 h 1855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</a:cxnLst>
                    <a:rect l="l" t="t" r="r" b="b"/>
                    <a:pathLst>
                      <a:path w="2781300" h="1855788">
                        <a:moveTo>
                          <a:pt x="2781300" y="922338"/>
                        </a:moveTo>
                        <a:lnTo>
                          <a:pt x="2700702" y="963787"/>
                        </a:lnTo>
                        <a:lnTo>
                          <a:pt x="2710659" y="979491"/>
                        </a:lnTo>
                        <a:lnTo>
                          <a:pt x="2638459" y="995796"/>
                        </a:lnTo>
                        <a:lnTo>
                          <a:pt x="2660245" y="1036638"/>
                        </a:lnTo>
                        <a:lnTo>
                          <a:pt x="2571953" y="1029997"/>
                        </a:lnTo>
                        <a:lnTo>
                          <a:pt x="2526562" y="1053340"/>
                        </a:lnTo>
                        <a:lnTo>
                          <a:pt x="2548297" y="1084263"/>
                        </a:lnTo>
                        <a:lnTo>
                          <a:pt x="2426967" y="1104558"/>
                        </a:lnTo>
                        <a:lnTo>
                          <a:pt x="2438404" y="1124744"/>
                        </a:lnTo>
                        <a:lnTo>
                          <a:pt x="2330762" y="1154032"/>
                        </a:lnTo>
                        <a:lnTo>
                          <a:pt x="2346339" y="1200944"/>
                        </a:lnTo>
                        <a:lnTo>
                          <a:pt x="2182115" y="1237205"/>
                        </a:lnTo>
                        <a:lnTo>
                          <a:pt x="2203928" y="1279526"/>
                        </a:lnTo>
                        <a:lnTo>
                          <a:pt x="2083782" y="1292225"/>
                        </a:lnTo>
                        <a:lnTo>
                          <a:pt x="2100242" y="1328738"/>
                        </a:lnTo>
                        <a:lnTo>
                          <a:pt x="1953212" y="1365283"/>
                        </a:lnTo>
                        <a:lnTo>
                          <a:pt x="1972435" y="1401763"/>
                        </a:lnTo>
                        <a:lnTo>
                          <a:pt x="1880564" y="1405935"/>
                        </a:lnTo>
                        <a:lnTo>
                          <a:pt x="1908140" y="1465263"/>
                        </a:lnTo>
                        <a:lnTo>
                          <a:pt x="1792112" y="1457550"/>
                        </a:lnTo>
                        <a:lnTo>
                          <a:pt x="1808129" y="1493838"/>
                        </a:lnTo>
                        <a:lnTo>
                          <a:pt x="1735915" y="1488783"/>
                        </a:lnTo>
                        <a:lnTo>
                          <a:pt x="1757367" y="1541467"/>
                        </a:lnTo>
                        <a:lnTo>
                          <a:pt x="1603174" y="1559366"/>
                        </a:lnTo>
                        <a:lnTo>
                          <a:pt x="1620474" y="1605760"/>
                        </a:lnTo>
                        <a:lnTo>
                          <a:pt x="1620474" y="1605761"/>
                        </a:lnTo>
                        <a:lnTo>
                          <a:pt x="1538878" y="1599000"/>
                        </a:lnTo>
                        <a:lnTo>
                          <a:pt x="1558931" y="1655763"/>
                        </a:lnTo>
                        <a:cubicBezTo>
                          <a:pt x="1538463" y="1665236"/>
                          <a:pt x="1437500" y="1648694"/>
                          <a:pt x="1416069" y="1655838"/>
                        </a:cubicBezTo>
                        <a:lnTo>
                          <a:pt x="1430344" y="1698626"/>
                        </a:lnTo>
                        <a:cubicBezTo>
                          <a:pt x="1401384" y="1698626"/>
                          <a:pt x="1372768" y="1697278"/>
                          <a:pt x="1344564" y="1694647"/>
                        </a:cubicBezTo>
                        <a:cubicBezTo>
                          <a:pt x="1345100" y="1708673"/>
                          <a:pt x="1345637" y="1722700"/>
                          <a:pt x="1346173" y="1736726"/>
                        </a:cubicBezTo>
                        <a:cubicBezTo>
                          <a:pt x="1323589" y="1745807"/>
                          <a:pt x="1229699" y="1739606"/>
                          <a:pt x="1209062" y="1749131"/>
                        </a:cubicBezTo>
                        <a:lnTo>
                          <a:pt x="1222348" y="1793876"/>
                        </a:lnTo>
                        <a:cubicBezTo>
                          <a:pt x="1188111" y="1804799"/>
                          <a:pt x="1041068" y="1811013"/>
                          <a:pt x="1003642" y="1814666"/>
                        </a:cubicBezTo>
                        <a:lnTo>
                          <a:pt x="1008873" y="1855788"/>
                        </a:lnTo>
                        <a:cubicBezTo>
                          <a:pt x="950954" y="1855788"/>
                          <a:pt x="894405" y="1849297"/>
                          <a:pt x="839790" y="1836937"/>
                        </a:cubicBezTo>
                        <a:lnTo>
                          <a:pt x="775540" y="1828957"/>
                        </a:lnTo>
                        <a:cubicBezTo>
                          <a:pt x="386673" y="1783269"/>
                          <a:pt x="59531" y="1403327"/>
                          <a:pt x="0" y="941388"/>
                        </a:cubicBezTo>
                        <a:cubicBezTo>
                          <a:pt x="56753" y="566838"/>
                          <a:pt x="291666" y="214053"/>
                          <a:pt x="626400" y="93223"/>
                        </a:cubicBezTo>
                        <a:lnTo>
                          <a:pt x="682305" y="72919"/>
                        </a:lnTo>
                        <a:cubicBezTo>
                          <a:pt x="782679" y="25965"/>
                          <a:pt x="893034" y="0"/>
                          <a:pt x="1008873" y="0"/>
                        </a:cubicBezTo>
                        <a:lnTo>
                          <a:pt x="997186" y="42173"/>
                        </a:lnTo>
                        <a:lnTo>
                          <a:pt x="1108885" y="33337"/>
                        </a:lnTo>
                        <a:lnTo>
                          <a:pt x="1097623" y="72518"/>
                        </a:lnTo>
                        <a:lnTo>
                          <a:pt x="1222348" y="61912"/>
                        </a:lnTo>
                        <a:lnTo>
                          <a:pt x="1206030" y="116866"/>
                        </a:lnTo>
                        <a:lnTo>
                          <a:pt x="1346173" y="119062"/>
                        </a:lnTo>
                        <a:lnTo>
                          <a:pt x="1332246" y="162868"/>
                        </a:lnTo>
                        <a:lnTo>
                          <a:pt x="1430344" y="157162"/>
                        </a:lnTo>
                        <a:lnTo>
                          <a:pt x="1413731" y="206956"/>
                        </a:lnTo>
                        <a:lnTo>
                          <a:pt x="1558931" y="200025"/>
                        </a:lnTo>
                        <a:lnTo>
                          <a:pt x="1535305" y="266902"/>
                        </a:lnTo>
                        <a:lnTo>
                          <a:pt x="1620474" y="263128"/>
                        </a:lnTo>
                        <a:lnTo>
                          <a:pt x="1605204" y="304079"/>
                        </a:lnTo>
                        <a:lnTo>
                          <a:pt x="1757367" y="311945"/>
                        </a:lnTo>
                        <a:lnTo>
                          <a:pt x="1735914" y="364629"/>
                        </a:lnTo>
                        <a:lnTo>
                          <a:pt x="1808129" y="359574"/>
                        </a:lnTo>
                        <a:lnTo>
                          <a:pt x="1792112" y="395862"/>
                        </a:lnTo>
                        <a:lnTo>
                          <a:pt x="1908140" y="388149"/>
                        </a:lnTo>
                        <a:lnTo>
                          <a:pt x="1877411" y="454261"/>
                        </a:lnTo>
                        <a:lnTo>
                          <a:pt x="1972435" y="451649"/>
                        </a:lnTo>
                        <a:lnTo>
                          <a:pt x="1949751" y="494699"/>
                        </a:lnTo>
                        <a:lnTo>
                          <a:pt x="2100242" y="524674"/>
                        </a:lnTo>
                        <a:lnTo>
                          <a:pt x="2080914" y="567549"/>
                        </a:lnTo>
                        <a:lnTo>
                          <a:pt x="2203928" y="576262"/>
                        </a:lnTo>
                        <a:lnTo>
                          <a:pt x="2180042" y="622605"/>
                        </a:lnTo>
                        <a:lnTo>
                          <a:pt x="2346339" y="631032"/>
                        </a:lnTo>
                        <a:lnTo>
                          <a:pt x="2319231" y="696341"/>
                        </a:lnTo>
                        <a:lnTo>
                          <a:pt x="2438404" y="707232"/>
                        </a:lnTo>
                        <a:lnTo>
                          <a:pt x="2416227" y="746374"/>
                        </a:lnTo>
                        <a:lnTo>
                          <a:pt x="2548297" y="747713"/>
                        </a:lnTo>
                        <a:lnTo>
                          <a:pt x="2513846" y="796728"/>
                        </a:lnTo>
                        <a:lnTo>
                          <a:pt x="2660245" y="795338"/>
                        </a:lnTo>
                        <a:lnTo>
                          <a:pt x="2629833" y="852351"/>
                        </a:lnTo>
                        <a:lnTo>
                          <a:pt x="2710659" y="852487"/>
                        </a:lnTo>
                        <a:lnTo>
                          <a:pt x="2692412" y="881266"/>
                        </a:lnTo>
                        <a:lnTo>
                          <a:pt x="2781300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0" name="フリーフォーム: 図形 909">
                    <a:extLst>
                      <a:ext uri="{FF2B5EF4-FFF2-40B4-BE49-F238E27FC236}">
                        <a16:creationId xmlns:a16="http://schemas.microsoft.com/office/drawing/2014/main" id="{C247C0B7-1023-4890-A9E2-B6487D645F56}"/>
                      </a:ext>
                    </a:extLst>
                  </p:cNvPr>
                  <p:cNvSpPr/>
                  <p:nvPr/>
                </p:nvSpPr>
                <p:spPr>
                  <a:xfrm flipH="1">
                    <a:off x="4111880" y="1764431"/>
                    <a:ext cx="1545970" cy="2349384"/>
                  </a:xfrm>
                  <a:custGeom>
                    <a:avLst/>
                    <a:gdLst>
                      <a:gd name="connsiteX0" fmla="*/ 856643 w 1554483"/>
                      <a:gd name="connsiteY0" fmla="*/ 0 h 2349384"/>
                      <a:gd name="connsiteX1" fmla="*/ 855358 w 1554483"/>
                      <a:gd name="connsiteY1" fmla="*/ 1333 h 2349384"/>
                      <a:gd name="connsiteX2" fmla="*/ 782039 w 1554483"/>
                      <a:gd name="connsiteY2" fmla="*/ 72132 h 2349384"/>
                      <a:gd name="connsiteX3" fmla="*/ 780827 w 1554483"/>
                      <a:gd name="connsiteY3" fmla="*/ 44609 h 2349384"/>
                      <a:gd name="connsiteX4" fmla="*/ 777620 w 1554483"/>
                      <a:gd name="connsiteY4" fmla="*/ 20956 h 2349384"/>
                      <a:gd name="connsiteX5" fmla="*/ 774413 w 1554483"/>
                      <a:gd name="connsiteY5" fmla="*/ 44609 h 2349384"/>
                      <a:gd name="connsiteX6" fmla="*/ 773171 w 1554483"/>
                      <a:gd name="connsiteY6" fmla="*/ 72834 h 2349384"/>
                      <a:gd name="connsiteX7" fmla="*/ 699125 w 1554483"/>
                      <a:gd name="connsiteY7" fmla="*/ 1333 h 2349384"/>
                      <a:gd name="connsiteX8" fmla="*/ 697840 w 1554483"/>
                      <a:gd name="connsiteY8" fmla="*/ 0 h 2349384"/>
                      <a:gd name="connsiteX9" fmla="*/ 767157 w 1554483"/>
                      <a:gd name="connsiteY9" fmla="*/ 84299 h 2349384"/>
                      <a:gd name="connsiteX10" fmla="*/ 772421 w 1554483"/>
                      <a:gd name="connsiteY10" fmla="*/ 89853 h 2349384"/>
                      <a:gd name="connsiteX11" fmla="*/ 771427 w 1554483"/>
                      <a:gd name="connsiteY11" fmla="*/ 112446 h 2349384"/>
                      <a:gd name="connsiteX12" fmla="*/ 769196 w 1554483"/>
                      <a:gd name="connsiteY12" fmla="*/ 201033 h 2349384"/>
                      <a:gd name="connsiteX13" fmla="*/ 661026 w 1554483"/>
                      <a:gd name="connsiteY13" fmla="*/ 96583 h 2349384"/>
                      <a:gd name="connsiteX14" fmla="*/ 659742 w 1554483"/>
                      <a:gd name="connsiteY14" fmla="*/ 95249 h 2349384"/>
                      <a:gd name="connsiteX15" fmla="*/ 729059 w 1554483"/>
                      <a:gd name="connsiteY15" fmla="*/ 179548 h 2349384"/>
                      <a:gd name="connsiteX16" fmla="*/ 768697 w 1554483"/>
                      <a:gd name="connsiteY16" fmla="*/ 221366 h 2349384"/>
                      <a:gd name="connsiteX17" fmla="*/ 766369 w 1554483"/>
                      <a:gd name="connsiteY17" fmla="*/ 361946 h 2349384"/>
                      <a:gd name="connsiteX18" fmla="*/ 765999 w 1554483"/>
                      <a:gd name="connsiteY18" fmla="*/ 394773 h 2349384"/>
                      <a:gd name="connsiteX19" fmla="*/ 708635 w 1554483"/>
                      <a:gd name="connsiteY19" fmla="*/ 343353 h 2349384"/>
                      <a:gd name="connsiteX20" fmla="*/ 591177 w 1554483"/>
                      <a:gd name="connsiteY20" fmla="*/ 229933 h 2349384"/>
                      <a:gd name="connsiteX21" fmla="*/ 589892 w 1554483"/>
                      <a:gd name="connsiteY21" fmla="*/ 228600 h 2349384"/>
                      <a:gd name="connsiteX22" fmla="*/ 659209 w 1554483"/>
                      <a:gd name="connsiteY22" fmla="*/ 312899 h 2349384"/>
                      <a:gd name="connsiteX23" fmla="*/ 749798 w 1554483"/>
                      <a:gd name="connsiteY23" fmla="*/ 408470 h 2349384"/>
                      <a:gd name="connsiteX24" fmla="*/ 765674 w 1554483"/>
                      <a:gd name="connsiteY24" fmla="*/ 423564 h 2349384"/>
                      <a:gd name="connsiteX25" fmla="*/ 764426 w 1554483"/>
                      <a:gd name="connsiteY25" fmla="*/ 534247 h 2349384"/>
                      <a:gd name="connsiteX26" fmla="*/ 763699 w 1554483"/>
                      <a:gd name="connsiteY26" fmla="*/ 632157 h 2349384"/>
                      <a:gd name="connsiteX27" fmla="*/ 758608 w 1554483"/>
                      <a:gd name="connsiteY27" fmla="*/ 627905 h 2349384"/>
                      <a:gd name="connsiteX28" fmla="*/ 514977 w 1554483"/>
                      <a:gd name="connsiteY28" fmla="*/ 401384 h 2349384"/>
                      <a:gd name="connsiteX29" fmla="*/ 513692 w 1554483"/>
                      <a:gd name="connsiteY29" fmla="*/ 400051 h 2349384"/>
                      <a:gd name="connsiteX30" fmla="*/ 583009 w 1554483"/>
                      <a:gd name="connsiteY30" fmla="*/ 484350 h 2349384"/>
                      <a:gd name="connsiteX31" fmla="*/ 673598 w 1554483"/>
                      <a:gd name="connsiteY31" fmla="*/ 579921 h 2349384"/>
                      <a:gd name="connsiteX32" fmla="*/ 763453 w 1554483"/>
                      <a:gd name="connsiteY32" fmla="*/ 665350 h 2349384"/>
                      <a:gd name="connsiteX33" fmla="*/ 762959 w 1554483"/>
                      <a:gd name="connsiteY33" fmla="*/ 732005 h 2349384"/>
                      <a:gd name="connsiteX34" fmla="*/ 762032 w 1554483"/>
                      <a:gd name="connsiteY34" fmla="*/ 950540 h 2349384"/>
                      <a:gd name="connsiteX35" fmla="*/ 761925 w 1554483"/>
                      <a:gd name="connsiteY35" fmla="*/ 1027805 h 2349384"/>
                      <a:gd name="connsiteX36" fmla="*/ 658390 w 1554483"/>
                      <a:gd name="connsiteY36" fmla="*/ 941339 h 2349384"/>
                      <a:gd name="connsiteX37" fmla="*/ 414759 w 1554483"/>
                      <a:gd name="connsiteY37" fmla="*/ 714819 h 2349384"/>
                      <a:gd name="connsiteX38" fmla="*/ 413474 w 1554483"/>
                      <a:gd name="connsiteY38" fmla="*/ 713485 h 2349384"/>
                      <a:gd name="connsiteX39" fmla="*/ 482791 w 1554483"/>
                      <a:gd name="connsiteY39" fmla="*/ 797784 h 2349384"/>
                      <a:gd name="connsiteX40" fmla="*/ 676111 w 1554483"/>
                      <a:gd name="connsiteY40" fmla="*/ 991026 h 2349384"/>
                      <a:gd name="connsiteX41" fmla="*/ 761874 w 1554483"/>
                      <a:gd name="connsiteY41" fmla="*/ 1065125 h 2349384"/>
                      <a:gd name="connsiteX42" fmla="*/ 761708 w 1554483"/>
                      <a:gd name="connsiteY42" fmla="*/ 1185170 h 2349384"/>
                      <a:gd name="connsiteX43" fmla="*/ 762032 w 1554483"/>
                      <a:gd name="connsiteY43" fmla="*/ 1419800 h 2349384"/>
                      <a:gd name="connsiteX44" fmla="*/ 762567 w 1554483"/>
                      <a:gd name="connsiteY44" fmla="*/ 1545927 h 2349384"/>
                      <a:gd name="connsiteX45" fmla="*/ 681613 w 1554483"/>
                      <a:gd name="connsiteY45" fmla="*/ 1487126 h 2349384"/>
                      <a:gd name="connsiteX46" fmla="*/ 164186 w 1554483"/>
                      <a:gd name="connsiteY46" fmla="*/ 1039804 h 2349384"/>
                      <a:gd name="connsiteX47" fmla="*/ 162902 w 1554483"/>
                      <a:gd name="connsiteY47" fmla="*/ 1038470 h 2349384"/>
                      <a:gd name="connsiteX48" fmla="*/ 232218 w 1554483"/>
                      <a:gd name="connsiteY48" fmla="*/ 1122770 h 2349384"/>
                      <a:gd name="connsiteX49" fmla="*/ 663056 w 1554483"/>
                      <a:gd name="connsiteY49" fmla="*/ 1511791 h 2349384"/>
                      <a:gd name="connsiteX50" fmla="*/ 762726 w 1554483"/>
                      <a:gd name="connsiteY50" fmla="*/ 1583371 h 2349384"/>
                      <a:gd name="connsiteX51" fmla="*/ 762959 w 1554483"/>
                      <a:gd name="connsiteY51" fmla="*/ 1638335 h 2349384"/>
                      <a:gd name="connsiteX52" fmla="*/ 766369 w 1554483"/>
                      <a:gd name="connsiteY52" fmla="*/ 2008394 h 2349384"/>
                      <a:gd name="connsiteX53" fmla="*/ 767403 w 1554483"/>
                      <a:gd name="connsiteY53" fmla="*/ 2070843 h 2349384"/>
                      <a:gd name="connsiteX54" fmla="*/ 648946 w 1554483"/>
                      <a:gd name="connsiteY54" fmla="*/ 1995196 h 2349384"/>
                      <a:gd name="connsiteX55" fmla="*/ 504353 w 1554483"/>
                      <a:gd name="connsiteY55" fmla="*/ 1892061 h 2349384"/>
                      <a:gd name="connsiteX56" fmla="*/ 1194 w 1554483"/>
                      <a:gd name="connsiteY56" fmla="*/ 1425775 h 2349384"/>
                      <a:gd name="connsiteX57" fmla="*/ 0 w 1554483"/>
                      <a:gd name="connsiteY57" fmla="*/ 1424321 h 2349384"/>
                      <a:gd name="connsiteX58" fmla="*/ 61412 w 1554483"/>
                      <a:gd name="connsiteY58" fmla="*/ 1519127 h 2349384"/>
                      <a:gd name="connsiteX59" fmla="*/ 476298 w 1554483"/>
                      <a:gd name="connsiteY59" fmla="*/ 1929350 h 2349384"/>
                      <a:gd name="connsiteX60" fmla="*/ 734424 w 1554483"/>
                      <a:gd name="connsiteY60" fmla="*/ 2097739 h 2349384"/>
                      <a:gd name="connsiteX61" fmla="*/ 768134 w 1554483"/>
                      <a:gd name="connsiteY61" fmla="*/ 2114944 h 2349384"/>
                      <a:gd name="connsiteX62" fmla="*/ 768724 w 1554483"/>
                      <a:gd name="connsiteY62" fmla="*/ 2150555 h 2349384"/>
                      <a:gd name="connsiteX63" fmla="*/ 777620 w 1554483"/>
                      <a:gd name="connsiteY63" fmla="*/ 2349384 h 2349384"/>
                      <a:gd name="connsiteX64" fmla="*/ 786517 w 1554483"/>
                      <a:gd name="connsiteY64" fmla="*/ 2150555 h 2349384"/>
                      <a:gd name="connsiteX65" fmla="*/ 787113 w 1554483"/>
                      <a:gd name="connsiteY65" fmla="*/ 2114554 h 2349384"/>
                      <a:gd name="connsiteX66" fmla="*/ 820059 w 1554483"/>
                      <a:gd name="connsiteY66" fmla="*/ 2097739 h 2349384"/>
                      <a:gd name="connsiteX67" fmla="*/ 1078185 w 1554483"/>
                      <a:gd name="connsiteY67" fmla="*/ 1929350 h 2349384"/>
                      <a:gd name="connsiteX68" fmla="*/ 1493071 w 1554483"/>
                      <a:gd name="connsiteY68" fmla="*/ 1519127 h 2349384"/>
                      <a:gd name="connsiteX69" fmla="*/ 1554483 w 1554483"/>
                      <a:gd name="connsiteY69" fmla="*/ 1424321 h 2349384"/>
                      <a:gd name="connsiteX70" fmla="*/ 1553289 w 1554483"/>
                      <a:gd name="connsiteY70" fmla="*/ 1425775 h 2349384"/>
                      <a:gd name="connsiteX71" fmla="*/ 1050130 w 1554483"/>
                      <a:gd name="connsiteY71" fmla="*/ 1892061 h 2349384"/>
                      <a:gd name="connsiteX72" fmla="*/ 905537 w 1554483"/>
                      <a:gd name="connsiteY72" fmla="*/ 1995196 h 2349384"/>
                      <a:gd name="connsiteX73" fmla="*/ 787845 w 1554483"/>
                      <a:gd name="connsiteY73" fmla="*/ 2070354 h 2349384"/>
                      <a:gd name="connsiteX74" fmla="*/ 788872 w 1554483"/>
                      <a:gd name="connsiteY74" fmla="*/ 2008394 h 2349384"/>
                      <a:gd name="connsiteX75" fmla="*/ 792282 w 1554483"/>
                      <a:gd name="connsiteY75" fmla="*/ 1638335 h 2349384"/>
                      <a:gd name="connsiteX76" fmla="*/ 792517 w 1554483"/>
                      <a:gd name="connsiteY76" fmla="*/ 1582825 h 2349384"/>
                      <a:gd name="connsiteX77" fmla="*/ 891427 w 1554483"/>
                      <a:gd name="connsiteY77" fmla="*/ 1511791 h 2349384"/>
                      <a:gd name="connsiteX78" fmla="*/ 1322265 w 1554483"/>
                      <a:gd name="connsiteY78" fmla="*/ 1122770 h 2349384"/>
                      <a:gd name="connsiteX79" fmla="*/ 1391581 w 1554483"/>
                      <a:gd name="connsiteY79" fmla="*/ 1038470 h 2349384"/>
                      <a:gd name="connsiteX80" fmla="*/ 1390297 w 1554483"/>
                      <a:gd name="connsiteY80" fmla="*/ 1039804 h 2349384"/>
                      <a:gd name="connsiteX81" fmla="*/ 872870 w 1554483"/>
                      <a:gd name="connsiteY81" fmla="*/ 1487126 h 2349384"/>
                      <a:gd name="connsiteX82" fmla="*/ 792676 w 1554483"/>
                      <a:gd name="connsiteY82" fmla="*/ 1545375 h 2349384"/>
                      <a:gd name="connsiteX83" fmla="*/ 793209 w 1554483"/>
                      <a:gd name="connsiteY83" fmla="*/ 1419800 h 2349384"/>
                      <a:gd name="connsiteX84" fmla="*/ 793532 w 1554483"/>
                      <a:gd name="connsiteY84" fmla="*/ 1185170 h 2349384"/>
                      <a:gd name="connsiteX85" fmla="*/ 793366 w 1554483"/>
                      <a:gd name="connsiteY85" fmla="*/ 1064472 h 2349384"/>
                      <a:gd name="connsiteX86" fmla="*/ 878372 w 1554483"/>
                      <a:gd name="connsiteY86" fmla="*/ 991026 h 2349384"/>
                      <a:gd name="connsiteX87" fmla="*/ 1071692 w 1554483"/>
                      <a:gd name="connsiteY87" fmla="*/ 797784 h 2349384"/>
                      <a:gd name="connsiteX88" fmla="*/ 1141009 w 1554483"/>
                      <a:gd name="connsiteY88" fmla="*/ 713485 h 2349384"/>
                      <a:gd name="connsiteX89" fmla="*/ 1139724 w 1554483"/>
                      <a:gd name="connsiteY89" fmla="*/ 714819 h 2349384"/>
                      <a:gd name="connsiteX90" fmla="*/ 896093 w 1554483"/>
                      <a:gd name="connsiteY90" fmla="*/ 941339 h 2349384"/>
                      <a:gd name="connsiteX91" fmla="*/ 793315 w 1554483"/>
                      <a:gd name="connsiteY91" fmla="*/ 1027173 h 2349384"/>
                      <a:gd name="connsiteX92" fmla="*/ 793209 w 1554483"/>
                      <a:gd name="connsiteY92" fmla="*/ 950540 h 2349384"/>
                      <a:gd name="connsiteX93" fmla="*/ 792282 w 1554483"/>
                      <a:gd name="connsiteY93" fmla="*/ 732005 h 2349384"/>
                      <a:gd name="connsiteX94" fmla="*/ 791782 w 1554483"/>
                      <a:gd name="connsiteY94" fmla="*/ 664636 h 2349384"/>
                      <a:gd name="connsiteX95" fmla="*/ 880885 w 1554483"/>
                      <a:gd name="connsiteY95" fmla="*/ 579921 h 2349384"/>
                      <a:gd name="connsiteX96" fmla="*/ 971474 w 1554483"/>
                      <a:gd name="connsiteY96" fmla="*/ 484350 h 2349384"/>
                      <a:gd name="connsiteX97" fmla="*/ 1040791 w 1554483"/>
                      <a:gd name="connsiteY97" fmla="*/ 400051 h 2349384"/>
                      <a:gd name="connsiteX98" fmla="*/ 1039506 w 1554483"/>
                      <a:gd name="connsiteY98" fmla="*/ 401384 h 2349384"/>
                      <a:gd name="connsiteX99" fmla="*/ 795875 w 1554483"/>
                      <a:gd name="connsiteY99" fmla="*/ 627905 h 2349384"/>
                      <a:gd name="connsiteX100" fmla="*/ 791536 w 1554483"/>
                      <a:gd name="connsiteY100" fmla="*/ 631529 h 2349384"/>
                      <a:gd name="connsiteX101" fmla="*/ 790815 w 1554483"/>
                      <a:gd name="connsiteY101" fmla="*/ 534247 h 2349384"/>
                      <a:gd name="connsiteX102" fmla="*/ 789559 w 1554483"/>
                      <a:gd name="connsiteY102" fmla="*/ 422852 h 2349384"/>
                      <a:gd name="connsiteX103" fmla="*/ 804685 w 1554483"/>
                      <a:gd name="connsiteY103" fmla="*/ 408470 h 2349384"/>
                      <a:gd name="connsiteX104" fmla="*/ 895274 w 1554483"/>
                      <a:gd name="connsiteY104" fmla="*/ 312899 h 2349384"/>
                      <a:gd name="connsiteX105" fmla="*/ 964591 w 1554483"/>
                      <a:gd name="connsiteY105" fmla="*/ 228600 h 2349384"/>
                      <a:gd name="connsiteX106" fmla="*/ 963306 w 1554483"/>
                      <a:gd name="connsiteY106" fmla="*/ 229933 h 2349384"/>
                      <a:gd name="connsiteX107" fmla="*/ 845848 w 1554483"/>
                      <a:gd name="connsiteY107" fmla="*/ 343353 h 2349384"/>
                      <a:gd name="connsiteX108" fmla="*/ 789234 w 1554483"/>
                      <a:gd name="connsiteY108" fmla="*/ 394101 h 2349384"/>
                      <a:gd name="connsiteX109" fmla="*/ 788872 w 1554483"/>
                      <a:gd name="connsiteY109" fmla="*/ 361946 h 2349384"/>
                      <a:gd name="connsiteX110" fmla="*/ 786530 w 1554483"/>
                      <a:gd name="connsiteY110" fmla="*/ 220582 h 2349384"/>
                      <a:gd name="connsiteX111" fmla="*/ 825424 w 1554483"/>
                      <a:gd name="connsiteY111" fmla="*/ 179548 h 2349384"/>
                      <a:gd name="connsiteX112" fmla="*/ 894741 w 1554483"/>
                      <a:gd name="connsiteY112" fmla="*/ 95249 h 2349384"/>
                      <a:gd name="connsiteX113" fmla="*/ 893457 w 1554483"/>
                      <a:gd name="connsiteY113" fmla="*/ 96583 h 2349384"/>
                      <a:gd name="connsiteX114" fmla="*/ 786027 w 1554483"/>
                      <a:gd name="connsiteY114" fmla="*/ 200320 h 2349384"/>
                      <a:gd name="connsiteX115" fmla="*/ 783814 w 1554483"/>
                      <a:gd name="connsiteY115" fmla="*/ 112446 h 2349384"/>
                      <a:gd name="connsiteX116" fmla="*/ 782786 w 1554483"/>
                      <a:gd name="connsiteY116" fmla="*/ 89089 h 2349384"/>
                      <a:gd name="connsiteX117" fmla="*/ 787326 w 1554483"/>
                      <a:gd name="connsiteY117" fmla="*/ 84299 h 2349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554483" h="2349384">
                        <a:moveTo>
                          <a:pt x="856643" y="0"/>
                        </a:moveTo>
                        <a:lnTo>
                          <a:pt x="855358" y="1333"/>
                        </a:lnTo>
                        <a:lnTo>
                          <a:pt x="782039" y="72132"/>
                        </a:lnTo>
                        <a:lnTo>
                          <a:pt x="780827" y="44609"/>
                        </a:lnTo>
                        <a:cubicBezTo>
                          <a:pt x="779791" y="29100"/>
                          <a:pt x="778719" y="20956"/>
                          <a:pt x="777620" y="20956"/>
                        </a:cubicBezTo>
                        <a:cubicBezTo>
                          <a:pt x="776522" y="20956"/>
                          <a:pt x="775449" y="29100"/>
                          <a:pt x="774413" y="44609"/>
                        </a:cubicBezTo>
                        <a:lnTo>
                          <a:pt x="773171" y="72834"/>
                        </a:lnTo>
                        <a:lnTo>
                          <a:pt x="699125" y="1333"/>
                        </a:lnTo>
                        <a:lnTo>
                          <a:pt x="697840" y="0"/>
                        </a:lnTo>
                        <a:lnTo>
                          <a:pt x="767157" y="84299"/>
                        </a:lnTo>
                        <a:lnTo>
                          <a:pt x="772421" y="89853"/>
                        </a:lnTo>
                        <a:lnTo>
                          <a:pt x="771427" y="112446"/>
                        </a:lnTo>
                        <a:lnTo>
                          <a:pt x="769196" y="201033"/>
                        </a:lnTo>
                        <a:lnTo>
                          <a:pt x="661026" y="96583"/>
                        </a:lnTo>
                        <a:lnTo>
                          <a:pt x="659742" y="95249"/>
                        </a:lnTo>
                        <a:lnTo>
                          <a:pt x="729059" y="179548"/>
                        </a:lnTo>
                        <a:lnTo>
                          <a:pt x="768697" y="221366"/>
                        </a:lnTo>
                        <a:lnTo>
                          <a:pt x="766369" y="361946"/>
                        </a:lnTo>
                        <a:lnTo>
                          <a:pt x="765999" y="394773"/>
                        </a:lnTo>
                        <a:lnTo>
                          <a:pt x="708635" y="343353"/>
                        </a:lnTo>
                        <a:cubicBezTo>
                          <a:pt x="667964" y="305539"/>
                          <a:pt x="628746" y="267670"/>
                          <a:pt x="591177" y="229933"/>
                        </a:cubicBezTo>
                        <a:lnTo>
                          <a:pt x="589892" y="228600"/>
                        </a:lnTo>
                        <a:lnTo>
                          <a:pt x="659209" y="312899"/>
                        </a:lnTo>
                        <a:cubicBezTo>
                          <a:pt x="687260" y="344243"/>
                          <a:pt x="717517" y="376182"/>
                          <a:pt x="749798" y="408470"/>
                        </a:cubicBezTo>
                        <a:lnTo>
                          <a:pt x="765674" y="423564"/>
                        </a:lnTo>
                        <a:lnTo>
                          <a:pt x="764426" y="534247"/>
                        </a:lnTo>
                        <a:lnTo>
                          <a:pt x="763699" y="632157"/>
                        </a:lnTo>
                        <a:lnTo>
                          <a:pt x="758608" y="627905"/>
                        </a:lnTo>
                        <a:cubicBezTo>
                          <a:pt x="671848" y="552858"/>
                          <a:pt x="590115" y="476858"/>
                          <a:pt x="514977" y="401384"/>
                        </a:cubicBezTo>
                        <a:lnTo>
                          <a:pt x="513692" y="400051"/>
                        </a:lnTo>
                        <a:lnTo>
                          <a:pt x="583009" y="484350"/>
                        </a:lnTo>
                        <a:cubicBezTo>
                          <a:pt x="611060" y="515694"/>
                          <a:pt x="641317" y="547633"/>
                          <a:pt x="673598" y="579921"/>
                        </a:cubicBezTo>
                        <a:lnTo>
                          <a:pt x="763453" y="665350"/>
                        </a:lnTo>
                        <a:lnTo>
                          <a:pt x="762959" y="732005"/>
                        </a:lnTo>
                        <a:cubicBezTo>
                          <a:pt x="762556" y="801648"/>
                          <a:pt x="762243" y="874753"/>
                          <a:pt x="762032" y="950540"/>
                        </a:cubicBezTo>
                        <a:lnTo>
                          <a:pt x="761925" y="1027805"/>
                        </a:lnTo>
                        <a:lnTo>
                          <a:pt x="658390" y="941339"/>
                        </a:lnTo>
                        <a:cubicBezTo>
                          <a:pt x="571630" y="866292"/>
                          <a:pt x="489897" y="790293"/>
                          <a:pt x="414759" y="714819"/>
                        </a:cubicBezTo>
                        <a:lnTo>
                          <a:pt x="413474" y="713485"/>
                        </a:lnTo>
                        <a:lnTo>
                          <a:pt x="482791" y="797784"/>
                        </a:lnTo>
                        <a:cubicBezTo>
                          <a:pt x="538893" y="860472"/>
                          <a:pt x="603819" y="925538"/>
                          <a:pt x="676111" y="991026"/>
                        </a:cubicBezTo>
                        <a:lnTo>
                          <a:pt x="761874" y="1065125"/>
                        </a:lnTo>
                        <a:lnTo>
                          <a:pt x="761708" y="1185170"/>
                        </a:lnTo>
                        <a:cubicBezTo>
                          <a:pt x="761708" y="1265542"/>
                          <a:pt x="761820" y="1344012"/>
                          <a:pt x="762032" y="1419800"/>
                        </a:cubicBezTo>
                        <a:lnTo>
                          <a:pt x="762567" y="1545927"/>
                        </a:lnTo>
                        <a:lnTo>
                          <a:pt x="681613" y="1487126"/>
                        </a:lnTo>
                        <a:cubicBezTo>
                          <a:pt x="491117" y="1343803"/>
                          <a:pt x="314463" y="1190750"/>
                          <a:pt x="164186" y="1039804"/>
                        </a:cubicBezTo>
                        <a:lnTo>
                          <a:pt x="162902" y="1038470"/>
                        </a:lnTo>
                        <a:lnTo>
                          <a:pt x="232218" y="1122770"/>
                        </a:lnTo>
                        <a:cubicBezTo>
                          <a:pt x="344423" y="1248145"/>
                          <a:pt x="491919" y="1383032"/>
                          <a:pt x="663056" y="1511791"/>
                        </a:cubicBezTo>
                        <a:lnTo>
                          <a:pt x="762726" y="1583371"/>
                        </a:lnTo>
                        <a:lnTo>
                          <a:pt x="762959" y="1638335"/>
                        </a:lnTo>
                        <a:cubicBezTo>
                          <a:pt x="763764" y="1777620"/>
                          <a:pt x="764929" y="1903053"/>
                          <a:pt x="766369" y="2008394"/>
                        </a:cubicBezTo>
                        <a:lnTo>
                          <a:pt x="767403" y="2070843"/>
                        </a:lnTo>
                        <a:lnTo>
                          <a:pt x="648946" y="1995196"/>
                        </a:lnTo>
                        <a:cubicBezTo>
                          <a:pt x="600255" y="1962312"/>
                          <a:pt x="551977" y="1927892"/>
                          <a:pt x="504353" y="1892061"/>
                        </a:cubicBezTo>
                        <a:cubicBezTo>
                          <a:pt x="313857" y="1748738"/>
                          <a:pt x="142155" y="1589103"/>
                          <a:pt x="1194" y="1425775"/>
                        </a:cubicBezTo>
                        <a:lnTo>
                          <a:pt x="0" y="1424321"/>
                        </a:lnTo>
                        <a:lnTo>
                          <a:pt x="61412" y="1519127"/>
                        </a:lnTo>
                        <a:cubicBezTo>
                          <a:pt x="163546" y="1657889"/>
                          <a:pt x="305161" y="1800591"/>
                          <a:pt x="476298" y="1929350"/>
                        </a:cubicBezTo>
                        <a:cubicBezTo>
                          <a:pt x="561866" y="1993730"/>
                          <a:pt x="648739" y="2050052"/>
                          <a:pt x="734424" y="2097739"/>
                        </a:cubicBezTo>
                        <a:lnTo>
                          <a:pt x="768134" y="2114944"/>
                        </a:lnTo>
                        <a:lnTo>
                          <a:pt x="768724" y="2150555"/>
                        </a:lnTo>
                        <a:cubicBezTo>
                          <a:pt x="771263" y="2276085"/>
                          <a:pt x="774325" y="2349384"/>
                          <a:pt x="777620" y="2349384"/>
                        </a:cubicBezTo>
                        <a:cubicBezTo>
                          <a:pt x="780916" y="2349384"/>
                          <a:pt x="783977" y="2276085"/>
                          <a:pt x="786517" y="2150555"/>
                        </a:cubicBezTo>
                        <a:lnTo>
                          <a:pt x="787113" y="2114554"/>
                        </a:lnTo>
                        <a:lnTo>
                          <a:pt x="820059" y="2097739"/>
                        </a:lnTo>
                        <a:cubicBezTo>
                          <a:pt x="905744" y="2050052"/>
                          <a:pt x="992617" y="1993730"/>
                          <a:pt x="1078185" y="1929350"/>
                        </a:cubicBezTo>
                        <a:cubicBezTo>
                          <a:pt x="1249322" y="1800591"/>
                          <a:pt x="1390937" y="1657889"/>
                          <a:pt x="1493071" y="1519127"/>
                        </a:cubicBezTo>
                        <a:lnTo>
                          <a:pt x="1554483" y="1424321"/>
                        </a:lnTo>
                        <a:lnTo>
                          <a:pt x="1553289" y="1425775"/>
                        </a:lnTo>
                        <a:cubicBezTo>
                          <a:pt x="1412328" y="1589103"/>
                          <a:pt x="1240626" y="1748738"/>
                          <a:pt x="1050130" y="1892061"/>
                        </a:cubicBezTo>
                        <a:cubicBezTo>
                          <a:pt x="1002506" y="1927892"/>
                          <a:pt x="954228" y="1962312"/>
                          <a:pt x="905537" y="1995196"/>
                        </a:cubicBezTo>
                        <a:lnTo>
                          <a:pt x="787845" y="2070354"/>
                        </a:lnTo>
                        <a:lnTo>
                          <a:pt x="788872" y="2008394"/>
                        </a:lnTo>
                        <a:cubicBezTo>
                          <a:pt x="790311" y="1903053"/>
                          <a:pt x="791477" y="1777620"/>
                          <a:pt x="792282" y="1638335"/>
                        </a:cubicBezTo>
                        <a:lnTo>
                          <a:pt x="792517" y="1582825"/>
                        </a:lnTo>
                        <a:lnTo>
                          <a:pt x="891427" y="1511791"/>
                        </a:lnTo>
                        <a:cubicBezTo>
                          <a:pt x="1062564" y="1383032"/>
                          <a:pt x="1210060" y="1248145"/>
                          <a:pt x="1322265" y="1122770"/>
                        </a:cubicBezTo>
                        <a:lnTo>
                          <a:pt x="1391581" y="1038470"/>
                        </a:lnTo>
                        <a:lnTo>
                          <a:pt x="1390297" y="1039804"/>
                        </a:lnTo>
                        <a:cubicBezTo>
                          <a:pt x="1240020" y="1190750"/>
                          <a:pt x="1063366" y="1343803"/>
                          <a:pt x="872870" y="1487126"/>
                        </a:cubicBezTo>
                        <a:lnTo>
                          <a:pt x="792676" y="1545375"/>
                        </a:lnTo>
                        <a:lnTo>
                          <a:pt x="793209" y="1419800"/>
                        </a:lnTo>
                        <a:cubicBezTo>
                          <a:pt x="793421" y="1344012"/>
                          <a:pt x="793532" y="1265542"/>
                          <a:pt x="793532" y="1185170"/>
                        </a:cubicBezTo>
                        <a:lnTo>
                          <a:pt x="793366" y="1064472"/>
                        </a:lnTo>
                        <a:lnTo>
                          <a:pt x="878372" y="991026"/>
                        </a:lnTo>
                        <a:cubicBezTo>
                          <a:pt x="950664" y="925538"/>
                          <a:pt x="1015590" y="860472"/>
                          <a:pt x="1071692" y="797784"/>
                        </a:cubicBezTo>
                        <a:lnTo>
                          <a:pt x="1141009" y="713485"/>
                        </a:lnTo>
                        <a:lnTo>
                          <a:pt x="1139724" y="714819"/>
                        </a:lnTo>
                        <a:cubicBezTo>
                          <a:pt x="1064586" y="790293"/>
                          <a:pt x="982853" y="866292"/>
                          <a:pt x="896093" y="941339"/>
                        </a:cubicBezTo>
                        <a:lnTo>
                          <a:pt x="793315" y="1027173"/>
                        </a:lnTo>
                        <a:lnTo>
                          <a:pt x="793209" y="950540"/>
                        </a:lnTo>
                        <a:cubicBezTo>
                          <a:pt x="792997" y="874753"/>
                          <a:pt x="792684" y="801648"/>
                          <a:pt x="792282" y="732005"/>
                        </a:cubicBezTo>
                        <a:lnTo>
                          <a:pt x="791782" y="664636"/>
                        </a:lnTo>
                        <a:lnTo>
                          <a:pt x="880885" y="579921"/>
                        </a:lnTo>
                        <a:cubicBezTo>
                          <a:pt x="913166" y="547633"/>
                          <a:pt x="943423" y="515694"/>
                          <a:pt x="971474" y="484350"/>
                        </a:cubicBezTo>
                        <a:lnTo>
                          <a:pt x="1040791" y="400051"/>
                        </a:lnTo>
                        <a:lnTo>
                          <a:pt x="1039506" y="401384"/>
                        </a:lnTo>
                        <a:cubicBezTo>
                          <a:pt x="964368" y="476858"/>
                          <a:pt x="882635" y="552858"/>
                          <a:pt x="795875" y="627905"/>
                        </a:cubicBezTo>
                        <a:lnTo>
                          <a:pt x="791536" y="631529"/>
                        </a:lnTo>
                        <a:lnTo>
                          <a:pt x="790815" y="534247"/>
                        </a:lnTo>
                        <a:lnTo>
                          <a:pt x="789559" y="422852"/>
                        </a:lnTo>
                        <a:lnTo>
                          <a:pt x="804685" y="408470"/>
                        </a:lnTo>
                        <a:cubicBezTo>
                          <a:pt x="836966" y="376182"/>
                          <a:pt x="867223" y="344243"/>
                          <a:pt x="895274" y="312899"/>
                        </a:cubicBezTo>
                        <a:lnTo>
                          <a:pt x="964591" y="228600"/>
                        </a:lnTo>
                        <a:lnTo>
                          <a:pt x="963306" y="229933"/>
                        </a:lnTo>
                        <a:cubicBezTo>
                          <a:pt x="925737" y="267670"/>
                          <a:pt x="886519" y="305539"/>
                          <a:pt x="845848" y="343353"/>
                        </a:cubicBezTo>
                        <a:lnTo>
                          <a:pt x="789234" y="394101"/>
                        </a:lnTo>
                        <a:lnTo>
                          <a:pt x="788872" y="361946"/>
                        </a:lnTo>
                        <a:lnTo>
                          <a:pt x="786530" y="220582"/>
                        </a:lnTo>
                        <a:lnTo>
                          <a:pt x="825424" y="179548"/>
                        </a:lnTo>
                        <a:lnTo>
                          <a:pt x="894741" y="95249"/>
                        </a:lnTo>
                        <a:lnTo>
                          <a:pt x="893457" y="96583"/>
                        </a:lnTo>
                        <a:lnTo>
                          <a:pt x="786027" y="200320"/>
                        </a:lnTo>
                        <a:lnTo>
                          <a:pt x="783814" y="112446"/>
                        </a:lnTo>
                        <a:lnTo>
                          <a:pt x="782786" y="89089"/>
                        </a:lnTo>
                        <a:lnTo>
                          <a:pt x="787326" y="8429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94" name="グループ化 893">
                <a:extLst>
                  <a:ext uri="{FF2B5EF4-FFF2-40B4-BE49-F238E27FC236}">
                    <a16:creationId xmlns:a16="http://schemas.microsoft.com/office/drawing/2014/main" id="{691DB372-DF03-4414-9EF0-4749C7F3B87A}"/>
                  </a:ext>
                </a:extLst>
              </p:cNvPr>
              <p:cNvGrpSpPr/>
              <p:nvPr/>
            </p:nvGrpSpPr>
            <p:grpSpPr>
              <a:xfrm rot="3124461">
                <a:off x="4574783" y="1084981"/>
                <a:ext cx="537644" cy="1457736"/>
                <a:chOff x="5674519" y="1390651"/>
                <a:chExt cx="861274" cy="2781300"/>
              </a:xfrm>
            </p:grpSpPr>
            <p:grpSp>
              <p:nvGrpSpPr>
                <p:cNvPr id="903" name="グループ化 902">
                  <a:extLst>
                    <a:ext uri="{FF2B5EF4-FFF2-40B4-BE49-F238E27FC236}">
                      <a16:creationId xmlns:a16="http://schemas.microsoft.com/office/drawing/2014/main" id="{A8F6ACB7-3D29-43B8-8680-13CDD2C00C7A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905" name="フリーフォーム: 図形 904">
                    <a:extLst>
                      <a:ext uri="{FF2B5EF4-FFF2-40B4-BE49-F238E27FC236}">
                        <a16:creationId xmlns:a16="http://schemas.microsoft.com/office/drawing/2014/main" id="{DF3D98A5-99BB-4031-A1FA-D331681F7FE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55671277-23AA-4E97-BDB8-FD1B524B14A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0D91EB72-0E8F-455A-9B4C-55FA4395C7EE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EEE135DA-BA8B-4E49-9E61-57BC56A67AAD}"/>
                  </a:ext>
                </a:extLst>
              </p:cNvPr>
              <p:cNvGrpSpPr/>
              <p:nvPr/>
            </p:nvGrpSpPr>
            <p:grpSpPr>
              <a:xfrm rot="19454971" flipH="1">
                <a:off x="2568415" y="1199057"/>
                <a:ext cx="445903" cy="1238531"/>
                <a:chOff x="5674519" y="1390651"/>
                <a:chExt cx="861274" cy="2781300"/>
              </a:xfrm>
            </p:grpSpPr>
            <p:grpSp>
              <p:nvGrpSpPr>
                <p:cNvPr id="899" name="グループ化 898">
                  <a:extLst>
                    <a:ext uri="{FF2B5EF4-FFF2-40B4-BE49-F238E27FC236}">
                      <a16:creationId xmlns:a16="http://schemas.microsoft.com/office/drawing/2014/main" id="{0EEE3BED-9A5F-45C1-AF14-2B11DCC0E11E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901" name="フリーフォーム: 図形 900">
                    <a:extLst>
                      <a:ext uri="{FF2B5EF4-FFF2-40B4-BE49-F238E27FC236}">
                        <a16:creationId xmlns:a16="http://schemas.microsoft.com/office/drawing/2014/main" id="{B9110392-C027-411F-8E88-61AFA25320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2" name="フリーフォーム: 図形 901">
                    <a:extLst>
                      <a:ext uri="{FF2B5EF4-FFF2-40B4-BE49-F238E27FC236}">
                        <a16:creationId xmlns:a16="http://schemas.microsoft.com/office/drawing/2014/main" id="{F2D3CCDC-5129-4E13-86FF-50AA0BCFE09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DDCD2F43-F1B8-4652-8C30-D8B33208D137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295B00B3-8022-4B46-98E5-5D18D778655F}"/>
                  </a:ext>
                </a:extLst>
              </p:cNvPr>
              <p:cNvGrpSpPr/>
              <p:nvPr/>
            </p:nvGrpSpPr>
            <p:grpSpPr>
              <a:xfrm>
                <a:off x="3117236" y="603084"/>
                <a:ext cx="1117300" cy="1674516"/>
                <a:chOff x="3944937" y="1390650"/>
                <a:chExt cx="1855788" cy="2781300"/>
              </a:xfrm>
            </p:grpSpPr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D9BFA1A2-5924-4B1B-94D4-F272CF2876F1}"/>
                    </a:ext>
                  </a:extLst>
                </p:cNvPr>
                <p:cNvSpPr/>
                <p:nvPr/>
              </p:nvSpPr>
              <p:spPr>
                <a:xfrm rot="16200000">
                  <a:off x="3482181" y="1853406"/>
                  <a:ext cx="2781300" cy="1855788"/>
                </a:xfrm>
                <a:custGeom>
                  <a:avLst/>
                  <a:gdLst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637144 w 2781300"/>
                    <a:gd name="connsiteY87" fmla="*/ 321068 h 1855788"/>
                    <a:gd name="connsiteX88" fmla="*/ 1757367 w 2781300"/>
                    <a:gd name="connsiteY88" fmla="*/ 311945 h 1855788"/>
                    <a:gd name="connsiteX89" fmla="*/ 1735914 w 2781300"/>
                    <a:gd name="connsiteY89" fmla="*/ 364629 h 1855788"/>
                    <a:gd name="connsiteX90" fmla="*/ 1808129 w 2781300"/>
                    <a:gd name="connsiteY90" fmla="*/ 359574 h 1855788"/>
                    <a:gd name="connsiteX91" fmla="*/ 1792112 w 2781300"/>
                    <a:gd name="connsiteY91" fmla="*/ 395862 h 1855788"/>
                    <a:gd name="connsiteX92" fmla="*/ 1908140 w 2781300"/>
                    <a:gd name="connsiteY92" fmla="*/ 388149 h 1855788"/>
                    <a:gd name="connsiteX93" fmla="*/ 1877411 w 2781300"/>
                    <a:gd name="connsiteY93" fmla="*/ 454261 h 1855788"/>
                    <a:gd name="connsiteX94" fmla="*/ 1882194 w 2781300"/>
                    <a:gd name="connsiteY94" fmla="*/ 456941 h 1855788"/>
                    <a:gd name="connsiteX95" fmla="*/ 1972435 w 2781300"/>
                    <a:gd name="connsiteY95" fmla="*/ 451649 h 1855788"/>
                    <a:gd name="connsiteX96" fmla="*/ 1949751 w 2781300"/>
                    <a:gd name="connsiteY96" fmla="*/ 494699 h 1855788"/>
                    <a:gd name="connsiteX97" fmla="*/ 2014323 w 2781300"/>
                    <a:gd name="connsiteY97" fmla="*/ 530563 h 1855788"/>
                    <a:gd name="connsiteX98" fmla="*/ 2100242 w 2781300"/>
                    <a:gd name="connsiteY98" fmla="*/ 524674 h 1855788"/>
                    <a:gd name="connsiteX99" fmla="*/ 2080914 w 2781300"/>
                    <a:gd name="connsiteY99" fmla="*/ 567549 h 1855788"/>
                    <a:gd name="connsiteX100" fmla="*/ 2107058 w 2781300"/>
                    <a:gd name="connsiteY100" fmla="*/ 582069 h 1855788"/>
                    <a:gd name="connsiteX101" fmla="*/ 2203928 w 2781300"/>
                    <a:gd name="connsiteY101" fmla="*/ 576262 h 1855788"/>
                    <a:gd name="connsiteX102" fmla="*/ 2180042 w 2781300"/>
                    <a:gd name="connsiteY102" fmla="*/ 622605 h 1855788"/>
                    <a:gd name="connsiteX103" fmla="*/ 2218414 w 2781300"/>
                    <a:gd name="connsiteY103" fmla="*/ 643918 h 1855788"/>
                    <a:gd name="connsiteX104" fmla="*/ 2254837 w 2781300"/>
                    <a:gd name="connsiteY104" fmla="*/ 636822 h 1855788"/>
                    <a:gd name="connsiteX105" fmla="*/ 2346339 w 2781300"/>
                    <a:gd name="connsiteY105" fmla="*/ 631032 h 1855788"/>
                    <a:gd name="connsiteX106" fmla="*/ 2319231 w 2781300"/>
                    <a:gd name="connsiteY106" fmla="*/ 696341 h 1855788"/>
                    <a:gd name="connsiteX107" fmla="*/ 2348431 w 2781300"/>
                    <a:gd name="connsiteY107" fmla="*/ 711403 h 1855788"/>
                    <a:gd name="connsiteX108" fmla="*/ 2438404 w 2781300"/>
                    <a:gd name="connsiteY108" fmla="*/ 707232 h 1855788"/>
                    <a:gd name="connsiteX109" fmla="*/ 2416227 w 2781300"/>
                    <a:gd name="connsiteY109" fmla="*/ 746374 h 1855788"/>
                    <a:gd name="connsiteX110" fmla="*/ 2435226 w 2781300"/>
                    <a:gd name="connsiteY110" fmla="*/ 756174 h 1855788"/>
                    <a:gd name="connsiteX111" fmla="*/ 2548297 w 2781300"/>
                    <a:gd name="connsiteY111" fmla="*/ 747713 h 1855788"/>
                    <a:gd name="connsiteX112" fmla="*/ 2513846 w 2781300"/>
                    <a:gd name="connsiteY112" fmla="*/ 796728 h 1855788"/>
                    <a:gd name="connsiteX113" fmla="*/ 2531059 w 2781300"/>
                    <a:gd name="connsiteY113" fmla="*/ 805607 h 1855788"/>
                    <a:gd name="connsiteX114" fmla="*/ 2534192 w 2781300"/>
                    <a:gd name="connsiteY114" fmla="*/ 804820 h 1855788"/>
                    <a:gd name="connsiteX115" fmla="*/ 2660245 w 2781300"/>
                    <a:gd name="connsiteY115" fmla="*/ 795338 h 1855788"/>
                    <a:gd name="connsiteX116" fmla="*/ 2629833 w 2781300"/>
                    <a:gd name="connsiteY116" fmla="*/ 852351 h 1855788"/>
                    <a:gd name="connsiteX117" fmla="*/ 2639870 w 2781300"/>
                    <a:gd name="connsiteY117" fmla="*/ 856988 h 1855788"/>
                    <a:gd name="connsiteX118" fmla="*/ 2710659 w 2781300"/>
                    <a:gd name="connsiteY118" fmla="*/ 852487 h 1855788"/>
                    <a:gd name="connsiteX119" fmla="*/ 2692412 w 2781300"/>
                    <a:gd name="connsiteY119" fmla="*/ 881266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014323 w 2781300"/>
                    <a:gd name="connsiteY96" fmla="*/ 530563 h 1855788"/>
                    <a:gd name="connsiteX97" fmla="*/ 2100242 w 2781300"/>
                    <a:gd name="connsiteY97" fmla="*/ 524674 h 1855788"/>
                    <a:gd name="connsiteX98" fmla="*/ 2080914 w 2781300"/>
                    <a:gd name="connsiteY98" fmla="*/ 567549 h 1855788"/>
                    <a:gd name="connsiteX99" fmla="*/ 2107058 w 2781300"/>
                    <a:gd name="connsiteY99" fmla="*/ 582069 h 1855788"/>
                    <a:gd name="connsiteX100" fmla="*/ 2203928 w 2781300"/>
                    <a:gd name="connsiteY100" fmla="*/ 576262 h 1855788"/>
                    <a:gd name="connsiteX101" fmla="*/ 2180042 w 2781300"/>
                    <a:gd name="connsiteY101" fmla="*/ 622605 h 1855788"/>
                    <a:gd name="connsiteX102" fmla="*/ 2218414 w 2781300"/>
                    <a:gd name="connsiteY102" fmla="*/ 643918 h 1855788"/>
                    <a:gd name="connsiteX103" fmla="*/ 2254837 w 2781300"/>
                    <a:gd name="connsiteY103" fmla="*/ 636822 h 1855788"/>
                    <a:gd name="connsiteX104" fmla="*/ 2346339 w 2781300"/>
                    <a:gd name="connsiteY104" fmla="*/ 631032 h 1855788"/>
                    <a:gd name="connsiteX105" fmla="*/ 2319231 w 2781300"/>
                    <a:gd name="connsiteY105" fmla="*/ 696341 h 1855788"/>
                    <a:gd name="connsiteX106" fmla="*/ 2348431 w 2781300"/>
                    <a:gd name="connsiteY106" fmla="*/ 711403 h 1855788"/>
                    <a:gd name="connsiteX107" fmla="*/ 2438404 w 2781300"/>
                    <a:gd name="connsiteY107" fmla="*/ 707232 h 1855788"/>
                    <a:gd name="connsiteX108" fmla="*/ 2416227 w 2781300"/>
                    <a:gd name="connsiteY108" fmla="*/ 746374 h 1855788"/>
                    <a:gd name="connsiteX109" fmla="*/ 2435226 w 2781300"/>
                    <a:gd name="connsiteY109" fmla="*/ 756174 h 1855788"/>
                    <a:gd name="connsiteX110" fmla="*/ 2548297 w 2781300"/>
                    <a:gd name="connsiteY110" fmla="*/ 747713 h 1855788"/>
                    <a:gd name="connsiteX111" fmla="*/ 2513846 w 2781300"/>
                    <a:gd name="connsiteY111" fmla="*/ 796728 h 1855788"/>
                    <a:gd name="connsiteX112" fmla="*/ 2531059 w 2781300"/>
                    <a:gd name="connsiteY112" fmla="*/ 805607 h 1855788"/>
                    <a:gd name="connsiteX113" fmla="*/ 2534192 w 2781300"/>
                    <a:gd name="connsiteY113" fmla="*/ 804820 h 1855788"/>
                    <a:gd name="connsiteX114" fmla="*/ 2660245 w 2781300"/>
                    <a:gd name="connsiteY114" fmla="*/ 795338 h 1855788"/>
                    <a:gd name="connsiteX115" fmla="*/ 2629833 w 2781300"/>
                    <a:gd name="connsiteY115" fmla="*/ 852351 h 1855788"/>
                    <a:gd name="connsiteX116" fmla="*/ 2639870 w 2781300"/>
                    <a:gd name="connsiteY116" fmla="*/ 856988 h 1855788"/>
                    <a:gd name="connsiteX117" fmla="*/ 2710659 w 2781300"/>
                    <a:gd name="connsiteY117" fmla="*/ 852487 h 1855788"/>
                    <a:gd name="connsiteX118" fmla="*/ 2692412 w 2781300"/>
                    <a:gd name="connsiteY118" fmla="*/ 881266 h 1855788"/>
                    <a:gd name="connsiteX119" fmla="*/ 2781300 w 2781300"/>
                    <a:gd name="connsiteY11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107058 w 2781300"/>
                    <a:gd name="connsiteY98" fmla="*/ 582069 h 1855788"/>
                    <a:gd name="connsiteX99" fmla="*/ 2203928 w 2781300"/>
                    <a:gd name="connsiteY99" fmla="*/ 576262 h 1855788"/>
                    <a:gd name="connsiteX100" fmla="*/ 2180042 w 2781300"/>
                    <a:gd name="connsiteY100" fmla="*/ 622605 h 1855788"/>
                    <a:gd name="connsiteX101" fmla="*/ 2218414 w 2781300"/>
                    <a:gd name="connsiteY101" fmla="*/ 643918 h 1855788"/>
                    <a:gd name="connsiteX102" fmla="*/ 2254837 w 2781300"/>
                    <a:gd name="connsiteY102" fmla="*/ 636822 h 1855788"/>
                    <a:gd name="connsiteX103" fmla="*/ 2346339 w 2781300"/>
                    <a:gd name="connsiteY103" fmla="*/ 631032 h 1855788"/>
                    <a:gd name="connsiteX104" fmla="*/ 2319231 w 2781300"/>
                    <a:gd name="connsiteY104" fmla="*/ 696341 h 1855788"/>
                    <a:gd name="connsiteX105" fmla="*/ 2348431 w 2781300"/>
                    <a:gd name="connsiteY105" fmla="*/ 711403 h 1855788"/>
                    <a:gd name="connsiteX106" fmla="*/ 2438404 w 2781300"/>
                    <a:gd name="connsiteY106" fmla="*/ 707232 h 1855788"/>
                    <a:gd name="connsiteX107" fmla="*/ 2416227 w 2781300"/>
                    <a:gd name="connsiteY107" fmla="*/ 746374 h 1855788"/>
                    <a:gd name="connsiteX108" fmla="*/ 2435226 w 2781300"/>
                    <a:gd name="connsiteY108" fmla="*/ 756174 h 1855788"/>
                    <a:gd name="connsiteX109" fmla="*/ 2548297 w 2781300"/>
                    <a:gd name="connsiteY109" fmla="*/ 747713 h 1855788"/>
                    <a:gd name="connsiteX110" fmla="*/ 2513846 w 2781300"/>
                    <a:gd name="connsiteY110" fmla="*/ 796728 h 1855788"/>
                    <a:gd name="connsiteX111" fmla="*/ 2531059 w 2781300"/>
                    <a:gd name="connsiteY111" fmla="*/ 805607 h 1855788"/>
                    <a:gd name="connsiteX112" fmla="*/ 2534192 w 2781300"/>
                    <a:gd name="connsiteY112" fmla="*/ 804820 h 1855788"/>
                    <a:gd name="connsiteX113" fmla="*/ 2660245 w 2781300"/>
                    <a:gd name="connsiteY113" fmla="*/ 795338 h 1855788"/>
                    <a:gd name="connsiteX114" fmla="*/ 2629833 w 2781300"/>
                    <a:gd name="connsiteY114" fmla="*/ 852351 h 1855788"/>
                    <a:gd name="connsiteX115" fmla="*/ 2639870 w 2781300"/>
                    <a:gd name="connsiteY115" fmla="*/ 856988 h 1855788"/>
                    <a:gd name="connsiteX116" fmla="*/ 2710659 w 2781300"/>
                    <a:gd name="connsiteY116" fmla="*/ 852487 h 1855788"/>
                    <a:gd name="connsiteX117" fmla="*/ 2692412 w 2781300"/>
                    <a:gd name="connsiteY117" fmla="*/ 881266 h 1855788"/>
                    <a:gd name="connsiteX118" fmla="*/ 2781300 w 2781300"/>
                    <a:gd name="connsiteY11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18414 w 2781300"/>
                    <a:gd name="connsiteY100" fmla="*/ 643918 h 1855788"/>
                    <a:gd name="connsiteX101" fmla="*/ 2254837 w 2781300"/>
                    <a:gd name="connsiteY101" fmla="*/ 636822 h 1855788"/>
                    <a:gd name="connsiteX102" fmla="*/ 2346339 w 2781300"/>
                    <a:gd name="connsiteY102" fmla="*/ 631032 h 1855788"/>
                    <a:gd name="connsiteX103" fmla="*/ 2319231 w 2781300"/>
                    <a:gd name="connsiteY103" fmla="*/ 696341 h 1855788"/>
                    <a:gd name="connsiteX104" fmla="*/ 2348431 w 2781300"/>
                    <a:gd name="connsiteY104" fmla="*/ 711403 h 1855788"/>
                    <a:gd name="connsiteX105" fmla="*/ 2438404 w 2781300"/>
                    <a:gd name="connsiteY105" fmla="*/ 707232 h 1855788"/>
                    <a:gd name="connsiteX106" fmla="*/ 2416227 w 2781300"/>
                    <a:gd name="connsiteY106" fmla="*/ 746374 h 1855788"/>
                    <a:gd name="connsiteX107" fmla="*/ 2435226 w 2781300"/>
                    <a:gd name="connsiteY107" fmla="*/ 756174 h 1855788"/>
                    <a:gd name="connsiteX108" fmla="*/ 2548297 w 2781300"/>
                    <a:gd name="connsiteY108" fmla="*/ 747713 h 1855788"/>
                    <a:gd name="connsiteX109" fmla="*/ 2513846 w 2781300"/>
                    <a:gd name="connsiteY109" fmla="*/ 796728 h 1855788"/>
                    <a:gd name="connsiteX110" fmla="*/ 2531059 w 2781300"/>
                    <a:gd name="connsiteY110" fmla="*/ 805607 h 1855788"/>
                    <a:gd name="connsiteX111" fmla="*/ 2534192 w 2781300"/>
                    <a:gd name="connsiteY111" fmla="*/ 804820 h 1855788"/>
                    <a:gd name="connsiteX112" fmla="*/ 2660245 w 2781300"/>
                    <a:gd name="connsiteY112" fmla="*/ 795338 h 1855788"/>
                    <a:gd name="connsiteX113" fmla="*/ 2629833 w 2781300"/>
                    <a:gd name="connsiteY113" fmla="*/ 852351 h 1855788"/>
                    <a:gd name="connsiteX114" fmla="*/ 2639870 w 2781300"/>
                    <a:gd name="connsiteY114" fmla="*/ 856988 h 1855788"/>
                    <a:gd name="connsiteX115" fmla="*/ 2710659 w 2781300"/>
                    <a:gd name="connsiteY115" fmla="*/ 852487 h 1855788"/>
                    <a:gd name="connsiteX116" fmla="*/ 2692412 w 2781300"/>
                    <a:gd name="connsiteY116" fmla="*/ 881266 h 1855788"/>
                    <a:gd name="connsiteX117" fmla="*/ 2781300 w 2781300"/>
                    <a:gd name="connsiteY11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54837 w 2781300"/>
                    <a:gd name="connsiteY100" fmla="*/ 636822 h 1855788"/>
                    <a:gd name="connsiteX101" fmla="*/ 2346339 w 2781300"/>
                    <a:gd name="connsiteY101" fmla="*/ 631032 h 1855788"/>
                    <a:gd name="connsiteX102" fmla="*/ 2319231 w 2781300"/>
                    <a:gd name="connsiteY102" fmla="*/ 696341 h 1855788"/>
                    <a:gd name="connsiteX103" fmla="*/ 2348431 w 2781300"/>
                    <a:gd name="connsiteY103" fmla="*/ 711403 h 1855788"/>
                    <a:gd name="connsiteX104" fmla="*/ 2438404 w 2781300"/>
                    <a:gd name="connsiteY104" fmla="*/ 707232 h 1855788"/>
                    <a:gd name="connsiteX105" fmla="*/ 2416227 w 2781300"/>
                    <a:gd name="connsiteY105" fmla="*/ 746374 h 1855788"/>
                    <a:gd name="connsiteX106" fmla="*/ 2435226 w 2781300"/>
                    <a:gd name="connsiteY106" fmla="*/ 756174 h 1855788"/>
                    <a:gd name="connsiteX107" fmla="*/ 2548297 w 2781300"/>
                    <a:gd name="connsiteY107" fmla="*/ 747713 h 1855788"/>
                    <a:gd name="connsiteX108" fmla="*/ 2513846 w 2781300"/>
                    <a:gd name="connsiteY108" fmla="*/ 796728 h 1855788"/>
                    <a:gd name="connsiteX109" fmla="*/ 2531059 w 2781300"/>
                    <a:gd name="connsiteY109" fmla="*/ 805607 h 1855788"/>
                    <a:gd name="connsiteX110" fmla="*/ 2534192 w 2781300"/>
                    <a:gd name="connsiteY110" fmla="*/ 804820 h 1855788"/>
                    <a:gd name="connsiteX111" fmla="*/ 2660245 w 2781300"/>
                    <a:gd name="connsiteY111" fmla="*/ 795338 h 1855788"/>
                    <a:gd name="connsiteX112" fmla="*/ 2629833 w 2781300"/>
                    <a:gd name="connsiteY112" fmla="*/ 852351 h 1855788"/>
                    <a:gd name="connsiteX113" fmla="*/ 2639870 w 2781300"/>
                    <a:gd name="connsiteY113" fmla="*/ 856988 h 1855788"/>
                    <a:gd name="connsiteX114" fmla="*/ 2710659 w 2781300"/>
                    <a:gd name="connsiteY114" fmla="*/ 852487 h 1855788"/>
                    <a:gd name="connsiteX115" fmla="*/ 2692412 w 2781300"/>
                    <a:gd name="connsiteY115" fmla="*/ 881266 h 1855788"/>
                    <a:gd name="connsiteX116" fmla="*/ 2781300 w 2781300"/>
                    <a:gd name="connsiteY11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346339 w 2781300"/>
                    <a:gd name="connsiteY100" fmla="*/ 631032 h 1855788"/>
                    <a:gd name="connsiteX101" fmla="*/ 2319231 w 2781300"/>
                    <a:gd name="connsiteY101" fmla="*/ 696341 h 1855788"/>
                    <a:gd name="connsiteX102" fmla="*/ 2348431 w 2781300"/>
                    <a:gd name="connsiteY102" fmla="*/ 711403 h 1855788"/>
                    <a:gd name="connsiteX103" fmla="*/ 2438404 w 2781300"/>
                    <a:gd name="connsiteY103" fmla="*/ 707232 h 1855788"/>
                    <a:gd name="connsiteX104" fmla="*/ 2416227 w 2781300"/>
                    <a:gd name="connsiteY104" fmla="*/ 746374 h 1855788"/>
                    <a:gd name="connsiteX105" fmla="*/ 2435226 w 2781300"/>
                    <a:gd name="connsiteY105" fmla="*/ 756174 h 1855788"/>
                    <a:gd name="connsiteX106" fmla="*/ 2548297 w 2781300"/>
                    <a:gd name="connsiteY106" fmla="*/ 747713 h 1855788"/>
                    <a:gd name="connsiteX107" fmla="*/ 2513846 w 2781300"/>
                    <a:gd name="connsiteY107" fmla="*/ 796728 h 1855788"/>
                    <a:gd name="connsiteX108" fmla="*/ 2531059 w 2781300"/>
                    <a:gd name="connsiteY108" fmla="*/ 805607 h 1855788"/>
                    <a:gd name="connsiteX109" fmla="*/ 2534192 w 2781300"/>
                    <a:gd name="connsiteY109" fmla="*/ 804820 h 1855788"/>
                    <a:gd name="connsiteX110" fmla="*/ 2660245 w 2781300"/>
                    <a:gd name="connsiteY110" fmla="*/ 795338 h 1855788"/>
                    <a:gd name="connsiteX111" fmla="*/ 2629833 w 2781300"/>
                    <a:gd name="connsiteY111" fmla="*/ 852351 h 1855788"/>
                    <a:gd name="connsiteX112" fmla="*/ 2639870 w 2781300"/>
                    <a:gd name="connsiteY112" fmla="*/ 856988 h 1855788"/>
                    <a:gd name="connsiteX113" fmla="*/ 2710659 w 2781300"/>
                    <a:gd name="connsiteY113" fmla="*/ 852487 h 1855788"/>
                    <a:gd name="connsiteX114" fmla="*/ 2692412 w 2781300"/>
                    <a:gd name="connsiteY114" fmla="*/ 881266 h 1855788"/>
                    <a:gd name="connsiteX115" fmla="*/ 2781300 w 2781300"/>
                    <a:gd name="connsiteY11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182115 w 2781300"/>
                    <a:gd name="connsiteY16" fmla="*/ 1237205 h 1855788"/>
                    <a:gd name="connsiteX17" fmla="*/ 2203928 w 2781300"/>
                    <a:gd name="connsiteY17" fmla="*/ 1279526 h 1855788"/>
                    <a:gd name="connsiteX18" fmla="*/ 2115908 w 2781300"/>
                    <a:gd name="connsiteY18" fmla="*/ 1274250 h 1855788"/>
                    <a:gd name="connsiteX19" fmla="*/ 2083782 w 2781300"/>
                    <a:gd name="connsiteY19" fmla="*/ 1292225 h 1855788"/>
                    <a:gd name="connsiteX20" fmla="*/ 2100242 w 2781300"/>
                    <a:gd name="connsiteY20" fmla="*/ 1328738 h 1855788"/>
                    <a:gd name="connsiteX21" fmla="*/ 2027443 w 2781300"/>
                    <a:gd name="connsiteY21" fmla="*/ 1323749 h 1855788"/>
                    <a:gd name="connsiteX22" fmla="*/ 1953212 w 2781300"/>
                    <a:gd name="connsiteY22" fmla="*/ 1365283 h 1855788"/>
                    <a:gd name="connsiteX23" fmla="*/ 1972435 w 2781300"/>
                    <a:gd name="connsiteY23" fmla="*/ 1401763 h 1855788"/>
                    <a:gd name="connsiteX24" fmla="*/ 1896025 w 2781300"/>
                    <a:gd name="connsiteY24" fmla="*/ 1397283 h 1855788"/>
                    <a:gd name="connsiteX25" fmla="*/ 1880564 w 2781300"/>
                    <a:gd name="connsiteY25" fmla="*/ 1405935 h 1855788"/>
                    <a:gd name="connsiteX26" fmla="*/ 1908140 w 2781300"/>
                    <a:gd name="connsiteY26" fmla="*/ 1465263 h 1855788"/>
                    <a:gd name="connsiteX27" fmla="*/ 1792112 w 2781300"/>
                    <a:gd name="connsiteY27" fmla="*/ 1457550 h 1855788"/>
                    <a:gd name="connsiteX28" fmla="*/ 1808129 w 2781300"/>
                    <a:gd name="connsiteY28" fmla="*/ 1493838 h 1855788"/>
                    <a:gd name="connsiteX29" fmla="*/ 1735915 w 2781300"/>
                    <a:gd name="connsiteY29" fmla="*/ 1488783 h 1855788"/>
                    <a:gd name="connsiteX30" fmla="*/ 1757367 w 2781300"/>
                    <a:gd name="connsiteY30" fmla="*/ 1541467 h 1855788"/>
                    <a:gd name="connsiteX31" fmla="*/ 1652019 w 2781300"/>
                    <a:gd name="connsiteY31" fmla="*/ 1533474 h 1855788"/>
                    <a:gd name="connsiteX32" fmla="*/ 1603174 w 2781300"/>
                    <a:gd name="connsiteY32" fmla="*/ 1559366 h 1855788"/>
                    <a:gd name="connsiteX33" fmla="*/ 1620474 w 2781300"/>
                    <a:gd name="connsiteY33" fmla="*/ 1605760 h 1855788"/>
                    <a:gd name="connsiteX34" fmla="*/ 1620474 w 2781300"/>
                    <a:gd name="connsiteY34" fmla="*/ 1605761 h 1855788"/>
                    <a:gd name="connsiteX35" fmla="*/ 1538878 w 2781300"/>
                    <a:gd name="connsiteY35" fmla="*/ 1599000 h 1855788"/>
                    <a:gd name="connsiteX36" fmla="*/ 1558931 w 2781300"/>
                    <a:gd name="connsiteY36" fmla="*/ 1655763 h 1855788"/>
                    <a:gd name="connsiteX37" fmla="*/ 1473151 w 2781300"/>
                    <a:gd name="connsiteY37" fmla="*/ 1652005 h 1855788"/>
                    <a:gd name="connsiteX38" fmla="*/ 1434815 w 2781300"/>
                    <a:gd name="connsiteY38" fmla="*/ 1646929 h 1855788"/>
                    <a:gd name="connsiteX39" fmla="*/ 1416069 w 2781300"/>
                    <a:gd name="connsiteY39" fmla="*/ 1655838 h 1855788"/>
                    <a:gd name="connsiteX40" fmla="*/ 1430344 w 2781300"/>
                    <a:gd name="connsiteY40" fmla="*/ 1698626 h 1855788"/>
                    <a:gd name="connsiteX41" fmla="*/ 1344564 w 2781300"/>
                    <a:gd name="connsiteY41" fmla="*/ 1694647 h 1855788"/>
                    <a:gd name="connsiteX42" fmla="*/ 1336720 w 2781300"/>
                    <a:gd name="connsiteY42" fmla="*/ 1693547 h 1855788"/>
                    <a:gd name="connsiteX43" fmla="*/ 1333007 w 2781300"/>
                    <a:gd name="connsiteY43" fmla="*/ 1695312 h 1855788"/>
                    <a:gd name="connsiteX44" fmla="*/ 1346173 w 2781300"/>
                    <a:gd name="connsiteY44" fmla="*/ 1736726 h 1855788"/>
                    <a:gd name="connsiteX45" fmla="*/ 1260393 w 2781300"/>
                    <a:gd name="connsiteY45" fmla="*/ 1732550 h 1855788"/>
                    <a:gd name="connsiteX46" fmla="*/ 1252800 w 2781300"/>
                    <a:gd name="connsiteY46" fmla="*/ 1731433 h 1855788"/>
                    <a:gd name="connsiteX47" fmla="*/ 1209062 w 2781300"/>
                    <a:gd name="connsiteY47" fmla="*/ 1749131 h 1855788"/>
                    <a:gd name="connsiteX48" fmla="*/ 1222348 w 2781300"/>
                    <a:gd name="connsiteY48" fmla="*/ 1793876 h 1855788"/>
                    <a:gd name="connsiteX49" fmla="*/ 1136568 w 2781300"/>
                    <a:gd name="connsiteY49" fmla="*/ 1789405 h 1855788"/>
                    <a:gd name="connsiteX50" fmla="*/ 1107314 w 2781300"/>
                    <a:gd name="connsiteY50" fmla="*/ 1784797 h 1855788"/>
                    <a:gd name="connsiteX51" fmla="*/ 1098822 w 2781300"/>
                    <a:gd name="connsiteY51" fmla="*/ 1787442 h 1855788"/>
                    <a:gd name="connsiteX52" fmla="*/ 1108885 w 2781300"/>
                    <a:gd name="connsiteY52" fmla="*/ 1822451 h 1855788"/>
                    <a:gd name="connsiteX53" fmla="*/ 1023105 w 2781300"/>
                    <a:gd name="connsiteY53" fmla="*/ 1817833 h 1855788"/>
                    <a:gd name="connsiteX54" fmla="*/ 1003642 w 2781300"/>
                    <a:gd name="connsiteY54" fmla="*/ 1814666 h 1855788"/>
                    <a:gd name="connsiteX55" fmla="*/ 997790 w 2781300"/>
                    <a:gd name="connsiteY55" fmla="*/ 1815797 h 1855788"/>
                    <a:gd name="connsiteX56" fmla="*/ 1008873 w 2781300"/>
                    <a:gd name="connsiteY56" fmla="*/ 1855788 h 1855788"/>
                    <a:gd name="connsiteX57" fmla="*/ 839790 w 2781300"/>
                    <a:gd name="connsiteY57" fmla="*/ 1836937 h 1855788"/>
                    <a:gd name="connsiteX58" fmla="*/ 821133 w 2781300"/>
                    <a:gd name="connsiteY58" fmla="*/ 1831631 h 1855788"/>
                    <a:gd name="connsiteX59" fmla="*/ 775540 w 2781300"/>
                    <a:gd name="connsiteY59" fmla="*/ 1828957 h 1855788"/>
                    <a:gd name="connsiteX60" fmla="*/ 0 w 2781300"/>
                    <a:gd name="connsiteY60" fmla="*/ 941388 h 1855788"/>
                    <a:gd name="connsiteX61" fmla="*/ 626400 w 2781300"/>
                    <a:gd name="connsiteY61" fmla="*/ 93223 h 1855788"/>
                    <a:gd name="connsiteX62" fmla="*/ 667074 w 2781300"/>
                    <a:gd name="connsiteY62" fmla="*/ 81034 h 1855788"/>
                    <a:gd name="connsiteX63" fmla="*/ 682305 w 2781300"/>
                    <a:gd name="connsiteY63" fmla="*/ 72919 h 1855788"/>
                    <a:gd name="connsiteX64" fmla="*/ 1008873 w 2781300"/>
                    <a:gd name="connsiteY64" fmla="*/ 0 h 1855788"/>
                    <a:gd name="connsiteX65" fmla="*/ 997186 w 2781300"/>
                    <a:gd name="connsiteY65" fmla="*/ 42173 h 1855788"/>
                    <a:gd name="connsiteX66" fmla="*/ 1023105 w 2781300"/>
                    <a:gd name="connsiteY66" fmla="*/ 37956 h 1855788"/>
                    <a:gd name="connsiteX67" fmla="*/ 1108885 w 2781300"/>
                    <a:gd name="connsiteY67" fmla="*/ 33337 h 1855788"/>
                    <a:gd name="connsiteX68" fmla="*/ 1097623 w 2781300"/>
                    <a:gd name="connsiteY68" fmla="*/ 72518 h 1855788"/>
                    <a:gd name="connsiteX69" fmla="*/ 1136568 w 2781300"/>
                    <a:gd name="connsiteY69" fmla="*/ 66383 h 1855788"/>
                    <a:gd name="connsiteX70" fmla="*/ 1222348 w 2781300"/>
                    <a:gd name="connsiteY70" fmla="*/ 61912 h 1855788"/>
                    <a:gd name="connsiteX71" fmla="*/ 1206030 w 2781300"/>
                    <a:gd name="connsiteY71" fmla="*/ 116866 h 1855788"/>
                    <a:gd name="connsiteX72" fmla="*/ 1232453 w 2781300"/>
                    <a:gd name="connsiteY72" fmla="*/ 127349 h 1855788"/>
                    <a:gd name="connsiteX73" fmla="*/ 1260393 w 2781300"/>
                    <a:gd name="connsiteY73" fmla="*/ 123238 h 1855788"/>
                    <a:gd name="connsiteX74" fmla="*/ 1346173 w 2781300"/>
                    <a:gd name="connsiteY74" fmla="*/ 119062 h 1855788"/>
                    <a:gd name="connsiteX75" fmla="*/ 1332246 w 2781300"/>
                    <a:gd name="connsiteY75" fmla="*/ 162868 h 1855788"/>
                    <a:gd name="connsiteX76" fmla="*/ 1344564 w 2781300"/>
                    <a:gd name="connsiteY76" fmla="*/ 161141 h 1855788"/>
                    <a:gd name="connsiteX77" fmla="*/ 1430344 w 2781300"/>
                    <a:gd name="connsiteY77" fmla="*/ 157162 h 1855788"/>
                    <a:gd name="connsiteX78" fmla="*/ 1413731 w 2781300"/>
                    <a:gd name="connsiteY78" fmla="*/ 206956 h 1855788"/>
                    <a:gd name="connsiteX79" fmla="*/ 1421485 w 2781300"/>
                    <a:gd name="connsiteY79" fmla="*/ 210624 h 1855788"/>
                    <a:gd name="connsiteX80" fmla="*/ 1473151 w 2781300"/>
                    <a:gd name="connsiteY80" fmla="*/ 203783 h 1855788"/>
                    <a:gd name="connsiteX81" fmla="*/ 1558931 w 2781300"/>
                    <a:gd name="connsiteY81" fmla="*/ 200025 h 1855788"/>
                    <a:gd name="connsiteX82" fmla="*/ 1535305 w 2781300"/>
                    <a:gd name="connsiteY82" fmla="*/ 266902 h 1855788"/>
                    <a:gd name="connsiteX83" fmla="*/ 1540646 w 2781300"/>
                    <a:gd name="connsiteY83" fmla="*/ 269743 h 1855788"/>
                    <a:gd name="connsiteX84" fmla="*/ 1620474 w 2781300"/>
                    <a:gd name="connsiteY84" fmla="*/ 263128 h 1855788"/>
                    <a:gd name="connsiteX85" fmla="*/ 1605204 w 2781300"/>
                    <a:gd name="connsiteY85" fmla="*/ 304079 h 1855788"/>
                    <a:gd name="connsiteX86" fmla="*/ 1757367 w 2781300"/>
                    <a:gd name="connsiteY86" fmla="*/ 311945 h 1855788"/>
                    <a:gd name="connsiteX87" fmla="*/ 1735914 w 2781300"/>
                    <a:gd name="connsiteY87" fmla="*/ 364629 h 1855788"/>
                    <a:gd name="connsiteX88" fmla="*/ 1808129 w 2781300"/>
                    <a:gd name="connsiteY88" fmla="*/ 359574 h 1855788"/>
                    <a:gd name="connsiteX89" fmla="*/ 1792112 w 2781300"/>
                    <a:gd name="connsiteY89" fmla="*/ 395862 h 1855788"/>
                    <a:gd name="connsiteX90" fmla="*/ 1908140 w 2781300"/>
                    <a:gd name="connsiteY90" fmla="*/ 388149 h 1855788"/>
                    <a:gd name="connsiteX91" fmla="*/ 1877411 w 2781300"/>
                    <a:gd name="connsiteY91" fmla="*/ 454261 h 1855788"/>
                    <a:gd name="connsiteX92" fmla="*/ 1882194 w 2781300"/>
                    <a:gd name="connsiteY92" fmla="*/ 456941 h 1855788"/>
                    <a:gd name="connsiteX93" fmla="*/ 1972435 w 2781300"/>
                    <a:gd name="connsiteY93" fmla="*/ 451649 h 1855788"/>
                    <a:gd name="connsiteX94" fmla="*/ 1949751 w 2781300"/>
                    <a:gd name="connsiteY94" fmla="*/ 494699 h 1855788"/>
                    <a:gd name="connsiteX95" fmla="*/ 2100242 w 2781300"/>
                    <a:gd name="connsiteY95" fmla="*/ 524674 h 1855788"/>
                    <a:gd name="connsiteX96" fmla="*/ 2080914 w 2781300"/>
                    <a:gd name="connsiteY96" fmla="*/ 567549 h 1855788"/>
                    <a:gd name="connsiteX97" fmla="*/ 2203928 w 2781300"/>
                    <a:gd name="connsiteY97" fmla="*/ 576262 h 1855788"/>
                    <a:gd name="connsiteX98" fmla="*/ 2180042 w 2781300"/>
                    <a:gd name="connsiteY98" fmla="*/ 622605 h 1855788"/>
                    <a:gd name="connsiteX99" fmla="*/ 2346339 w 2781300"/>
                    <a:gd name="connsiteY99" fmla="*/ 631032 h 1855788"/>
                    <a:gd name="connsiteX100" fmla="*/ 2319231 w 2781300"/>
                    <a:gd name="connsiteY100" fmla="*/ 696341 h 1855788"/>
                    <a:gd name="connsiteX101" fmla="*/ 2348431 w 2781300"/>
                    <a:gd name="connsiteY101" fmla="*/ 711403 h 1855788"/>
                    <a:gd name="connsiteX102" fmla="*/ 2438404 w 2781300"/>
                    <a:gd name="connsiteY102" fmla="*/ 707232 h 1855788"/>
                    <a:gd name="connsiteX103" fmla="*/ 2416227 w 2781300"/>
                    <a:gd name="connsiteY103" fmla="*/ 746374 h 1855788"/>
                    <a:gd name="connsiteX104" fmla="*/ 2435226 w 2781300"/>
                    <a:gd name="connsiteY104" fmla="*/ 756174 h 1855788"/>
                    <a:gd name="connsiteX105" fmla="*/ 2548297 w 2781300"/>
                    <a:gd name="connsiteY105" fmla="*/ 747713 h 1855788"/>
                    <a:gd name="connsiteX106" fmla="*/ 2513846 w 2781300"/>
                    <a:gd name="connsiteY106" fmla="*/ 796728 h 1855788"/>
                    <a:gd name="connsiteX107" fmla="*/ 2531059 w 2781300"/>
                    <a:gd name="connsiteY107" fmla="*/ 805607 h 1855788"/>
                    <a:gd name="connsiteX108" fmla="*/ 2534192 w 2781300"/>
                    <a:gd name="connsiteY108" fmla="*/ 804820 h 1855788"/>
                    <a:gd name="connsiteX109" fmla="*/ 2660245 w 2781300"/>
                    <a:gd name="connsiteY109" fmla="*/ 795338 h 1855788"/>
                    <a:gd name="connsiteX110" fmla="*/ 2629833 w 2781300"/>
                    <a:gd name="connsiteY110" fmla="*/ 852351 h 1855788"/>
                    <a:gd name="connsiteX111" fmla="*/ 2639870 w 2781300"/>
                    <a:gd name="connsiteY111" fmla="*/ 856988 h 1855788"/>
                    <a:gd name="connsiteX112" fmla="*/ 2710659 w 2781300"/>
                    <a:gd name="connsiteY112" fmla="*/ 852487 h 1855788"/>
                    <a:gd name="connsiteX113" fmla="*/ 2692412 w 2781300"/>
                    <a:gd name="connsiteY113" fmla="*/ 881266 h 1855788"/>
                    <a:gd name="connsiteX114" fmla="*/ 2781300 w 2781300"/>
                    <a:gd name="connsiteY11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46339 w 2781300"/>
                    <a:gd name="connsiteY14" fmla="*/ 1200944 h 1855788"/>
                    <a:gd name="connsiteX15" fmla="*/ 2182115 w 2781300"/>
                    <a:gd name="connsiteY15" fmla="*/ 1237205 h 1855788"/>
                    <a:gd name="connsiteX16" fmla="*/ 2203928 w 2781300"/>
                    <a:gd name="connsiteY16" fmla="*/ 1279526 h 1855788"/>
                    <a:gd name="connsiteX17" fmla="*/ 2115908 w 2781300"/>
                    <a:gd name="connsiteY17" fmla="*/ 1274250 h 1855788"/>
                    <a:gd name="connsiteX18" fmla="*/ 2083782 w 2781300"/>
                    <a:gd name="connsiteY18" fmla="*/ 1292225 h 1855788"/>
                    <a:gd name="connsiteX19" fmla="*/ 2100242 w 2781300"/>
                    <a:gd name="connsiteY19" fmla="*/ 1328738 h 1855788"/>
                    <a:gd name="connsiteX20" fmla="*/ 2027443 w 2781300"/>
                    <a:gd name="connsiteY20" fmla="*/ 1323749 h 1855788"/>
                    <a:gd name="connsiteX21" fmla="*/ 1953212 w 2781300"/>
                    <a:gd name="connsiteY21" fmla="*/ 1365283 h 1855788"/>
                    <a:gd name="connsiteX22" fmla="*/ 1972435 w 2781300"/>
                    <a:gd name="connsiteY22" fmla="*/ 1401763 h 1855788"/>
                    <a:gd name="connsiteX23" fmla="*/ 1896025 w 2781300"/>
                    <a:gd name="connsiteY23" fmla="*/ 1397283 h 1855788"/>
                    <a:gd name="connsiteX24" fmla="*/ 1880564 w 2781300"/>
                    <a:gd name="connsiteY24" fmla="*/ 1405935 h 1855788"/>
                    <a:gd name="connsiteX25" fmla="*/ 1908140 w 2781300"/>
                    <a:gd name="connsiteY25" fmla="*/ 1465263 h 1855788"/>
                    <a:gd name="connsiteX26" fmla="*/ 1792112 w 2781300"/>
                    <a:gd name="connsiteY26" fmla="*/ 1457550 h 1855788"/>
                    <a:gd name="connsiteX27" fmla="*/ 1808129 w 2781300"/>
                    <a:gd name="connsiteY27" fmla="*/ 1493838 h 1855788"/>
                    <a:gd name="connsiteX28" fmla="*/ 1735915 w 2781300"/>
                    <a:gd name="connsiteY28" fmla="*/ 1488783 h 1855788"/>
                    <a:gd name="connsiteX29" fmla="*/ 1757367 w 2781300"/>
                    <a:gd name="connsiteY29" fmla="*/ 1541467 h 1855788"/>
                    <a:gd name="connsiteX30" fmla="*/ 1652019 w 2781300"/>
                    <a:gd name="connsiteY30" fmla="*/ 1533474 h 1855788"/>
                    <a:gd name="connsiteX31" fmla="*/ 1603174 w 2781300"/>
                    <a:gd name="connsiteY31" fmla="*/ 1559366 h 1855788"/>
                    <a:gd name="connsiteX32" fmla="*/ 1620474 w 2781300"/>
                    <a:gd name="connsiteY32" fmla="*/ 1605760 h 1855788"/>
                    <a:gd name="connsiteX33" fmla="*/ 1620474 w 2781300"/>
                    <a:gd name="connsiteY33" fmla="*/ 1605761 h 1855788"/>
                    <a:gd name="connsiteX34" fmla="*/ 1538878 w 2781300"/>
                    <a:gd name="connsiteY34" fmla="*/ 1599000 h 1855788"/>
                    <a:gd name="connsiteX35" fmla="*/ 1558931 w 2781300"/>
                    <a:gd name="connsiteY35" fmla="*/ 1655763 h 1855788"/>
                    <a:gd name="connsiteX36" fmla="*/ 1473151 w 2781300"/>
                    <a:gd name="connsiteY36" fmla="*/ 1652005 h 1855788"/>
                    <a:gd name="connsiteX37" fmla="*/ 1434815 w 2781300"/>
                    <a:gd name="connsiteY37" fmla="*/ 1646929 h 1855788"/>
                    <a:gd name="connsiteX38" fmla="*/ 1416069 w 2781300"/>
                    <a:gd name="connsiteY38" fmla="*/ 1655838 h 1855788"/>
                    <a:gd name="connsiteX39" fmla="*/ 1430344 w 2781300"/>
                    <a:gd name="connsiteY39" fmla="*/ 1698626 h 1855788"/>
                    <a:gd name="connsiteX40" fmla="*/ 1344564 w 2781300"/>
                    <a:gd name="connsiteY40" fmla="*/ 1694647 h 1855788"/>
                    <a:gd name="connsiteX41" fmla="*/ 1336720 w 2781300"/>
                    <a:gd name="connsiteY41" fmla="*/ 1693547 h 1855788"/>
                    <a:gd name="connsiteX42" fmla="*/ 1333007 w 2781300"/>
                    <a:gd name="connsiteY42" fmla="*/ 1695312 h 1855788"/>
                    <a:gd name="connsiteX43" fmla="*/ 1346173 w 2781300"/>
                    <a:gd name="connsiteY43" fmla="*/ 1736726 h 1855788"/>
                    <a:gd name="connsiteX44" fmla="*/ 1260393 w 2781300"/>
                    <a:gd name="connsiteY44" fmla="*/ 1732550 h 1855788"/>
                    <a:gd name="connsiteX45" fmla="*/ 1252800 w 2781300"/>
                    <a:gd name="connsiteY45" fmla="*/ 1731433 h 1855788"/>
                    <a:gd name="connsiteX46" fmla="*/ 1209062 w 2781300"/>
                    <a:gd name="connsiteY46" fmla="*/ 1749131 h 1855788"/>
                    <a:gd name="connsiteX47" fmla="*/ 1222348 w 2781300"/>
                    <a:gd name="connsiteY47" fmla="*/ 1793876 h 1855788"/>
                    <a:gd name="connsiteX48" fmla="*/ 1136568 w 2781300"/>
                    <a:gd name="connsiteY48" fmla="*/ 1789405 h 1855788"/>
                    <a:gd name="connsiteX49" fmla="*/ 1107314 w 2781300"/>
                    <a:gd name="connsiteY49" fmla="*/ 1784797 h 1855788"/>
                    <a:gd name="connsiteX50" fmla="*/ 1098822 w 2781300"/>
                    <a:gd name="connsiteY50" fmla="*/ 1787442 h 1855788"/>
                    <a:gd name="connsiteX51" fmla="*/ 1108885 w 2781300"/>
                    <a:gd name="connsiteY51" fmla="*/ 1822451 h 1855788"/>
                    <a:gd name="connsiteX52" fmla="*/ 1023105 w 2781300"/>
                    <a:gd name="connsiteY52" fmla="*/ 1817833 h 1855788"/>
                    <a:gd name="connsiteX53" fmla="*/ 1003642 w 2781300"/>
                    <a:gd name="connsiteY53" fmla="*/ 1814666 h 1855788"/>
                    <a:gd name="connsiteX54" fmla="*/ 997790 w 2781300"/>
                    <a:gd name="connsiteY54" fmla="*/ 1815797 h 1855788"/>
                    <a:gd name="connsiteX55" fmla="*/ 1008873 w 2781300"/>
                    <a:gd name="connsiteY55" fmla="*/ 1855788 h 1855788"/>
                    <a:gd name="connsiteX56" fmla="*/ 839790 w 2781300"/>
                    <a:gd name="connsiteY56" fmla="*/ 1836937 h 1855788"/>
                    <a:gd name="connsiteX57" fmla="*/ 821133 w 2781300"/>
                    <a:gd name="connsiteY57" fmla="*/ 1831631 h 1855788"/>
                    <a:gd name="connsiteX58" fmla="*/ 775540 w 2781300"/>
                    <a:gd name="connsiteY58" fmla="*/ 1828957 h 1855788"/>
                    <a:gd name="connsiteX59" fmla="*/ 0 w 2781300"/>
                    <a:gd name="connsiteY59" fmla="*/ 941388 h 1855788"/>
                    <a:gd name="connsiteX60" fmla="*/ 626400 w 2781300"/>
                    <a:gd name="connsiteY60" fmla="*/ 93223 h 1855788"/>
                    <a:gd name="connsiteX61" fmla="*/ 667074 w 2781300"/>
                    <a:gd name="connsiteY61" fmla="*/ 81034 h 1855788"/>
                    <a:gd name="connsiteX62" fmla="*/ 682305 w 2781300"/>
                    <a:gd name="connsiteY62" fmla="*/ 72919 h 1855788"/>
                    <a:gd name="connsiteX63" fmla="*/ 1008873 w 2781300"/>
                    <a:gd name="connsiteY63" fmla="*/ 0 h 1855788"/>
                    <a:gd name="connsiteX64" fmla="*/ 997186 w 2781300"/>
                    <a:gd name="connsiteY64" fmla="*/ 42173 h 1855788"/>
                    <a:gd name="connsiteX65" fmla="*/ 1023105 w 2781300"/>
                    <a:gd name="connsiteY65" fmla="*/ 37956 h 1855788"/>
                    <a:gd name="connsiteX66" fmla="*/ 1108885 w 2781300"/>
                    <a:gd name="connsiteY66" fmla="*/ 33337 h 1855788"/>
                    <a:gd name="connsiteX67" fmla="*/ 1097623 w 2781300"/>
                    <a:gd name="connsiteY67" fmla="*/ 72518 h 1855788"/>
                    <a:gd name="connsiteX68" fmla="*/ 1136568 w 2781300"/>
                    <a:gd name="connsiteY68" fmla="*/ 66383 h 1855788"/>
                    <a:gd name="connsiteX69" fmla="*/ 1222348 w 2781300"/>
                    <a:gd name="connsiteY69" fmla="*/ 61912 h 1855788"/>
                    <a:gd name="connsiteX70" fmla="*/ 1206030 w 2781300"/>
                    <a:gd name="connsiteY70" fmla="*/ 116866 h 1855788"/>
                    <a:gd name="connsiteX71" fmla="*/ 1232453 w 2781300"/>
                    <a:gd name="connsiteY71" fmla="*/ 127349 h 1855788"/>
                    <a:gd name="connsiteX72" fmla="*/ 1260393 w 2781300"/>
                    <a:gd name="connsiteY72" fmla="*/ 123238 h 1855788"/>
                    <a:gd name="connsiteX73" fmla="*/ 1346173 w 2781300"/>
                    <a:gd name="connsiteY73" fmla="*/ 119062 h 1855788"/>
                    <a:gd name="connsiteX74" fmla="*/ 1332246 w 2781300"/>
                    <a:gd name="connsiteY74" fmla="*/ 162868 h 1855788"/>
                    <a:gd name="connsiteX75" fmla="*/ 1344564 w 2781300"/>
                    <a:gd name="connsiteY75" fmla="*/ 161141 h 1855788"/>
                    <a:gd name="connsiteX76" fmla="*/ 1430344 w 2781300"/>
                    <a:gd name="connsiteY76" fmla="*/ 157162 h 1855788"/>
                    <a:gd name="connsiteX77" fmla="*/ 1413731 w 2781300"/>
                    <a:gd name="connsiteY77" fmla="*/ 206956 h 1855788"/>
                    <a:gd name="connsiteX78" fmla="*/ 1421485 w 2781300"/>
                    <a:gd name="connsiteY78" fmla="*/ 210624 h 1855788"/>
                    <a:gd name="connsiteX79" fmla="*/ 1473151 w 2781300"/>
                    <a:gd name="connsiteY79" fmla="*/ 203783 h 1855788"/>
                    <a:gd name="connsiteX80" fmla="*/ 1558931 w 2781300"/>
                    <a:gd name="connsiteY80" fmla="*/ 200025 h 1855788"/>
                    <a:gd name="connsiteX81" fmla="*/ 1535305 w 2781300"/>
                    <a:gd name="connsiteY81" fmla="*/ 266902 h 1855788"/>
                    <a:gd name="connsiteX82" fmla="*/ 1540646 w 2781300"/>
                    <a:gd name="connsiteY82" fmla="*/ 269743 h 1855788"/>
                    <a:gd name="connsiteX83" fmla="*/ 1620474 w 2781300"/>
                    <a:gd name="connsiteY83" fmla="*/ 263128 h 1855788"/>
                    <a:gd name="connsiteX84" fmla="*/ 1605204 w 2781300"/>
                    <a:gd name="connsiteY84" fmla="*/ 304079 h 1855788"/>
                    <a:gd name="connsiteX85" fmla="*/ 1757367 w 2781300"/>
                    <a:gd name="connsiteY85" fmla="*/ 311945 h 1855788"/>
                    <a:gd name="connsiteX86" fmla="*/ 1735914 w 2781300"/>
                    <a:gd name="connsiteY86" fmla="*/ 364629 h 1855788"/>
                    <a:gd name="connsiteX87" fmla="*/ 1808129 w 2781300"/>
                    <a:gd name="connsiteY87" fmla="*/ 359574 h 1855788"/>
                    <a:gd name="connsiteX88" fmla="*/ 1792112 w 2781300"/>
                    <a:gd name="connsiteY88" fmla="*/ 395862 h 1855788"/>
                    <a:gd name="connsiteX89" fmla="*/ 1908140 w 2781300"/>
                    <a:gd name="connsiteY89" fmla="*/ 388149 h 1855788"/>
                    <a:gd name="connsiteX90" fmla="*/ 1877411 w 2781300"/>
                    <a:gd name="connsiteY90" fmla="*/ 454261 h 1855788"/>
                    <a:gd name="connsiteX91" fmla="*/ 1882194 w 2781300"/>
                    <a:gd name="connsiteY91" fmla="*/ 456941 h 1855788"/>
                    <a:gd name="connsiteX92" fmla="*/ 1972435 w 2781300"/>
                    <a:gd name="connsiteY92" fmla="*/ 451649 h 1855788"/>
                    <a:gd name="connsiteX93" fmla="*/ 1949751 w 2781300"/>
                    <a:gd name="connsiteY93" fmla="*/ 494699 h 1855788"/>
                    <a:gd name="connsiteX94" fmla="*/ 2100242 w 2781300"/>
                    <a:gd name="connsiteY94" fmla="*/ 524674 h 1855788"/>
                    <a:gd name="connsiteX95" fmla="*/ 2080914 w 2781300"/>
                    <a:gd name="connsiteY95" fmla="*/ 567549 h 1855788"/>
                    <a:gd name="connsiteX96" fmla="*/ 2203928 w 2781300"/>
                    <a:gd name="connsiteY96" fmla="*/ 576262 h 1855788"/>
                    <a:gd name="connsiteX97" fmla="*/ 2180042 w 2781300"/>
                    <a:gd name="connsiteY97" fmla="*/ 622605 h 1855788"/>
                    <a:gd name="connsiteX98" fmla="*/ 2346339 w 2781300"/>
                    <a:gd name="connsiteY98" fmla="*/ 631032 h 1855788"/>
                    <a:gd name="connsiteX99" fmla="*/ 2319231 w 2781300"/>
                    <a:gd name="connsiteY99" fmla="*/ 696341 h 1855788"/>
                    <a:gd name="connsiteX100" fmla="*/ 2348431 w 2781300"/>
                    <a:gd name="connsiteY100" fmla="*/ 711403 h 1855788"/>
                    <a:gd name="connsiteX101" fmla="*/ 2438404 w 2781300"/>
                    <a:gd name="connsiteY101" fmla="*/ 707232 h 1855788"/>
                    <a:gd name="connsiteX102" fmla="*/ 2416227 w 2781300"/>
                    <a:gd name="connsiteY102" fmla="*/ 746374 h 1855788"/>
                    <a:gd name="connsiteX103" fmla="*/ 2435226 w 2781300"/>
                    <a:gd name="connsiteY103" fmla="*/ 756174 h 1855788"/>
                    <a:gd name="connsiteX104" fmla="*/ 2548297 w 2781300"/>
                    <a:gd name="connsiteY104" fmla="*/ 747713 h 1855788"/>
                    <a:gd name="connsiteX105" fmla="*/ 2513846 w 2781300"/>
                    <a:gd name="connsiteY105" fmla="*/ 796728 h 1855788"/>
                    <a:gd name="connsiteX106" fmla="*/ 2531059 w 2781300"/>
                    <a:gd name="connsiteY106" fmla="*/ 805607 h 1855788"/>
                    <a:gd name="connsiteX107" fmla="*/ 2534192 w 2781300"/>
                    <a:gd name="connsiteY107" fmla="*/ 804820 h 1855788"/>
                    <a:gd name="connsiteX108" fmla="*/ 2660245 w 2781300"/>
                    <a:gd name="connsiteY108" fmla="*/ 795338 h 1855788"/>
                    <a:gd name="connsiteX109" fmla="*/ 2629833 w 2781300"/>
                    <a:gd name="connsiteY109" fmla="*/ 852351 h 1855788"/>
                    <a:gd name="connsiteX110" fmla="*/ 2639870 w 2781300"/>
                    <a:gd name="connsiteY110" fmla="*/ 856988 h 1855788"/>
                    <a:gd name="connsiteX111" fmla="*/ 2710659 w 2781300"/>
                    <a:gd name="connsiteY111" fmla="*/ 852487 h 1855788"/>
                    <a:gd name="connsiteX112" fmla="*/ 2692412 w 2781300"/>
                    <a:gd name="connsiteY112" fmla="*/ 881266 h 1855788"/>
                    <a:gd name="connsiteX113" fmla="*/ 2781300 w 2781300"/>
                    <a:gd name="connsiteY11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348431 w 2781300"/>
                    <a:gd name="connsiteY99" fmla="*/ 711403 h 1855788"/>
                    <a:gd name="connsiteX100" fmla="*/ 2438404 w 2781300"/>
                    <a:gd name="connsiteY100" fmla="*/ 707232 h 1855788"/>
                    <a:gd name="connsiteX101" fmla="*/ 2416227 w 2781300"/>
                    <a:gd name="connsiteY101" fmla="*/ 746374 h 1855788"/>
                    <a:gd name="connsiteX102" fmla="*/ 2435226 w 2781300"/>
                    <a:gd name="connsiteY102" fmla="*/ 756174 h 1855788"/>
                    <a:gd name="connsiteX103" fmla="*/ 2548297 w 2781300"/>
                    <a:gd name="connsiteY103" fmla="*/ 747713 h 1855788"/>
                    <a:gd name="connsiteX104" fmla="*/ 2513846 w 2781300"/>
                    <a:gd name="connsiteY104" fmla="*/ 796728 h 1855788"/>
                    <a:gd name="connsiteX105" fmla="*/ 2531059 w 2781300"/>
                    <a:gd name="connsiteY105" fmla="*/ 805607 h 1855788"/>
                    <a:gd name="connsiteX106" fmla="*/ 2534192 w 2781300"/>
                    <a:gd name="connsiteY106" fmla="*/ 804820 h 1855788"/>
                    <a:gd name="connsiteX107" fmla="*/ 2660245 w 2781300"/>
                    <a:gd name="connsiteY107" fmla="*/ 795338 h 1855788"/>
                    <a:gd name="connsiteX108" fmla="*/ 2629833 w 2781300"/>
                    <a:gd name="connsiteY108" fmla="*/ 852351 h 1855788"/>
                    <a:gd name="connsiteX109" fmla="*/ 2639870 w 2781300"/>
                    <a:gd name="connsiteY109" fmla="*/ 856988 h 1855788"/>
                    <a:gd name="connsiteX110" fmla="*/ 2710659 w 2781300"/>
                    <a:gd name="connsiteY110" fmla="*/ 852487 h 1855788"/>
                    <a:gd name="connsiteX111" fmla="*/ 2692412 w 2781300"/>
                    <a:gd name="connsiteY111" fmla="*/ 881266 h 1855788"/>
                    <a:gd name="connsiteX112" fmla="*/ 2781300 w 2781300"/>
                    <a:gd name="connsiteY11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435226 w 2781300"/>
                    <a:gd name="connsiteY101" fmla="*/ 756174 h 1855788"/>
                    <a:gd name="connsiteX102" fmla="*/ 2548297 w 2781300"/>
                    <a:gd name="connsiteY102" fmla="*/ 747713 h 1855788"/>
                    <a:gd name="connsiteX103" fmla="*/ 2513846 w 2781300"/>
                    <a:gd name="connsiteY103" fmla="*/ 796728 h 1855788"/>
                    <a:gd name="connsiteX104" fmla="*/ 2531059 w 2781300"/>
                    <a:gd name="connsiteY104" fmla="*/ 805607 h 1855788"/>
                    <a:gd name="connsiteX105" fmla="*/ 2534192 w 2781300"/>
                    <a:gd name="connsiteY105" fmla="*/ 804820 h 1855788"/>
                    <a:gd name="connsiteX106" fmla="*/ 2660245 w 2781300"/>
                    <a:gd name="connsiteY106" fmla="*/ 795338 h 1855788"/>
                    <a:gd name="connsiteX107" fmla="*/ 2629833 w 2781300"/>
                    <a:gd name="connsiteY107" fmla="*/ 852351 h 1855788"/>
                    <a:gd name="connsiteX108" fmla="*/ 2639870 w 2781300"/>
                    <a:gd name="connsiteY108" fmla="*/ 856988 h 1855788"/>
                    <a:gd name="connsiteX109" fmla="*/ 2710659 w 2781300"/>
                    <a:gd name="connsiteY109" fmla="*/ 852487 h 1855788"/>
                    <a:gd name="connsiteX110" fmla="*/ 2692412 w 2781300"/>
                    <a:gd name="connsiteY110" fmla="*/ 881266 h 1855788"/>
                    <a:gd name="connsiteX111" fmla="*/ 2781300 w 2781300"/>
                    <a:gd name="connsiteY11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534192 w 2781300"/>
                    <a:gd name="connsiteY104" fmla="*/ 804820 h 1855788"/>
                    <a:gd name="connsiteX105" fmla="*/ 2660245 w 2781300"/>
                    <a:gd name="connsiteY105" fmla="*/ 795338 h 1855788"/>
                    <a:gd name="connsiteX106" fmla="*/ 2629833 w 2781300"/>
                    <a:gd name="connsiteY106" fmla="*/ 852351 h 1855788"/>
                    <a:gd name="connsiteX107" fmla="*/ 2639870 w 2781300"/>
                    <a:gd name="connsiteY107" fmla="*/ 856988 h 1855788"/>
                    <a:gd name="connsiteX108" fmla="*/ 2710659 w 2781300"/>
                    <a:gd name="connsiteY108" fmla="*/ 852487 h 1855788"/>
                    <a:gd name="connsiteX109" fmla="*/ 2692412 w 2781300"/>
                    <a:gd name="connsiteY109" fmla="*/ 881266 h 1855788"/>
                    <a:gd name="connsiteX110" fmla="*/ 2781300 w 2781300"/>
                    <a:gd name="connsiteY11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660245 w 2781300"/>
                    <a:gd name="connsiteY104" fmla="*/ 795338 h 1855788"/>
                    <a:gd name="connsiteX105" fmla="*/ 2629833 w 2781300"/>
                    <a:gd name="connsiteY105" fmla="*/ 852351 h 1855788"/>
                    <a:gd name="connsiteX106" fmla="*/ 2639870 w 2781300"/>
                    <a:gd name="connsiteY106" fmla="*/ 856988 h 1855788"/>
                    <a:gd name="connsiteX107" fmla="*/ 2710659 w 2781300"/>
                    <a:gd name="connsiteY107" fmla="*/ 852487 h 1855788"/>
                    <a:gd name="connsiteX108" fmla="*/ 2692412 w 2781300"/>
                    <a:gd name="connsiteY108" fmla="*/ 881266 h 1855788"/>
                    <a:gd name="connsiteX109" fmla="*/ 2781300 w 2781300"/>
                    <a:gd name="connsiteY10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639870 w 2781300"/>
                    <a:gd name="connsiteY105" fmla="*/ 856988 h 1855788"/>
                    <a:gd name="connsiteX106" fmla="*/ 2710659 w 2781300"/>
                    <a:gd name="connsiteY106" fmla="*/ 852487 h 1855788"/>
                    <a:gd name="connsiteX107" fmla="*/ 2692412 w 2781300"/>
                    <a:gd name="connsiteY107" fmla="*/ 881266 h 1855788"/>
                    <a:gd name="connsiteX108" fmla="*/ 2781300 w 2781300"/>
                    <a:gd name="connsiteY10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710659 w 2781300"/>
                    <a:gd name="connsiteY105" fmla="*/ 852487 h 1855788"/>
                    <a:gd name="connsiteX106" fmla="*/ 2692412 w 2781300"/>
                    <a:gd name="connsiteY106" fmla="*/ 881266 h 1855788"/>
                    <a:gd name="connsiteX107" fmla="*/ 2781300 w 2781300"/>
                    <a:gd name="connsiteY10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76829 w 2781300"/>
                    <a:gd name="connsiteY8" fmla="*/ 1078916 h 1855788"/>
                    <a:gd name="connsiteX9" fmla="*/ 2426967 w 2781300"/>
                    <a:gd name="connsiteY9" fmla="*/ 1104558 h 1855788"/>
                    <a:gd name="connsiteX10" fmla="*/ 2438404 w 2781300"/>
                    <a:gd name="connsiteY10" fmla="*/ 1124744 h 1855788"/>
                    <a:gd name="connsiteX11" fmla="*/ 2330762 w 2781300"/>
                    <a:gd name="connsiteY11" fmla="*/ 1154032 h 1855788"/>
                    <a:gd name="connsiteX12" fmla="*/ 2346339 w 2781300"/>
                    <a:gd name="connsiteY12" fmla="*/ 1200944 h 1855788"/>
                    <a:gd name="connsiteX13" fmla="*/ 2182115 w 2781300"/>
                    <a:gd name="connsiteY13" fmla="*/ 1237205 h 1855788"/>
                    <a:gd name="connsiteX14" fmla="*/ 2203928 w 2781300"/>
                    <a:gd name="connsiteY14" fmla="*/ 1279526 h 1855788"/>
                    <a:gd name="connsiteX15" fmla="*/ 2115908 w 2781300"/>
                    <a:gd name="connsiteY15" fmla="*/ 1274250 h 1855788"/>
                    <a:gd name="connsiteX16" fmla="*/ 2083782 w 2781300"/>
                    <a:gd name="connsiteY16" fmla="*/ 1292225 h 1855788"/>
                    <a:gd name="connsiteX17" fmla="*/ 2100242 w 2781300"/>
                    <a:gd name="connsiteY17" fmla="*/ 1328738 h 1855788"/>
                    <a:gd name="connsiteX18" fmla="*/ 2027443 w 2781300"/>
                    <a:gd name="connsiteY18" fmla="*/ 1323749 h 1855788"/>
                    <a:gd name="connsiteX19" fmla="*/ 1953212 w 2781300"/>
                    <a:gd name="connsiteY19" fmla="*/ 1365283 h 1855788"/>
                    <a:gd name="connsiteX20" fmla="*/ 1972435 w 2781300"/>
                    <a:gd name="connsiteY20" fmla="*/ 1401763 h 1855788"/>
                    <a:gd name="connsiteX21" fmla="*/ 1896025 w 2781300"/>
                    <a:gd name="connsiteY21" fmla="*/ 1397283 h 1855788"/>
                    <a:gd name="connsiteX22" fmla="*/ 1880564 w 2781300"/>
                    <a:gd name="connsiteY22" fmla="*/ 1405935 h 1855788"/>
                    <a:gd name="connsiteX23" fmla="*/ 1908140 w 2781300"/>
                    <a:gd name="connsiteY23" fmla="*/ 1465263 h 1855788"/>
                    <a:gd name="connsiteX24" fmla="*/ 1792112 w 2781300"/>
                    <a:gd name="connsiteY24" fmla="*/ 1457550 h 1855788"/>
                    <a:gd name="connsiteX25" fmla="*/ 1808129 w 2781300"/>
                    <a:gd name="connsiteY25" fmla="*/ 1493838 h 1855788"/>
                    <a:gd name="connsiteX26" fmla="*/ 1735915 w 2781300"/>
                    <a:gd name="connsiteY26" fmla="*/ 1488783 h 1855788"/>
                    <a:gd name="connsiteX27" fmla="*/ 1757367 w 2781300"/>
                    <a:gd name="connsiteY27" fmla="*/ 1541467 h 1855788"/>
                    <a:gd name="connsiteX28" fmla="*/ 1652019 w 2781300"/>
                    <a:gd name="connsiteY28" fmla="*/ 1533474 h 1855788"/>
                    <a:gd name="connsiteX29" fmla="*/ 1603174 w 2781300"/>
                    <a:gd name="connsiteY29" fmla="*/ 1559366 h 1855788"/>
                    <a:gd name="connsiteX30" fmla="*/ 1620474 w 2781300"/>
                    <a:gd name="connsiteY30" fmla="*/ 1605760 h 1855788"/>
                    <a:gd name="connsiteX31" fmla="*/ 1620474 w 2781300"/>
                    <a:gd name="connsiteY31" fmla="*/ 1605761 h 1855788"/>
                    <a:gd name="connsiteX32" fmla="*/ 1538878 w 2781300"/>
                    <a:gd name="connsiteY32" fmla="*/ 1599000 h 1855788"/>
                    <a:gd name="connsiteX33" fmla="*/ 1558931 w 2781300"/>
                    <a:gd name="connsiteY33" fmla="*/ 1655763 h 1855788"/>
                    <a:gd name="connsiteX34" fmla="*/ 1473151 w 2781300"/>
                    <a:gd name="connsiteY34" fmla="*/ 1652005 h 1855788"/>
                    <a:gd name="connsiteX35" fmla="*/ 1434815 w 2781300"/>
                    <a:gd name="connsiteY35" fmla="*/ 1646929 h 1855788"/>
                    <a:gd name="connsiteX36" fmla="*/ 1416069 w 2781300"/>
                    <a:gd name="connsiteY36" fmla="*/ 1655838 h 1855788"/>
                    <a:gd name="connsiteX37" fmla="*/ 1430344 w 2781300"/>
                    <a:gd name="connsiteY37" fmla="*/ 1698626 h 1855788"/>
                    <a:gd name="connsiteX38" fmla="*/ 1344564 w 2781300"/>
                    <a:gd name="connsiteY38" fmla="*/ 1694647 h 1855788"/>
                    <a:gd name="connsiteX39" fmla="*/ 1336720 w 2781300"/>
                    <a:gd name="connsiteY39" fmla="*/ 1693547 h 1855788"/>
                    <a:gd name="connsiteX40" fmla="*/ 1333007 w 2781300"/>
                    <a:gd name="connsiteY40" fmla="*/ 1695312 h 1855788"/>
                    <a:gd name="connsiteX41" fmla="*/ 1346173 w 2781300"/>
                    <a:gd name="connsiteY41" fmla="*/ 1736726 h 1855788"/>
                    <a:gd name="connsiteX42" fmla="*/ 1260393 w 2781300"/>
                    <a:gd name="connsiteY42" fmla="*/ 1732550 h 1855788"/>
                    <a:gd name="connsiteX43" fmla="*/ 1252800 w 2781300"/>
                    <a:gd name="connsiteY43" fmla="*/ 1731433 h 1855788"/>
                    <a:gd name="connsiteX44" fmla="*/ 1209062 w 2781300"/>
                    <a:gd name="connsiteY44" fmla="*/ 1749131 h 1855788"/>
                    <a:gd name="connsiteX45" fmla="*/ 1222348 w 2781300"/>
                    <a:gd name="connsiteY45" fmla="*/ 1793876 h 1855788"/>
                    <a:gd name="connsiteX46" fmla="*/ 1136568 w 2781300"/>
                    <a:gd name="connsiteY46" fmla="*/ 1789405 h 1855788"/>
                    <a:gd name="connsiteX47" fmla="*/ 1107314 w 2781300"/>
                    <a:gd name="connsiteY47" fmla="*/ 1784797 h 1855788"/>
                    <a:gd name="connsiteX48" fmla="*/ 1098822 w 2781300"/>
                    <a:gd name="connsiteY48" fmla="*/ 1787442 h 1855788"/>
                    <a:gd name="connsiteX49" fmla="*/ 1108885 w 2781300"/>
                    <a:gd name="connsiteY49" fmla="*/ 1822451 h 1855788"/>
                    <a:gd name="connsiteX50" fmla="*/ 1023105 w 2781300"/>
                    <a:gd name="connsiteY50" fmla="*/ 1817833 h 1855788"/>
                    <a:gd name="connsiteX51" fmla="*/ 1003642 w 2781300"/>
                    <a:gd name="connsiteY51" fmla="*/ 1814666 h 1855788"/>
                    <a:gd name="connsiteX52" fmla="*/ 997790 w 2781300"/>
                    <a:gd name="connsiteY52" fmla="*/ 1815797 h 1855788"/>
                    <a:gd name="connsiteX53" fmla="*/ 1008873 w 2781300"/>
                    <a:gd name="connsiteY53" fmla="*/ 1855788 h 1855788"/>
                    <a:gd name="connsiteX54" fmla="*/ 839790 w 2781300"/>
                    <a:gd name="connsiteY54" fmla="*/ 1836937 h 1855788"/>
                    <a:gd name="connsiteX55" fmla="*/ 821133 w 2781300"/>
                    <a:gd name="connsiteY55" fmla="*/ 1831631 h 1855788"/>
                    <a:gd name="connsiteX56" fmla="*/ 775540 w 2781300"/>
                    <a:gd name="connsiteY56" fmla="*/ 1828957 h 1855788"/>
                    <a:gd name="connsiteX57" fmla="*/ 0 w 2781300"/>
                    <a:gd name="connsiteY57" fmla="*/ 941388 h 1855788"/>
                    <a:gd name="connsiteX58" fmla="*/ 626400 w 2781300"/>
                    <a:gd name="connsiteY58" fmla="*/ 93223 h 1855788"/>
                    <a:gd name="connsiteX59" fmla="*/ 667074 w 2781300"/>
                    <a:gd name="connsiteY59" fmla="*/ 81034 h 1855788"/>
                    <a:gd name="connsiteX60" fmla="*/ 682305 w 2781300"/>
                    <a:gd name="connsiteY60" fmla="*/ 72919 h 1855788"/>
                    <a:gd name="connsiteX61" fmla="*/ 1008873 w 2781300"/>
                    <a:gd name="connsiteY61" fmla="*/ 0 h 1855788"/>
                    <a:gd name="connsiteX62" fmla="*/ 997186 w 2781300"/>
                    <a:gd name="connsiteY62" fmla="*/ 42173 h 1855788"/>
                    <a:gd name="connsiteX63" fmla="*/ 1023105 w 2781300"/>
                    <a:gd name="connsiteY63" fmla="*/ 37956 h 1855788"/>
                    <a:gd name="connsiteX64" fmla="*/ 1108885 w 2781300"/>
                    <a:gd name="connsiteY64" fmla="*/ 33337 h 1855788"/>
                    <a:gd name="connsiteX65" fmla="*/ 1097623 w 2781300"/>
                    <a:gd name="connsiteY65" fmla="*/ 72518 h 1855788"/>
                    <a:gd name="connsiteX66" fmla="*/ 1136568 w 2781300"/>
                    <a:gd name="connsiteY66" fmla="*/ 66383 h 1855788"/>
                    <a:gd name="connsiteX67" fmla="*/ 1222348 w 2781300"/>
                    <a:gd name="connsiteY67" fmla="*/ 61912 h 1855788"/>
                    <a:gd name="connsiteX68" fmla="*/ 1206030 w 2781300"/>
                    <a:gd name="connsiteY68" fmla="*/ 116866 h 1855788"/>
                    <a:gd name="connsiteX69" fmla="*/ 1232453 w 2781300"/>
                    <a:gd name="connsiteY69" fmla="*/ 127349 h 1855788"/>
                    <a:gd name="connsiteX70" fmla="*/ 1260393 w 2781300"/>
                    <a:gd name="connsiteY70" fmla="*/ 123238 h 1855788"/>
                    <a:gd name="connsiteX71" fmla="*/ 1346173 w 2781300"/>
                    <a:gd name="connsiteY71" fmla="*/ 119062 h 1855788"/>
                    <a:gd name="connsiteX72" fmla="*/ 1332246 w 2781300"/>
                    <a:gd name="connsiteY72" fmla="*/ 162868 h 1855788"/>
                    <a:gd name="connsiteX73" fmla="*/ 1344564 w 2781300"/>
                    <a:gd name="connsiteY73" fmla="*/ 161141 h 1855788"/>
                    <a:gd name="connsiteX74" fmla="*/ 1430344 w 2781300"/>
                    <a:gd name="connsiteY74" fmla="*/ 157162 h 1855788"/>
                    <a:gd name="connsiteX75" fmla="*/ 1413731 w 2781300"/>
                    <a:gd name="connsiteY75" fmla="*/ 206956 h 1855788"/>
                    <a:gd name="connsiteX76" fmla="*/ 1421485 w 2781300"/>
                    <a:gd name="connsiteY76" fmla="*/ 210624 h 1855788"/>
                    <a:gd name="connsiteX77" fmla="*/ 1473151 w 2781300"/>
                    <a:gd name="connsiteY77" fmla="*/ 203783 h 1855788"/>
                    <a:gd name="connsiteX78" fmla="*/ 1558931 w 2781300"/>
                    <a:gd name="connsiteY78" fmla="*/ 200025 h 1855788"/>
                    <a:gd name="connsiteX79" fmla="*/ 1535305 w 2781300"/>
                    <a:gd name="connsiteY79" fmla="*/ 266902 h 1855788"/>
                    <a:gd name="connsiteX80" fmla="*/ 1540646 w 2781300"/>
                    <a:gd name="connsiteY80" fmla="*/ 269743 h 1855788"/>
                    <a:gd name="connsiteX81" fmla="*/ 1620474 w 2781300"/>
                    <a:gd name="connsiteY81" fmla="*/ 263128 h 1855788"/>
                    <a:gd name="connsiteX82" fmla="*/ 1605204 w 2781300"/>
                    <a:gd name="connsiteY82" fmla="*/ 304079 h 1855788"/>
                    <a:gd name="connsiteX83" fmla="*/ 1757367 w 2781300"/>
                    <a:gd name="connsiteY83" fmla="*/ 311945 h 1855788"/>
                    <a:gd name="connsiteX84" fmla="*/ 1735914 w 2781300"/>
                    <a:gd name="connsiteY84" fmla="*/ 364629 h 1855788"/>
                    <a:gd name="connsiteX85" fmla="*/ 1808129 w 2781300"/>
                    <a:gd name="connsiteY85" fmla="*/ 359574 h 1855788"/>
                    <a:gd name="connsiteX86" fmla="*/ 1792112 w 2781300"/>
                    <a:gd name="connsiteY86" fmla="*/ 395862 h 1855788"/>
                    <a:gd name="connsiteX87" fmla="*/ 1908140 w 2781300"/>
                    <a:gd name="connsiteY87" fmla="*/ 388149 h 1855788"/>
                    <a:gd name="connsiteX88" fmla="*/ 1877411 w 2781300"/>
                    <a:gd name="connsiteY88" fmla="*/ 454261 h 1855788"/>
                    <a:gd name="connsiteX89" fmla="*/ 1882194 w 2781300"/>
                    <a:gd name="connsiteY89" fmla="*/ 456941 h 1855788"/>
                    <a:gd name="connsiteX90" fmla="*/ 1972435 w 2781300"/>
                    <a:gd name="connsiteY90" fmla="*/ 451649 h 1855788"/>
                    <a:gd name="connsiteX91" fmla="*/ 1949751 w 2781300"/>
                    <a:gd name="connsiteY91" fmla="*/ 494699 h 1855788"/>
                    <a:gd name="connsiteX92" fmla="*/ 2100242 w 2781300"/>
                    <a:gd name="connsiteY92" fmla="*/ 524674 h 1855788"/>
                    <a:gd name="connsiteX93" fmla="*/ 2080914 w 2781300"/>
                    <a:gd name="connsiteY93" fmla="*/ 567549 h 1855788"/>
                    <a:gd name="connsiteX94" fmla="*/ 2203928 w 2781300"/>
                    <a:gd name="connsiteY94" fmla="*/ 576262 h 1855788"/>
                    <a:gd name="connsiteX95" fmla="*/ 2180042 w 2781300"/>
                    <a:gd name="connsiteY95" fmla="*/ 622605 h 1855788"/>
                    <a:gd name="connsiteX96" fmla="*/ 2346339 w 2781300"/>
                    <a:gd name="connsiteY96" fmla="*/ 631032 h 1855788"/>
                    <a:gd name="connsiteX97" fmla="*/ 2319231 w 2781300"/>
                    <a:gd name="connsiteY97" fmla="*/ 696341 h 1855788"/>
                    <a:gd name="connsiteX98" fmla="*/ 2438404 w 2781300"/>
                    <a:gd name="connsiteY98" fmla="*/ 707232 h 1855788"/>
                    <a:gd name="connsiteX99" fmla="*/ 2416227 w 2781300"/>
                    <a:gd name="connsiteY99" fmla="*/ 746374 h 1855788"/>
                    <a:gd name="connsiteX100" fmla="*/ 2548297 w 2781300"/>
                    <a:gd name="connsiteY100" fmla="*/ 747713 h 1855788"/>
                    <a:gd name="connsiteX101" fmla="*/ 2513846 w 2781300"/>
                    <a:gd name="connsiteY101" fmla="*/ 796728 h 1855788"/>
                    <a:gd name="connsiteX102" fmla="*/ 2660245 w 2781300"/>
                    <a:gd name="connsiteY102" fmla="*/ 795338 h 1855788"/>
                    <a:gd name="connsiteX103" fmla="*/ 2629833 w 2781300"/>
                    <a:gd name="connsiteY103" fmla="*/ 852351 h 1855788"/>
                    <a:gd name="connsiteX104" fmla="*/ 2710659 w 2781300"/>
                    <a:gd name="connsiteY104" fmla="*/ 852487 h 1855788"/>
                    <a:gd name="connsiteX105" fmla="*/ 2692412 w 2781300"/>
                    <a:gd name="connsiteY105" fmla="*/ 881266 h 1855788"/>
                    <a:gd name="connsiteX106" fmla="*/ 2781300 w 2781300"/>
                    <a:gd name="connsiteY10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2027443 w 2781300"/>
                    <a:gd name="connsiteY17" fmla="*/ 1323749 h 1855788"/>
                    <a:gd name="connsiteX18" fmla="*/ 1953212 w 2781300"/>
                    <a:gd name="connsiteY18" fmla="*/ 1365283 h 1855788"/>
                    <a:gd name="connsiteX19" fmla="*/ 1972435 w 2781300"/>
                    <a:gd name="connsiteY19" fmla="*/ 1401763 h 1855788"/>
                    <a:gd name="connsiteX20" fmla="*/ 1896025 w 2781300"/>
                    <a:gd name="connsiteY20" fmla="*/ 1397283 h 1855788"/>
                    <a:gd name="connsiteX21" fmla="*/ 1880564 w 2781300"/>
                    <a:gd name="connsiteY21" fmla="*/ 1405935 h 1855788"/>
                    <a:gd name="connsiteX22" fmla="*/ 1908140 w 2781300"/>
                    <a:gd name="connsiteY22" fmla="*/ 1465263 h 1855788"/>
                    <a:gd name="connsiteX23" fmla="*/ 1792112 w 2781300"/>
                    <a:gd name="connsiteY23" fmla="*/ 1457550 h 1855788"/>
                    <a:gd name="connsiteX24" fmla="*/ 1808129 w 2781300"/>
                    <a:gd name="connsiteY24" fmla="*/ 1493838 h 1855788"/>
                    <a:gd name="connsiteX25" fmla="*/ 1735915 w 2781300"/>
                    <a:gd name="connsiteY25" fmla="*/ 1488783 h 1855788"/>
                    <a:gd name="connsiteX26" fmla="*/ 1757367 w 2781300"/>
                    <a:gd name="connsiteY26" fmla="*/ 1541467 h 1855788"/>
                    <a:gd name="connsiteX27" fmla="*/ 1652019 w 2781300"/>
                    <a:gd name="connsiteY27" fmla="*/ 1533474 h 1855788"/>
                    <a:gd name="connsiteX28" fmla="*/ 1603174 w 2781300"/>
                    <a:gd name="connsiteY28" fmla="*/ 1559366 h 1855788"/>
                    <a:gd name="connsiteX29" fmla="*/ 1620474 w 2781300"/>
                    <a:gd name="connsiteY29" fmla="*/ 1605760 h 1855788"/>
                    <a:gd name="connsiteX30" fmla="*/ 1620474 w 2781300"/>
                    <a:gd name="connsiteY30" fmla="*/ 1605761 h 1855788"/>
                    <a:gd name="connsiteX31" fmla="*/ 1538878 w 2781300"/>
                    <a:gd name="connsiteY31" fmla="*/ 1599000 h 1855788"/>
                    <a:gd name="connsiteX32" fmla="*/ 1558931 w 2781300"/>
                    <a:gd name="connsiteY32" fmla="*/ 1655763 h 1855788"/>
                    <a:gd name="connsiteX33" fmla="*/ 1473151 w 2781300"/>
                    <a:gd name="connsiteY33" fmla="*/ 1652005 h 1855788"/>
                    <a:gd name="connsiteX34" fmla="*/ 1434815 w 2781300"/>
                    <a:gd name="connsiteY34" fmla="*/ 1646929 h 1855788"/>
                    <a:gd name="connsiteX35" fmla="*/ 1416069 w 2781300"/>
                    <a:gd name="connsiteY35" fmla="*/ 1655838 h 1855788"/>
                    <a:gd name="connsiteX36" fmla="*/ 1430344 w 2781300"/>
                    <a:gd name="connsiteY36" fmla="*/ 1698626 h 1855788"/>
                    <a:gd name="connsiteX37" fmla="*/ 1344564 w 2781300"/>
                    <a:gd name="connsiteY37" fmla="*/ 1694647 h 1855788"/>
                    <a:gd name="connsiteX38" fmla="*/ 1336720 w 2781300"/>
                    <a:gd name="connsiteY38" fmla="*/ 1693547 h 1855788"/>
                    <a:gd name="connsiteX39" fmla="*/ 1333007 w 2781300"/>
                    <a:gd name="connsiteY39" fmla="*/ 1695312 h 1855788"/>
                    <a:gd name="connsiteX40" fmla="*/ 1346173 w 2781300"/>
                    <a:gd name="connsiteY40" fmla="*/ 1736726 h 1855788"/>
                    <a:gd name="connsiteX41" fmla="*/ 1260393 w 2781300"/>
                    <a:gd name="connsiteY41" fmla="*/ 1732550 h 1855788"/>
                    <a:gd name="connsiteX42" fmla="*/ 1252800 w 2781300"/>
                    <a:gd name="connsiteY42" fmla="*/ 1731433 h 1855788"/>
                    <a:gd name="connsiteX43" fmla="*/ 1209062 w 2781300"/>
                    <a:gd name="connsiteY43" fmla="*/ 1749131 h 1855788"/>
                    <a:gd name="connsiteX44" fmla="*/ 1222348 w 2781300"/>
                    <a:gd name="connsiteY44" fmla="*/ 1793876 h 1855788"/>
                    <a:gd name="connsiteX45" fmla="*/ 1136568 w 2781300"/>
                    <a:gd name="connsiteY45" fmla="*/ 1789405 h 1855788"/>
                    <a:gd name="connsiteX46" fmla="*/ 1107314 w 2781300"/>
                    <a:gd name="connsiteY46" fmla="*/ 1784797 h 1855788"/>
                    <a:gd name="connsiteX47" fmla="*/ 1098822 w 2781300"/>
                    <a:gd name="connsiteY47" fmla="*/ 1787442 h 1855788"/>
                    <a:gd name="connsiteX48" fmla="*/ 1108885 w 2781300"/>
                    <a:gd name="connsiteY48" fmla="*/ 1822451 h 1855788"/>
                    <a:gd name="connsiteX49" fmla="*/ 1023105 w 2781300"/>
                    <a:gd name="connsiteY49" fmla="*/ 1817833 h 1855788"/>
                    <a:gd name="connsiteX50" fmla="*/ 1003642 w 2781300"/>
                    <a:gd name="connsiteY50" fmla="*/ 1814666 h 1855788"/>
                    <a:gd name="connsiteX51" fmla="*/ 997790 w 2781300"/>
                    <a:gd name="connsiteY51" fmla="*/ 1815797 h 1855788"/>
                    <a:gd name="connsiteX52" fmla="*/ 1008873 w 2781300"/>
                    <a:gd name="connsiteY52" fmla="*/ 1855788 h 1855788"/>
                    <a:gd name="connsiteX53" fmla="*/ 839790 w 2781300"/>
                    <a:gd name="connsiteY53" fmla="*/ 1836937 h 1855788"/>
                    <a:gd name="connsiteX54" fmla="*/ 821133 w 2781300"/>
                    <a:gd name="connsiteY54" fmla="*/ 1831631 h 1855788"/>
                    <a:gd name="connsiteX55" fmla="*/ 775540 w 2781300"/>
                    <a:gd name="connsiteY55" fmla="*/ 1828957 h 1855788"/>
                    <a:gd name="connsiteX56" fmla="*/ 0 w 2781300"/>
                    <a:gd name="connsiteY56" fmla="*/ 941388 h 1855788"/>
                    <a:gd name="connsiteX57" fmla="*/ 626400 w 2781300"/>
                    <a:gd name="connsiteY57" fmla="*/ 93223 h 1855788"/>
                    <a:gd name="connsiteX58" fmla="*/ 667074 w 2781300"/>
                    <a:gd name="connsiteY58" fmla="*/ 81034 h 1855788"/>
                    <a:gd name="connsiteX59" fmla="*/ 682305 w 2781300"/>
                    <a:gd name="connsiteY59" fmla="*/ 72919 h 1855788"/>
                    <a:gd name="connsiteX60" fmla="*/ 1008873 w 2781300"/>
                    <a:gd name="connsiteY60" fmla="*/ 0 h 1855788"/>
                    <a:gd name="connsiteX61" fmla="*/ 997186 w 2781300"/>
                    <a:gd name="connsiteY61" fmla="*/ 42173 h 1855788"/>
                    <a:gd name="connsiteX62" fmla="*/ 1023105 w 2781300"/>
                    <a:gd name="connsiteY62" fmla="*/ 37956 h 1855788"/>
                    <a:gd name="connsiteX63" fmla="*/ 1108885 w 2781300"/>
                    <a:gd name="connsiteY63" fmla="*/ 33337 h 1855788"/>
                    <a:gd name="connsiteX64" fmla="*/ 1097623 w 2781300"/>
                    <a:gd name="connsiteY64" fmla="*/ 72518 h 1855788"/>
                    <a:gd name="connsiteX65" fmla="*/ 1136568 w 2781300"/>
                    <a:gd name="connsiteY65" fmla="*/ 66383 h 1855788"/>
                    <a:gd name="connsiteX66" fmla="*/ 1222348 w 2781300"/>
                    <a:gd name="connsiteY66" fmla="*/ 61912 h 1855788"/>
                    <a:gd name="connsiteX67" fmla="*/ 1206030 w 2781300"/>
                    <a:gd name="connsiteY67" fmla="*/ 116866 h 1855788"/>
                    <a:gd name="connsiteX68" fmla="*/ 1232453 w 2781300"/>
                    <a:gd name="connsiteY68" fmla="*/ 127349 h 1855788"/>
                    <a:gd name="connsiteX69" fmla="*/ 1260393 w 2781300"/>
                    <a:gd name="connsiteY69" fmla="*/ 123238 h 1855788"/>
                    <a:gd name="connsiteX70" fmla="*/ 1346173 w 2781300"/>
                    <a:gd name="connsiteY70" fmla="*/ 119062 h 1855788"/>
                    <a:gd name="connsiteX71" fmla="*/ 1332246 w 2781300"/>
                    <a:gd name="connsiteY71" fmla="*/ 162868 h 1855788"/>
                    <a:gd name="connsiteX72" fmla="*/ 1344564 w 2781300"/>
                    <a:gd name="connsiteY72" fmla="*/ 161141 h 1855788"/>
                    <a:gd name="connsiteX73" fmla="*/ 1430344 w 2781300"/>
                    <a:gd name="connsiteY73" fmla="*/ 157162 h 1855788"/>
                    <a:gd name="connsiteX74" fmla="*/ 1413731 w 2781300"/>
                    <a:gd name="connsiteY74" fmla="*/ 206956 h 1855788"/>
                    <a:gd name="connsiteX75" fmla="*/ 1421485 w 2781300"/>
                    <a:gd name="connsiteY75" fmla="*/ 210624 h 1855788"/>
                    <a:gd name="connsiteX76" fmla="*/ 1473151 w 2781300"/>
                    <a:gd name="connsiteY76" fmla="*/ 203783 h 1855788"/>
                    <a:gd name="connsiteX77" fmla="*/ 1558931 w 2781300"/>
                    <a:gd name="connsiteY77" fmla="*/ 200025 h 1855788"/>
                    <a:gd name="connsiteX78" fmla="*/ 1535305 w 2781300"/>
                    <a:gd name="connsiteY78" fmla="*/ 266902 h 1855788"/>
                    <a:gd name="connsiteX79" fmla="*/ 1540646 w 2781300"/>
                    <a:gd name="connsiteY79" fmla="*/ 269743 h 1855788"/>
                    <a:gd name="connsiteX80" fmla="*/ 1620474 w 2781300"/>
                    <a:gd name="connsiteY80" fmla="*/ 263128 h 1855788"/>
                    <a:gd name="connsiteX81" fmla="*/ 1605204 w 2781300"/>
                    <a:gd name="connsiteY81" fmla="*/ 304079 h 1855788"/>
                    <a:gd name="connsiteX82" fmla="*/ 1757367 w 2781300"/>
                    <a:gd name="connsiteY82" fmla="*/ 311945 h 1855788"/>
                    <a:gd name="connsiteX83" fmla="*/ 1735914 w 2781300"/>
                    <a:gd name="connsiteY83" fmla="*/ 364629 h 1855788"/>
                    <a:gd name="connsiteX84" fmla="*/ 1808129 w 2781300"/>
                    <a:gd name="connsiteY84" fmla="*/ 359574 h 1855788"/>
                    <a:gd name="connsiteX85" fmla="*/ 1792112 w 2781300"/>
                    <a:gd name="connsiteY85" fmla="*/ 395862 h 1855788"/>
                    <a:gd name="connsiteX86" fmla="*/ 1908140 w 2781300"/>
                    <a:gd name="connsiteY86" fmla="*/ 388149 h 1855788"/>
                    <a:gd name="connsiteX87" fmla="*/ 1877411 w 2781300"/>
                    <a:gd name="connsiteY87" fmla="*/ 454261 h 1855788"/>
                    <a:gd name="connsiteX88" fmla="*/ 1882194 w 2781300"/>
                    <a:gd name="connsiteY88" fmla="*/ 456941 h 1855788"/>
                    <a:gd name="connsiteX89" fmla="*/ 1972435 w 2781300"/>
                    <a:gd name="connsiteY89" fmla="*/ 451649 h 1855788"/>
                    <a:gd name="connsiteX90" fmla="*/ 1949751 w 2781300"/>
                    <a:gd name="connsiteY90" fmla="*/ 494699 h 1855788"/>
                    <a:gd name="connsiteX91" fmla="*/ 2100242 w 2781300"/>
                    <a:gd name="connsiteY91" fmla="*/ 524674 h 1855788"/>
                    <a:gd name="connsiteX92" fmla="*/ 2080914 w 2781300"/>
                    <a:gd name="connsiteY92" fmla="*/ 567549 h 1855788"/>
                    <a:gd name="connsiteX93" fmla="*/ 2203928 w 2781300"/>
                    <a:gd name="connsiteY93" fmla="*/ 576262 h 1855788"/>
                    <a:gd name="connsiteX94" fmla="*/ 2180042 w 2781300"/>
                    <a:gd name="connsiteY94" fmla="*/ 622605 h 1855788"/>
                    <a:gd name="connsiteX95" fmla="*/ 2346339 w 2781300"/>
                    <a:gd name="connsiteY95" fmla="*/ 631032 h 1855788"/>
                    <a:gd name="connsiteX96" fmla="*/ 2319231 w 2781300"/>
                    <a:gd name="connsiteY96" fmla="*/ 696341 h 1855788"/>
                    <a:gd name="connsiteX97" fmla="*/ 2438404 w 2781300"/>
                    <a:gd name="connsiteY97" fmla="*/ 707232 h 1855788"/>
                    <a:gd name="connsiteX98" fmla="*/ 2416227 w 2781300"/>
                    <a:gd name="connsiteY98" fmla="*/ 746374 h 1855788"/>
                    <a:gd name="connsiteX99" fmla="*/ 2548297 w 2781300"/>
                    <a:gd name="connsiteY99" fmla="*/ 747713 h 1855788"/>
                    <a:gd name="connsiteX100" fmla="*/ 2513846 w 2781300"/>
                    <a:gd name="connsiteY100" fmla="*/ 796728 h 1855788"/>
                    <a:gd name="connsiteX101" fmla="*/ 2660245 w 2781300"/>
                    <a:gd name="connsiteY101" fmla="*/ 795338 h 1855788"/>
                    <a:gd name="connsiteX102" fmla="*/ 2629833 w 2781300"/>
                    <a:gd name="connsiteY102" fmla="*/ 852351 h 1855788"/>
                    <a:gd name="connsiteX103" fmla="*/ 2710659 w 2781300"/>
                    <a:gd name="connsiteY103" fmla="*/ 852487 h 1855788"/>
                    <a:gd name="connsiteX104" fmla="*/ 2692412 w 2781300"/>
                    <a:gd name="connsiteY104" fmla="*/ 881266 h 1855788"/>
                    <a:gd name="connsiteX105" fmla="*/ 2781300 w 2781300"/>
                    <a:gd name="connsiteY10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1953212 w 2781300"/>
                    <a:gd name="connsiteY17" fmla="*/ 1365283 h 1855788"/>
                    <a:gd name="connsiteX18" fmla="*/ 1972435 w 2781300"/>
                    <a:gd name="connsiteY18" fmla="*/ 1401763 h 1855788"/>
                    <a:gd name="connsiteX19" fmla="*/ 1896025 w 2781300"/>
                    <a:gd name="connsiteY19" fmla="*/ 1397283 h 1855788"/>
                    <a:gd name="connsiteX20" fmla="*/ 1880564 w 2781300"/>
                    <a:gd name="connsiteY20" fmla="*/ 1405935 h 1855788"/>
                    <a:gd name="connsiteX21" fmla="*/ 1908140 w 2781300"/>
                    <a:gd name="connsiteY21" fmla="*/ 1465263 h 1855788"/>
                    <a:gd name="connsiteX22" fmla="*/ 1792112 w 2781300"/>
                    <a:gd name="connsiteY22" fmla="*/ 1457550 h 1855788"/>
                    <a:gd name="connsiteX23" fmla="*/ 1808129 w 2781300"/>
                    <a:gd name="connsiteY23" fmla="*/ 1493838 h 1855788"/>
                    <a:gd name="connsiteX24" fmla="*/ 1735915 w 2781300"/>
                    <a:gd name="connsiteY24" fmla="*/ 1488783 h 1855788"/>
                    <a:gd name="connsiteX25" fmla="*/ 1757367 w 2781300"/>
                    <a:gd name="connsiteY25" fmla="*/ 1541467 h 1855788"/>
                    <a:gd name="connsiteX26" fmla="*/ 1652019 w 2781300"/>
                    <a:gd name="connsiteY26" fmla="*/ 1533474 h 1855788"/>
                    <a:gd name="connsiteX27" fmla="*/ 1603174 w 2781300"/>
                    <a:gd name="connsiteY27" fmla="*/ 1559366 h 1855788"/>
                    <a:gd name="connsiteX28" fmla="*/ 1620474 w 2781300"/>
                    <a:gd name="connsiteY28" fmla="*/ 1605760 h 1855788"/>
                    <a:gd name="connsiteX29" fmla="*/ 1620474 w 2781300"/>
                    <a:gd name="connsiteY29" fmla="*/ 1605761 h 1855788"/>
                    <a:gd name="connsiteX30" fmla="*/ 1538878 w 2781300"/>
                    <a:gd name="connsiteY30" fmla="*/ 1599000 h 1855788"/>
                    <a:gd name="connsiteX31" fmla="*/ 1558931 w 2781300"/>
                    <a:gd name="connsiteY31" fmla="*/ 1655763 h 1855788"/>
                    <a:gd name="connsiteX32" fmla="*/ 1473151 w 2781300"/>
                    <a:gd name="connsiteY32" fmla="*/ 1652005 h 1855788"/>
                    <a:gd name="connsiteX33" fmla="*/ 1434815 w 2781300"/>
                    <a:gd name="connsiteY33" fmla="*/ 1646929 h 1855788"/>
                    <a:gd name="connsiteX34" fmla="*/ 1416069 w 2781300"/>
                    <a:gd name="connsiteY34" fmla="*/ 1655838 h 1855788"/>
                    <a:gd name="connsiteX35" fmla="*/ 1430344 w 2781300"/>
                    <a:gd name="connsiteY35" fmla="*/ 1698626 h 1855788"/>
                    <a:gd name="connsiteX36" fmla="*/ 1344564 w 2781300"/>
                    <a:gd name="connsiteY36" fmla="*/ 1694647 h 1855788"/>
                    <a:gd name="connsiteX37" fmla="*/ 1336720 w 2781300"/>
                    <a:gd name="connsiteY37" fmla="*/ 1693547 h 1855788"/>
                    <a:gd name="connsiteX38" fmla="*/ 1333007 w 2781300"/>
                    <a:gd name="connsiteY38" fmla="*/ 1695312 h 1855788"/>
                    <a:gd name="connsiteX39" fmla="*/ 1346173 w 2781300"/>
                    <a:gd name="connsiteY39" fmla="*/ 1736726 h 1855788"/>
                    <a:gd name="connsiteX40" fmla="*/ 1260393 w 2781300"/>
                    <a:gd name="connsiteY40" fmla="*/ 1732550 h 1855788"/>
                    <a:gd name="connsiteX41" fmla="*/ 1252800 w 2781300"/>
                    <a:gd name="connsiteY41" fmla="*/ 1731433 h 1855788"/>
                    <a:gd name="connsiteX42" fmla="*/ 1209062 w 2781300"/>
                    <a:gd name="connsiteY42" fmla="*/ 1749131 h 1855788"/>
                    <a:gd name="connsiteX43" fmla="*/ 1222348 w 2781300"/>
                    <a:gd name="connsiteY43" fmla="*/ 1793876 h 1855788"/>
                    <a:gd name="connsiteX44" fmla="*/ 1136568 w 2781300"/>
                    <a:gd name="connsiteY44" fmla="*/ 1789405 h 1855788"/>
                    <a:gd name="connsiteX45" fmla="*/ 1107314 w 2781300"/>
                    <a:gd name="connsiteY45" fmla="*/ 1784797 h 1855788"/>
                    <a:gd name="connsiteX46" fmla="*/ 1098822 w 2781300"/>
                    <a:gd name="connsiteY46" fmla="*/ 1787442 h 1855788"/>
                    <a:gd name="connsiteX47" fmla="*/ 1108885 w 2781300"/>
                    <a:gd name="connsiteY47" fmla="*/ 1822451 h 1855788"/>
                    <a:gd name="connsiteX48" fmla="*/ 1023105 w 2781300"/>
                    <a:gd name="connsiteY48" fmla="*/ 1817833 h 1855788"/>
                    <a:gd name="connsiteX49" fmla="*/ 1003642 w 2781300"/>
                    <a:gd name="connsiteY49" fmla="*/ 1814666 h 1855788"/>
                    <a:gd name="connsiteX50" fmla="*/ 997790 w 2781300"/>
                    <a:gd name="connsiteY50" fmla="*/ 1815797 h 1855788"/>
                    <a:gd name="connsiteX51" fmla="*/ 1008873 w 2781300"/>
                    <a:gd name="connsiteY51" fmla="*/ 1855788 h 1855788"/>
                    <a:gd name="connsiteX52" fmla="*/ 839790 w 2781300"/>
                    <a:gd name="connsiteY52" fmla="*/ 1836937 h 1855788"/>
                    <a:gd name="connsiteX53" fmla="*/ 821133 w 2781300"/>
                    <a:gd name="connsiteY53" fmla="*/ 1831631 h 1855788"/>
                    <a:gd name="connsiteX54" fmla="*/ 775540 w 2781300"/>
                    <a:gd name="connsiteY54" fmla="*/ 1828957 h 1855788"/>
                    <a:gd name="connsiteX55" fmla="*/ 0 w 2781300"/>
                    <a:gd name="connsiteY55" fmla="*/ 941388 h 1855788"/>
                    <a:gd name="connsiteX56" fmla="*/ 626400 w 2781300"/>
                    <a:gd name="connsiteY56" fmla="*/ 93223 h 1855788"/>
                    <a:gd name="connsiteX57" fmla="*/ 667074 w 2781300"/>
                    <a:gd name="connsiteY57" fmla="*/ 81034 h 1855788"/>
                    <a:gd name="connsiteX58" fmla="*/ 682305 w 2781300"/>
                    <a:gd name="connsiteY58" fmla="*/ 72919 h 1855788"/>
                    <a:gd name="connsiteX59" fmla="*/ 1008873 w 2781300"/>
                    <a:gd name="connsiteY59" fmla="*/ 0 h 1855788"/>
                    <a:gd name="connsiteX60" fmla="*/ 997186 w 2781300"/>
                    <a:gd name="connsiteY60" fmla="*/ 42173 h 1855788"/>
                    <a:gd name="connsiteX61" fmla="*/ 1023105 w 2781300"/>
                    <a:gd name="connsiteY61" fmla="*/ 37956 h 1855788"/>
                    <a:gd name="connsiteX62" fmla="*/ 1108885 w 2781300"/>
                    <a:gd name="connsiteY62" fmla="*/ 33337 h 1855788"/>
                    <a:gd name="connsiteX63" fmla="*/ 1097623 w 2781300"/>
                    <a:gd name="connsiteY63" fmla="*/ 72518 h 1855788"/>
                    <a:gd name="connsiteX64" fmla="*/ 1136568 w 2781300"/>
                    <a:gd name="connsiteY64" fmla="*/ 66383 h 1855788"/>
                    <a:gd name="connsiteX65" fmla="*/ 1222348 w 2781300"/>
                    <a:gd name="connsiteY65" fmla="*/ 61912 h 1855788"/>
                    <a:gd name="connsiteX66" fmla="*/ 1206030 w 2781300"/>
                    <a:gd name="connsiteY66" fmla="*/ 116866 h 1855788"/>
                    <a:gd name="connsiteX67" fmla="*/ 1232453 w 2781300"/>
                    <a:gd name="connsiteY67" fmla="*/ 127349 h 1855788"/>
                    <a:gd name="connsiteX68" fmla="*/ 1260393 w 2781300"/>
                    <a:gd name="connsiteY68" fmla="*/ 123238 h 1855788"/>
                    <a:gd name="connsiteX69" fmla="*/ 1346173 w 2781300"/>
                    <a:gd name="connsiteY69" fmla="*/ 119062 h 1855788"/>
                    <a:gd name="connsiteX70" fmla="*/ 1332246 w 2781300"/>
                    <a:gd name="connsiteY70" fmla="*/ 162868 h 1855788"/>
                    <a:gd name="connsiteX71" fmla="*/ 1344564 w 2781300"/>
                    <a:gd name="connsiteY71" fmla="*/ 161141 h 1855788"/>
                    <a:gd name="connsiteX72" fmla="*/ 1430344 w 2781300"/>
                    <a:gd name="connsiteY72" fmla="*/ 157162 h 1855788"/>
                    <a:gd name="connsiteX73" fmla="*/ 1413731 w 2781300"/>
                    <a:gd name="connsiteY73" fmla="*/ 206956 h 1855788"/>
                    <a:gd name="connsiteX74" fmla="*/ 1421485 w 2781300"/>
                    <a:gd name="connsiteY74" fmla="*/ 210624 h 1855788"/>
                    <a:gd name="connsiteX75" fmla="*/ 1473151 w 2781300"/>
                    <a:gd name="connsiteY75" fmla="*/ 203783 h 1855788"/>
                    <a:gd name="connsiteX76" fmla="*/ 1558931 w 2781300"/>
                    <a:gd name="connsiteY76" fmla="*/ 200025 h 1855788"/>
                    <a:gd name="connsiteX77" fmla="*/ 1535305 w 2781300"/>
                    <a:gd name="connsiteY77" fmla="*/ 266902 h 1855788"/>
                    <a:gd name="connsiteX78" fmla="*/ 1540646 w 2781300"/>
                    <a:gd name="connsiteY78" fmla="*/ 269743 h 1855788"/>
                    <a:gd name="connsiteX79" fmla="*/ 1620474 w 2781300"/>
                    <a:gd name="connsiteY79" fmla="*/ 263128 h 1855788"/>
                    <a:gd name="connsiteX80" fmla="*/ 1605204 w 2781300"/>
                    <a:gd name="connsiteY80" fmla="*/ 304079 h 1855788"/>
                    <a:gd name="connsiteX81" fmla="*/ 1757367 w 2781300"/>
                    <a:gd name="connsiteY81" fmla="*/ 311945 h 1855788"/>
                    <a:gd name="connsiteX82" fmla="*/ 1735914 w 2781300"/>
                    <a:gd name="connsiteY82" fmla="*/ 364629 h 1855788"/>
                    <a:gd name="connsiteX83" fmla="*/ 1808129 w 2781300"/>
                    <a:gd name="connsiteY83" fmla="*/ 359574 h 1855788"/>
                    <a:gd name="connsiteX84" fmla="*/ 1792112 w 2781300"/>
                    <a:gd name="connsiteY84" fmla="*/ 395862 h 1855788"/>
                    <a:gd name="connsiteX85" fmla="*/ 1908140 w 2781300"/>
                    <a:gd name="connsiteY85" fmla="*/ 388149 h 1855788"/>
                    <a:gd name="connsiteX86" fmla="*/ 1877411 w 2781300"/>
                    <a:gd name="connsiteY86" fmla="*/ 454261 h 1855788"/>
                    <a:gd name="connsiteX87" fmla="*/ 1882194 w 2781300"/>
                    <a:gd name="connsiteY87" fmla="*/ 456941 h 1855788"/>
                    <a:gd name="connsiteX88" fmla="*/ 1972435 w 2781300"/>
                    <a:gd name="connsiteY88" fmla="*/ 451649 h 1855788"/>
                    <a:gd name="connsiteX89" fmla="*/ 1949751 w 2781300"/>
                    <a:gd name="connsiteY89" fmla="*/ 494699 h 1855788"/>
                    <a:gd name="connsiteX90" fmla="*/ 2100242 w 2781300"/>
                    <a:gd name="connsiteY90" fmla="*/ 524674 h 1855788"/>
                    <a:gd name="connsiteX91" fmla="*/ 2080914 w 2781300"/>
                    <a:gd name="connsiteY91" fmla="*/ 567549 h 1855788"/>
                    <a:gd name="connsiteX92" fmla="*/ 2203928 w 2781300"/>
                    <a:gd name="connsiteY92" fmla="*/ 576262 h 1855788"/>
                    <a:gd name="connsiteX93" fmla="*/ 2180042 w 2781300"/>
                    <a:gd name="connsiteY93" fmla="*/ 622605 h 1855788"/>
                    <a:gd name="connsiteX94" fmla="*/ 2346339 w 2781300"/>
                    <a:gd name="connsiteY94" fmla="*/ 631032 h 1855788"/>
                    <a:gd name="connsiteX95" fmla="*/ 2319231 w 2781300"/>
                    <a:gd name="connsiteY95" fmla="*/ 696341 h 1855788"/>
                    <a:gd name="connsiteX96" fmla="*/ 2438404 w 2781300"/>
                    <a:gd name="connsiteY96" fmla="*/ 707232 h 1855788"/>
                    <a:gd name="connsiteX97" fmla="*/ 2416227 w 2781300"/>
                    <a:gd name="connsiteY97" fmla="*/ 746374 h 1855788"/>
                    <a:gd name="connsiteX98" fmla="*/ 2548297 w 2781300"/>
                    <a:gd name="connsiteY98" fmla="*/ 747713 h 1855788"/>
                    <a:gd name="connsiteX99" fmla="*/ 2513846 w 2781300"/>
                    <a:gd name="connsiteY99" fmla="*/ 796728 h 1855788"/>
                    <a:gd name="connsiteX100" fmla="*/ 2660245 w 2781300"/>
                    <a:gd name="connsiteY100" fmla="*/ 795338 h 1855788"/>
                    <a:gd name="connsiteX101" fmla="*/ 2629833 w 2781300"/>
                    <a:gd name="connsiteY101" fmla="*/ 852351 h 1855788"/>
                    <a:gd name="connsiteX102" fmla="*/ 2710659 w 2781300"/>
                    <a:gd name="connsiteY102" fmla="*/ 852487 h 1855788"/>
                    <a:gd name="connsiteX103" fmla="*/ 2692412 w 2781300"/>
                    <a:gd name="connsiteY103" fmla="*/ 881266 h 1855788"/>
                    <a:gd name="connsiteX104" fmla="*/ 2781300 w 2781300"/>
                    <a:gd name="connsiteY10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96025 w 2781300"/>
                    <a:gd name="connsiteY18" fmla="*/ 1397283 h 1855788"/>
                    <a:gd name="connsiteX19" fmla="*/ 1880564 w 2781300"/>
                    <a:gd name="connsiteY19" fmla="*/ 1405935 h 1855788"/>
                    <a:gd name="connsiteX20" fmla="*/ 1908140 w 2781300"/>
                    <a:gd name="connsiteY20" fmla="*/ 1465263 h 1855788"/>
                    <a:gd name="connsiteX21" fmla="*/ 1792112 w 2781300"/>
                    <a:gd name="connsiteY21" fmla="*/ 1457550 h 1855788"/>
                    <a:gd name="connsiteX22" fmla="*/ 1808129 w 2781300"/>
                    <a:gd name="connsiteY22" fmla="*/ 1493838 h 1855788"/>
                    <a:gd name="connsiteX23" fmla="*/ 1735915 w 2781300"/>
                    <a:gd name="connsiteY23" fmla="*/ 1488783 h 1855788"/>
                    <a:gd name="connsiteX24" fmla="*/ 1757367 w 2781300"/>
                    <a:gd name="connsiteY24" fmla="*/ 1541467 h 1855788"/>
                    <a:gd name="connsiteX25" fmla="*/ 1652019 w 2781300"/>
                    <a:gd name="connsiteY25" fmla="*/ 1533474 h 1855788"/>
                    <a:gd name="connsiteX26" fmla="*/ 1603174 w 2781300"/>
                    <a:gd name="connsiteY26" fmla="*/ 1559366 h 1855788"/>
                    <a:gd name="connsiteX27" fmla="*/ 1620474 w 2781300"/>
                    <a:gd name="connsiteY27" fmla="*/ 1605760 h 1855788"/>
                    <a:gd name="connsiteX28" fmla="*/ 1620474 w 2781300"/>
                    <a:gd name="connsiteY28" fmla="*/ 1605761 h 1855788"/>
                    <a:gd name="connsiteX29" fmla="*/ 1538878 w 2781300"/>
                    <a:gd name="connsiteY29" fmla="*/ 1599000 h 1855788"/>
                    <a:gd name="connsiteX30" fmla="*/ 1558931 w 2781300"/>
                    <a:gd name="connsiteY30" fmla="*/ 1655763 h 1855788"/>
                    <a:gd name="connsiteX31" fmla="*/ 1473151 w 2781300"/>
                    <a:gd name="connsiteY31" fmla="*/ 1652005 h 1855788"/>
                    <a:gd name="connsiteX32" fmla="*/ 1434815 w 2781300"/>
                    <a:gd name="connsiteY32" fmla="*/ 1646929 h 1855788"/>
                    <a:gd name="connsiteX33" fmla="*/ 1416069 w 2781300"/>
                    <a:gd name="connsiteY33" fmla="*/ 1655838 h 1855788"/>
                    <a:gd name="connsiteX34" fmla="*/ 1430344 w 2781300"/>
                    <a:gd name="connsiteY34" fmla="*/ 1698626 h 1855788"/>
                    <a:gd name="connsiteX35" fmla="*/ 1344564 w 2781300"/>
                    <a:gd name="connsiteY35" fmla="*/ 1694647 h 1855788"/>
                    <a:gd name="connsiteX36" fmla="*/ 1336720 w 2781300"/>
                    <a:gd name="connsiteY36" fmla="*/ 1693547 h 1855788"/>
                    <a:gd name="connsiteX37" fmla="*/ 1333007 w 2781300"/>
                    <a:gd name="connsiteY37" fmla="*/ 1695312 h 1855788"/>
                    <a:gd name="connsiteX38" fmla="*/ 1346173 w 2781300"/>
                    <a:gd name="connsiteY38" fmla="*/ 1736726 h 1855788"/>
                    <a:gd name="connsiteX39" fmla="*/ 1260393 w 2781300"/>
                    <a:gd name="connsiteY39" fmla="*/ 1732550 h 1855788"/>
                    <a:gd name="connsiteX40" fmla="*/ 1252800 w 2781300"/>
                    <a:gd name="connsiteY40" fmla="*/ 1731433 h 1855788"/>
                    <a:gd name="connsiteX41" fmla="*/ 1209062 w 2781300"/>
                    <a:gd name="connsiteY41" fmla="*/ 1749131 h 1855788"/>
                    <a:gd name="connsiteX42" fmla="*/ 1222348 w 2781300"/>
                    <a:gd name="connsiteY42" fmla="*/ 1793876 h 1855788"/>
                    <a:gd name="connsiteX43" fmla="*/ 1136568 w 2781300"/>
                    <a:gd name="connsiteY43" fmla="*/ 1789405 h 1855788"/>
                    <a:gd name="connsiteX44" fmla="*/ 1107314 w 2781300"/>
                    <a:gd name="connsiteY44" fmla="*/ 1784797 h 1855788"/>
                    <a:gd name="connsiteX45" fmla="*/ 1098822 w 2781300"/>
                    <a:gd name="connsiteY45" fmla="*/ 1787442 h 1855788"/>
                    <a:gd name="connsiteX46" fmla="*/ 1108885 w 2781300"/>
                    <a:gd name="connsiteY46" fmla="*/ 1822451 h 1855788"/>
                    <a:gd name="connsiteX47" fmla="*/ 1023105 w 2781300"/>
                    <a:gd name="connsiteY47" fmla="*/ 1817833 h 1855788"/>
                    <a:gd name="connsiteX48" fmla="*/ 1003642 w 2781300"/>
                    <a:gd name="connsiteY48" fmla="*/ 1814666 h 1855788"/>
                    <a:gd name="connsiteX49" fmla="*/ 997790 w 2781300"/>
                    <a:gd name="connsiteY49" fmla="*/ 1815797 h 1855788"/>
                    <a:gd name="connsiteX50" fmla="*/ 1008873 w 2781300"/>
                    <a:gd name="connsiteY50" fmla="*/ 1855788 h 1855788"/>
                    <a:gd name="connsiteX51" fmla="*/ 839790 w 2781300"/>
                    <a:gd name="connsiteY51" fmla="*/ 1836937 h 1855788"/>
                    <a:gd name="connsiteX52" fmla="*/ 821133 w 2781300"/>
                    <a:gd name="connsiteY52" fmla="*/ 1831631 h 1855788"/>
                    <a:gd name="connsiteX53" fmla="*/ 775540 w 2781300"/>
                    <a:gd name="connsiteY53" fmla="*/ 1828957 h 1855788"/>
                    <a:gd name="connsiteX54" fmla="*/ 0 w 2781300"/>
                    <a:gd name="connsiteY54" fmla="*/ 941388 h 1855788"/>
                    <a:gd name="connsiteX55" fmla="*/ 626400 w 2781300"/>
                    <a:gd name="connsiteY55" fmla="*/ 93223 h 1855788"/>
                    <a:gd name="connsiteX56" fmla="*/ 667074 w 2781300"/>
                    <a:gd name="connsiteY56" fmla="*/ 81034 h 1855788"/>
                    <a:gd name="connsiteX57" fmla="*/ 682305 w 2781300"/>
                    <a:gd name="connsiteY57" fmla="*/ 72919 h 1855788"/>
                    <a:gd name="connsiteX58" fmla="*/ 1008873 w 2781300"/>
                    <a:gd name="connsiteY58" fmla="*/ 0 h 1855788"/>
                    <a:gd name="connsiteX59" fmla="*/ 997186 w 2781300"/>
                    <a:gd name="connsiteY59" fmla="*/ 42173 h 1855788"/>
                    <a:gd name="connsiteX60" fmla="*/ 1023105 w 2781300"/>
                    <a:gd name="connsiteY60" fmla="*/ 37956 h 1855788"/>
                    <a:gd name="connsiteX61" fmla="*/ 1108885 w 2781300"/>
                    <a:gd name="connsiteY61" fmla="*/ 33337 h 1855788"/>
                    <a:gd name="connsiteX62" fmla="*/ 1097623 w 2781300"/>
                    <a:gd name="connsiteY62" fmla="*/ 72518 h 1855788"/>
                    <a:gd name="connsiteX63" fmla="*/ 1136568 w 2781300"/>
                    <a:gd name="connsiteY63" fmla="*/ 66383 h 1855788"/>
                    <a:gd name="connsiteX64" fmla="*/ 1222348 w 2781300"/>
                    <a:gd name="connsiteY64" fmla="*/ 61912 h 1855788"/>
                    <a:gd name="connsiteX65" fmla="*/ 1206030 w 2781300"/>
                    <a:gd name="connsiteY65" fmla="*/ 116866 h 1855788"/>
                    <a:gd name="connsiteX66" fmla="*/ 1232453 w 2781300"/>
                    <a:gd name="connsiteY66" fmla="*/ 127349 h 1855788"/>
                    <a:gd name="connsiteX67" fmla="*/ 1260393 w 2781300"/>
                    <a:gd name="connsiteY67" fmla="*/ 123238 h 1855788"/>
                    <a:gd name="connsiteX68" fmla="*/ 1346173 w 2781300"/>
                    <a:gd name="connsiteY68" fmla="*/ 119062 h 1855788"/>
                    <a:gd name="connsiteX69" fmla="*/ 1332246 w 2781300"/>
                    <a:gd name="connsiteY69" fmla="*/ 162868 h 1855788"/>
                    <a:gd name="connsiteX70" fmla="*/ 1344564 w 2781300"/>
                    <a:gd name="connsiteY70" fmla="*/ 161141 h 1855788"/>
                    <a:gd name="connsiteX71" fmla="*/ 1430344 w 2781300"/>
                    <a:gd name="connsiteY71" fmla="*/ 157162 h 1855788"/>
                    <a:gd name="connsiteX72" fmla="*/ 1413731 w 2781300"/>
                    <a:gd name="connsiteY72" fmla="*/ 206956 h 1855788"/>
                    <a:gd name="connsiteX73" fmla="*/ 1421485 w 2781300"/>
                    <a:gd name="connsiteY73" fmla="*/ 210624 h 1855788"/>
                    <a:gd name="connsiteX74" fmla="*/ 1473151 w 2781300"/>
                    <a:gd name="connsiteY74" fmla="*/ 203783 h 1855788"/>
                    <a:gd name="connsiteX75" fmla="*/ 1558931 w 2781300"/>
                    <a:gd name="connsiteY75" fmla="*/ 200025 h 1855788"/>
                    <a:gd name="connsiteX76" fmla="*/ 1535305 w 2781300"/>
                    <a:gd name="connsiteY76" fmla="*/ 266902 h 1855788"/>
                    <a:gd name="connsiteX77" fmla="*/ 1540646 w 2781300"/>
                    <a:gd name="connsiteY77" fmla="*/ 269743 h 1855788"/>
                    <a:gd name="connsiteX78" fmla="*/ 1620474 w 2781300"/>
                    <a:gd name="connsiteY78" fmla="*/ 263128 h 1855788"/>
                    <a:gd name="connsiteX79" fmla="*/ 1605204 w 2781300"/>
                    <a:gd name="connsiteY79" fmla="*/ 304079 h 1855788"/>
                    <a:gd name="connsiteX80" fmla="*/ 1757367 w 2781300"/>
                    <a:gd name="connsiteY80" fmla="*/ 311945 h 1855788"/>
                    <a:gd name="connsiteX81" fmla="*/ 1735914 w 2781300"/>
                    <a:gd name="connsiteY81" fmla="*/ 364629 h 1855788"/>
                    <a:gd name="connsiteX82" fmla="*/ 1808129 w 2781300"/>
                    <a:gd name="connsiteY82" fmla="*/ 359574 h 1855788"/>
                    <a:gd name="connsiteX83" fmla="*/ 1792112 w 2781300"/>
                    <a:gd name="connsiteY83" fmla="*/ 395862 h 1855788"/>
                    <a:gd name="connsiteX84" fmla="*/ 1908140 w 2781300"/>
                    <a:gd name="connsiteY84" fmla="*/ 388149 h 1855788"/>
                    <a:gd name="connsiteX85" fmla="*/ 1877411 w 2781300"/>
                    <a:gd name="connsiteY85" fmla="*/ 454261 h 1855788"/>
                    <a:gd name="connsiteX86" fmla="*/ 1882194 w 2781300"/>
                    <a:gd name="connsiteY86" fmla="*/ 456941 h 1855788"/>
                    <a:gd name="connsiteX87" fmla="*/ 1972435 w 2781300"/>
                    <a:gd name="connsiteY87" fmla="*/ 451649 h 1855788"/>
                    <a:gd name="connsiteX88" fmla="*/ 1949751 w 2781300"/>
                    <a:gd name="connsiteY88" fmla="*/ 494699 h 1855788"/>
                    <a:gd name="connsiteX89" fmla="*/ 2100242 w 2781300"/>
                    <a:gd name="connsiteY89" fmla="*/ 524674 h 1855788"/>
                    <a:gd name="connsiteX90" fmla="*/ 2080914 w 2781300"/>
                    <a:gd name="connsiteY90" fmla="*/ 567549 h 1855788"/>
                    <a:gd name="connsiteX91" fmla="*/ 2203928 w 2781300"/>
                    <a:gd name="connsiteY91" fmla="*/ 576262 h 1855788"/>
                    <a:gd name="connsiteX92" fmla="*/ 2180042 w 2781300"/>
                    <a:gd name="connsiteY92" fmla="*/ 622605 h 1855788"/>
                    <a:gd name="connsiteX93" fmla="*/ 2346339 w 2781300"/>
                    <a:gd name="connsiteY93" fmla="*/ 631032 h 1855788"/>
                    <a:gd name="connsiteX94" fmla="*/ 2319231 w 2781300"/>
                    <a:gd name="connsiteY94" fmla="*/ 696341 h 1855788"/>
                    <a:gd name="connsiteX95" fmla="*/ 2438404 w 2781300"/>
                    <a:gd name="connsiteY95" fmla="*/ 707232 h 1855788"/>
                    <a:gd name="connsiteX96" fmla="*/ 2416227 w 2781300"/>
                    <a:gd name="connsiteY96" fmla="*/ 746374 h 1855788"/>
                    <a:gd name="connsiteX97" fmla="*/ 2548297 w 2781300"/>
                    <a:gd name="connsiteY97" fmla="*/ 747713 h 1855788"/>
                    <a:gd name="connsiteX98" fmla="*/ 2513846 w 2781300"/>
                    <a:gd name="connsiteY98" fmla="*/ 796728 h 1855788"/>
                    <a:gd name="connsiteX99" fmla="*/ 2660245 w 2781300"/>
                    <a:gd name="connsiteY99" fmla="*/ 795338 h 1855788"/>
                    <a:gd name="connsiteX100" fmla="*/ 2629833 w 2781300"/>
                    <a:gd name="connsiteY100" fmla="*/ 852351 h 1855788"/>
                    <a:gd name="connsiteX101" fmla="*/ 2710659 w 2781300"/>
                    <a:gd name="connsiteY101" fmla="*/ 852487 h 1855788"/>
                    <a:gd name="connsiteX102" fmla="*/ 2692412 w 2781300"/>
                    <a:gd name="connsiteY102" fmla="*/ 881266 h 1855788"/>
                    <a:gd name="connsiteX103" fmla="*/ 2781300 w 2781300"/>
                    <a:gd name="connsiteY10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73151 w 2781300"/>
                    <a:gd name="connsiteY30" fmla="*/ 1652005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66007 w 2781300"/>
                    <a:gd name="connsiteY30" fmla="*/ 1649624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34815 w 2781300"/>
                    <a:gd name="connsiteY30" fmla="*/ 1646929 h 1855788"/>
                    <a:gd name="connsiteX31" fmla="*/ 1416069 w 2781300"/>
                    <a:gd name="connsiteY31" fmla="*/ 1655838 h 1855788"/>
                    <a:gd name="connsiteX32" fmla="*/ 1430344 w 2781300"/>
                    <a:gd name="connsiteY32" fmla="*/ 1698626 h 1855788"/>
                    <a:gd name="connsiteX33" fmla="*/ 1344564 w 2781300"/>
                    <a:gd name="connsiteY33" fmla="*/ 1694647 h 1855788"/>
                    <a:gd name="connsiteX34" fmla="*/ 1336720 w 2781300"/>
                    <a:gd name="connsiteY34" fmla="*/ 1693547 h 1855788"/>
                    <a:gd name="connsiteX35" fmla="*/ 1333007 w 2781300"/>
                    <a:gd name="connsiteY35" fmla="*/ 1695312 h 1855788"/>
                    <a:gd name="connsiteX36" fmla="*/ 1346173 w 2781300"/>
                    <a:gd name="connsiteY36" fmla="*/ 1736726 h 1855788"/>
                    <a:gd name="connsiteX37" fmla="*/ 1260393 w 2781300"/>
                    <a:gd name="connsiteY37" fmla="*/ 1732550 h 1855788"/>
                    <a:gd name="connsiteX38" fmla="*/ 1252800 w 2781300"/>
                    <a:gd name="connsiteY38" fmla="*/ 1731433 h 1855788"/>
                    <a:gd name="connsiteX39" fmla="*/ 1209062 w 2781300"/>
                    <a:gd name="connsiteY39" fmla="*/ 1749131 h 1855788"/>
                    <a:gd name="connsiteX40" fmla="*/ 1222348 w 2781300"/>
                    <a:gd name="connsiteY40" fmla="*/ 1793876 h 1855788"/>
                    <a:gd name="connsiteX41" fmla="*/ 1136568 w 2781300"/>
                    <a:gd name="connsiteY41" fmla="*/ 1789405 h 1855788"/>
                    <a:gd name="connsiteX42" fmla="*/ 1107314 w 2781300"/>
                    <a:gd name="connsiteY42" fmla="*/ 1784797 h 1855788"/>
                    <a:gd name="connsiteX43" fmla="*/ 1098822 w 2781300"/>
                    <a:gd name="connsiteY43" fmla="*/ 1787442 h 1855788"/>
                    <a:gd name="connsiteX44" fmla="*/ 1108885 w 2781300"/>
                    <a:gd name="connsiteY44" fmla="*/ 1822451 h 1855788"/>
                    <a:gd name="connsiteX45" fmla="*/ 1023105 w 2781300"/>
                    <a:gd name="connsiteY45" fmla="*/ 1817833 h 1855788"/>
                    <a:gd name="connsiteX46" fmla="*/ 1003642 w 2781300"/>
                    <a:gd name="connsiteY46" fmla="*/ 1814666 h 1855788"/>
                    <a:gd name="connsiteX47" fmla="*/ 997790 w 2781300"/>
                    <a:gd name="connsiteY47" fmla="*/ 1815797 h 1855788"/>
                    <a:gd name="connsiteX48" fmla="*/ 1008873 w 2781300"/>
                    <a:gd name="connsiteY48" fmla="*/ 1855788 h 1855788"/>
                    <a:gd name="connsiteX49" fmla="*/ 839790 w 2781300"/>
                    <a:gd name="connsiteY49" fmla="*/ 1836937 h 1855788"/>
                    <a:gd name="connsiteX50" fmla="*/ 821133 w 2781300"/>
                    <a:gd name="connsiteY50" fmla="*/ 1831631 h 1855788"/>
                    <a:gd name="connsiteX51" fmla="*/ 775540 w 2781300"/>
                    <a:gd name="connsiteY51" fmla="*/ 1828957 h 1855788"/>
                    <a:gd name="connsiteX52" fmla="*/ 0 w 2781300"/>
                    <a:gd name="connsiteY52" fmla="*/ 941388 h 1855788"/>
                    <a:gd name="connsiteX53" fmla="*/ 626400 w 2781300"/>
                    <a:gd name="connsiteY53" fmla="*/ 93223 h 1855788"/>
                    <a:gd name="connsiteX54" fmla="*/ 667074 w 2781300"/>
                    <a:gd name="connsiteY54" fmla="*/ 81034 h 1855788"/>
                    <a:gd name="connsiteX55" fmla="*/ 682305 w 2781300"/>
                    <a:gd name="connsiteY55" fmla="*/ 72919 h 1855788"/>
                    <a:gd name="connsiteX56" fmla="*/ 1008873 w 2781300"/>
                    <a:gd name="connsiteY56" fmla="*/ 0 h 1855788"/>
                    <a:gd name="connsiteX57" fmla="*/ 997186 w 2781300"/>
                    <a:gd name="connsiteY57" fmla="*/ 42173 h 1855788"/>
                    <a:gd name="connsiteX58" fmla="*/ 1023105 w 2781300"/>
                    <a:gd name="connsiteY58" fmla="*/ 37956 h 1855788"/>
                    <a:gd name="connsiteX59" fmla="*/ 1108885 w 2781300"/>
                    <a:gd name="connsiteY59" fmla="*/ 33337 h 1855788"/>
                    <a:gd name="connsiteX60" fmla="*/ 1097623 w 2781300"/>
                    <a:gd name="connsiteY60" fmla="*/ 72518 h 1855788"/>
                    <a:gd name="connsiteX61" fmla="*/ 1136568 w 2781300"/>
                    <a:gd name="connsiteY61" fmla="*/ 66383 h 1855788"/>
                    <a:gd name="connsiteX62" fmla="*/ 1222348 w 2781300"/>
                    <a:gd name="connsiteY62" fmla="*/ 61912 h 1855788"/>
                    <a:gd name="connsiteX63" fmla="*/ 1206030 w 2781300"/>
                    <a:gd name="connsiteY63" fmla="*/ 116866 h 1855788"/>
                    <a:gd name="connsiteX64" fmla="*/ 1232453 w 2781300"/>
                    <a:gd name="connsiteY64" fmla="*/ 127349 h 1855788"/>
                    <a:gd name="connsiteX65" fmla="*/ 1260393 w 2781300"/>
                    <a:gd name="connsiteY65" fmla="*/ 123238 h 1855788"/>
                    <a:gd name="connsiteX66" fmla="*/ 1346173 w 2781300"/>
                    <a:gd name="connsiteY66" fmla="*/ 119062 h 1855788"/>
                    <a:gd name="connsiteX67" fmla="*/ 1332246 w 2781300"/>
                    <a:gd name="connsiteY67" fmla="*/ 162868 h 1855788"/>
                    <a:gd name="connsiteX68" fmla="*/ 1344564 w 2781300"/>
                    <a:gd name="connsiteY68" fmla="*/ 161141 h 1855788"/>
                    <a:gd name="connsiteX69" fmla="*/ 1430344 w 2781300"/>
                    <a:gd name="connsiteY69" fmla="*/ 157162 h 1855788"/>
                    <a:gd name="connsiteX70" fmla="*/ 1413731 w 2781300"/>
                    <a:gd name="connsiteY70" fmla="*/ 206956 h 1855788"/>
                    <a:gd name="connsiteX71" fmla="*/ 1421485 w 2781300"/>
                    <a:gd name="connsiteY71" fmla="*/ 210624 h 1855788"/>
                    <a:gd name="connsiteX72" fmla="*/ 1473151 w 2781300"/>
                    <a:gd name="connsiteY72" fmla="*/ 203783 h 1855788"/>
                    <a:gd name="connsiteX73" fmla="*/ 1558931 w 2781300"/>
                    <a:gd name="connsiteY73" fmla="*/ 200025 h 1855788"/>
                    <a:gd name="connsiteX74" fmla="*/ 1535305 w 2781300"/>
                    <a:gd name="connsiteY74" fmla="*/ 266902 h 1855788"/>
                    <a:gd name="connsiteX75" fmla="*/ 1540646 w 2781300"/>
                    <a:gd name="connsiteY75" fmla="*/ 269743 h 1855788"/>
                    <a:gd name="connsiteX76" fmla="*/ 1620474 w 2781300"/>
                    <a:gd name="connsiteY76" fmla="*/ 263128 h 1855788"/>
                    <a:gd name="connsiteX77" fmla="*/ 1605204 w 2781300"/>
                    <a:gd name="connsiteY77" fmla="*/ 304079 h 1855788"/>
                    <a:gd name="connsiteX78" fmla="*/ 1757367 w 2781300"/>
                    <a:gd name="connsiteY78" fmla="*/ 311945 h 1855788"/>
                    <a:gd name="connsiteX79" fmla="*/ 1735914 w 2781300"/>
                    <a:gd name="connsiteY79" fmla="*/ 364629 h 1855788"/>
                    <a:gd name="connsiteX80" fmla="*/ 1808129 w 2781300"/>
                    <a:gd name="connsiteY80" fmla="*/ 359574 h 1855788"/>
                    <a:gd name="connsiteX81" fmla="*/ 1792112 w 2781300"/>
                    <a:gd name="connsiteY81" fmla="*/ 395862 h 1855788"/>
                    <a:gd name="connsiteX82" fmla="*/ 1908140 w 2781300"/>
                    <a:gd name="connsiteY82" fmla="*/ 388149 h 1855788"/>
                    <a:gd name="connsiteX83" fmla="*/ 1877411 w 2781300"/>
                    <a:gd name="connsiteY83" fmla="*/ 454261 h 1855788"/>
                    <a:gd name="connsiteX84" fmla="*/ 1882194 w 2781300"/>
                    <a:gd name="connsiteY84" fmla="*/ 456941 h 1855788"/>
                    <a:gd name="connsiteX85" fmla="*/ 1972435 w 2781300"/>
                    <a:gd name="connsiteY85" fmla="*/ 451649 h 1855788"/>
                    <a:gd name="connsiteX86" fmla="*/ 1949751 w 2781300"/>
                    <a:gd name="connsiteY86" fmla="*/ 494699 h 1855788"/>
                    <a:gd name="connsiteX87" fmla="*/ 2100242 w 2781300"/>
                    <a:gd name="connsiteY87" fmla="*/ 524674 h 1855788"/>
                    <a:gd name="connsiteX88" fmla="*/ 2080914 w 2781300"/>
                    <a:gd name="connsiteY88" fmla="*/ 567549 h 1855788"/>
                    <a:gd name="connsiteX89" fmla="*/ 2203928 w 2781300"/>
                    <a:gd name="connsiteY89" fmla="*/ 576262 h 1855788"/>
                    <a:gd name="connsiteX90" fmla="*/ 2180042 w 2781300"/>
                    <a:gd name="connsiteY90" fmla="*/ 622605 h 1855788"/>
                    <a:gd name="connsiteX91" fmla="*/ 2346339 w 2781300"/>
                    <a:gd name="connsiteY91" fmla="*/ 631032 h 1855788"/>
                    <a:gd name="connsiteX92" fmla="*/ 2319231 w 2781300"/>
                    <a:gd name="connsiteY92" fmla="*/ 696341 h 1855788"/>
                    <a:gd name="connsiteX93" fmla="*/ 2438404 w 2781300"/>
                    <a:gd name="connsiteY93" fmla="*/ 707232 h 1855788"/>
                    <a:gd name="connsiteX94" fmla="*/ 2416227 w 2781300"/>
                    <a:gd name="connsiteY94" fmla="*/ 746374 h 1855788"/>
                    <a:gd name="connsiteX95" fmla="*/ 2548297 w 2781300"/>
                    <a:gd name="connsiteY95" fmla="*/ 747713 h 1855788"/>
                    <a:gd name="connsiteX96" fmla="*/ 2513846 w 2781300"/>
                    <a:gd name="connsiteY96" fmla="*/ 796728 h 1855788"/>
                    <a:gd name="connsiteX97" fmla="*/ 2660245 w 2781300"/>
                    <a:gd name="connsiteY97" fmla="*/ 795338 h 1855788"/>
                    <a:gd name="connsiteX98" fmla="*/ 2629833 w 2781300"/>
                    <a:gd name="connsiteY98" fmla="*/ 852351 h 1855788"/>
                    <a:gd name="connsiteX99" fmla="*/ 2710659 w 2781300"/>
                    <a:gd name="connsiteY99" fmla="*/ 852487 h 1855788"/>
                    <a:gd name="connsiteX100" fmla="*/ 2692412 w 2781300"/>
                    <a:gd name="connsiteY100" fmla="*/ 881266 h 1855788"/>
                    <a:gd name="connsiteX101" fmla="*/ 2781300 w 2781300"/>
                    <a:gd name="connsiteY10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33007 w 2781300"/>
                    <a:gd name="connsiteY34" fmla="*/ 1695312 h 1855788"/>
                    <a:gd name="connsiteX35" fmla="*/ 1346173 w 2781300"/>
                    <a:gd name="connsiteY35" fmla="*/ 1736726 h 1855788"/>
                    <a:gd name="connsiteX36" fmla="*/ 1260393 w 2781300"/>
                    <a:gd name="connsiteY36" fmla="*/ 1732550 h 1855788"/>
                    <a:gd name="connsiteX37" fmla="*/ 1252800 w 2781300"/>
                    <a:gd name="connsiteY37" fmla="*/ 1731433 h 1855788"/>
                    <a:gd name="connsiteX38" fmla="*/ 1209062 w 2781300"/>
                    <a:gd name="connsiteY38" fmla="*/ 1749131 h 1855788"/>
                    <a:gd name="connsiteX39" fmla="*/ 1222348 w 2781300"/>
                    <a:gd name="connsiteY39" fmla="*/ 1793876 h 1855788"/>
                    <a:gd name="connsiteX40" fmla="*/ 1136568 w 2781300"/>
                    <a:gd name="connsiteY40" fmla="*/ 1789405 h 1855788"/>
                    <a:gd name="connsiteX41" fmla="*/ 1107314 w 2781300"/>
                    <a:gd name="connsiteY41" fmla="*/ 1784797 h 1855788"/>
                    <a:gd name="connsiteX42" fmla="*/ 1098822 w 2781300"/>
                    <a:gd name="connsiteY42" fmla="*/ 1787442 h 1855788"/>
                    <a:gd name="connsiteX43" fmla="*/ 1108885 w 2781300"/>
                    <a:gd name="connsiteY43" fmla="*/ 1822451 h 1855788"/>
                    <a:gd name="connsiteX44" fmla="*/ 1023105 w 2781300"/>
                    <a:gd name="connsiteY44" fmla="*/ 1817833 h 1855788"/>
                    <a:gd name="connsiteX45" fmla="*/ 1003642 w 2781300"/>
                    <a:gd name="connsiteY45" fmla="*/ 1814666 h 1855788"/>
                    <a:gd name="connsiteX46" fmla="*/ 997790 w 2781300"/>
                    <a:gd name="connsiteY46" fmla="*/ 1815797 h 1855788"/>
                    <a:gd name="connsiteX47" fmla="*/ 1008873 w 2781300"/>
                    <a:gd name="connsiteY47" fmla="*/ 1855788 h 1855788"/>
                    <a:gd name="connsiteX48" fmla="*/ 839790 w 2781300"/>
                    <a:gd name="connsiteY48" fmla="*/ 1836937 h 1855788"/>
                    <a:gd name="connsiteX49" fmla="*/ 821133 w 2781300"/>
                    <a:gd name="connsiteY49" fmla="*/ 1831631 h 1855788"/>
                    <a:gd name="connsiteX50" fmla="*/ 775540 w 2781300"/>
                    <a:gd name="connsiteY50" fmla="*/ 1828957 h 1855788"/>
                    <a:gd name="connsiteX51" fmla="*/ 0 w 2781300"/>
                    <a:gd name="connsiteY51" fmla="*/ 941388 h 1855788"/>
                    <a:gd name="connsiteX52" fmla="*/ 626400 w 2781300"/>
                    <a:gd name="connsiteY52" fmla="*/ 93223 h 1855788"/>
                    <a:gd name="connsiteX53" fmla="*/ 667074 w 2781300"/>
                    <a:gd name="connsiteY53" fmla="*/ 81034 h 1855788"/>
                    <a:gd name="connsiteX54" fmla="*/ 682305 w 2781300"/>
                    <a:gd name="connsiteY54" fmla="*/ 72919 h 1855788"/>
                    <a:gd name="connsiteX55" fmla="*/ 1008873 w 2781300"/>
                    <a:gd name="connsiteY55" fmla="*/ 0 h 1855788"/>
                    <a:gd name="connsiteX56" fmla="*/ 997186 w 2781300"/>
                    <a:gd name="connsiteY56" fmla="*/ 42173 h 1855788"/>
                    <a:gd name="connsiteX57" fmla="*/ 1023105 w 2781300"/>
                    <a:gd name="connsiteY57" fmla="*/ 37956 h 1855788"/>
                    <a:gd name="connsiteX58" fmla="*/ 1108885 w 2781300"/>
                    <a:gd name="connsiteY58" fmla="*/ 33337 h 1855788"/>
                    <a:gd name="connsiteX59" fmla="*/ 1097623 w 2781300"/>
                    <a:gd name="connsiteY59" fmla="*/ 72518 h 1855788"/>
                    <a:gd name="connsiteX60" fmla="*/ 1136568 w 2781300"/>
                    <a:gd name="connsiteY60" fmla="*/ 66383 h 1855788"/>
                    <a:gd name="connsiteX61" fmla="*/ 1222348 w 2781300"/>
                    <a:gd name="connsiteY61" fmla="*/ 61912 h 1855788"/>
                    <a:gd name="connsiteX62" fmla="*/ 1206030 w 2781300"/>
                    <a:gd name="connsiteY62" fmla="*/ 116866 h 1855788"/>
                    <a:gd name="connsiteX63" fmla="*/ 1232453 w 2781300"/>
                    <a:gd name="connsiteY63" fmla="*/ 127349 h 1855788"/>
                    <a:gd name="connsiteX64" fmla="*/ 1260393 w 2781300"/>
                    <a:gd name="connsiteY64" fmla="*/ 123238 h 1855788"/>
                    <a:gd name="connsiteX65" fmla="*/ 1346173 w 2781300"/>
                    <a:gd name="connsiteY65" fmla="*/ 119062 h 1855788"/>
                    <a:gd name="connsiteX66" fmla="*/ 1332246 w 2781300"/>
                    <a:gd name="connsiteY66" fmla="*/ 162868 h 1855788"/>
                    <a:gd name="connsiteX67" fmla="*/ 1344564 w 2781300"/>
                    <a:gd name="connsiteY67" fmla="*/ 161141 h 1855788"/>
                    <a:gd name="connsiteX68" fmla="*/ 1430344 w 2781300"/>
                    <a:gd name="connsiteY68" fmla="*/ 157162 h 1855788"/>
                    <a:gd name="connsiteX69" fmla="*/ 1413731 w 2781300"/>
                    <a:gd name="connsiteY69" fmla="*/ 206956 h 1855788"/>
                    <a:gd name="connsiteX70" fmla="*/ 1421485 w 2781300"/>
                    <a:gd name="connsiteY70" fmla="*/ 210624 h 1855788"/>
                    <a:gd name="connsiteX71" fmla="*/ 1473151 w 2781300"/>
                    <a:gd name="connsiteY71" fmla="*/ 203783 h 1855788"/>
                    <a:gd name="connsiteX72" fmla="*/ 1558931 w 2781300"/>
                    <a:gd name="connsiteY72" fmla="*/ 200025 h 1855788"/>
                    <a:gd name="connsiteX73" fmla="*/ 1535305 w 2781300"/>
                    <a:gd name="connsiteY73" fmla="*/ 266902 h 1855788"/>
                    <a:gd name="connsiteX74" fmla="*/ 1540646 w 2781300"/>
                    <a:gd name="connsiteY74" fmla="*/ 269743 h 1855788"/>
                    <a:gd name="connsiteX75" fmla="*/ 1620474 w 2781300"/>
                    <a:gd name="connsiteY75" fmla="*/ 263128 h 1855788"/>
                    <a:gd name="connsiteX76" fmla="*/ 1605204 w 2781300"/>
                    <a:gd name="connsiteY76" fmla="*/ 304079 h 1855788"/>
                    <a:gd name="connsiteX77" fmla="*/ 1757367 w 2781300"/>
                    <a:gd name="connsiteY77" fmla="*/ 311945 h 1855788"/>
                    <a:gd name="connsiteX78" fmla="*/ 1735914 w 2781300"/>
                    <a:gd name="connsiteY78" fmla="*/ 364629 h 1855788"/>
                    <a:gd name="connsiteX79" fmla="*/ 1808129 w 2781300"/>
                    <a:gd name="connsiteY79" fmla="*/ 359574 h 1855788"/>
                    <a:gd name="connsiteX80" fmla="*/ 1792112 w 2781300"/>
                    <a:gd name="connsiteY80" fmla="*/ 395862 h 1855788"/>
                    <a:gd name="connsiteX81" fmla="*/ 1908140 w 2781300"/>
                    <a:gd name="connsiteY81" fmla="*/ 388149 h 1855788"/>
                    <a:gd name="connsiteX82" fmla="*/ 1877411 w 2781300"/>
                    <a:gd name="connsiteY82" fmla="*/ 454261 h 1855788"/>
                    <a:gd name="connsiteX83" fmla="*/ 1882194 w 2781300"/>
                    <a:gd name="connsiteY83" fmla="*/ 456941 h 1855788"/>
                    <a:gd name="connsiteX84" fmla="*/ 1972435 w 2781300"/>
                    <a:gd name="connsiteY84" fmla="*/ 451649 h 1855788"/>
                    <a:gd name="connsiteX85" fmla="*/ 1949751 w 2781300"/>
                    <a:gd name="connsiteY85" fmla="*/ 494699 h 1855788"/>
                    <a:gd name="connsiteX86" fmla="*/ 2100242 w 2781300"/>
                    <a:gd name="connsiteY86" fmla="*/ 524674 h 1855788"/>
                    <a:gd name="connsiteX87" fmla="*/ 2080914 w 2781300"/>
                    <a:gd name="connsiteY87" fmla="*/ 567549 h 1855788"/>
                    <a:gd name="connsiteX88" fmla="*/ 2203928 w 2781300"/>
                    <a:gd name="connsiteY88" fmla="*/ 576262 h 1855788"/>
                    <a:gd name="connsiteX89" fmla="*/ 2180042 w 2781300"/>
                    <a:gd name="connsiteY89" fmla="*/ 622605 h 1855788"/>
                    <a:gd name="connsiteX90" fmla="*/ 2346339 w 2781300"/>
                    <a:gd name="connsiteY90" fmla="*/ 631032 h 1855788"/>
                    <a:gd name="connsiteX91" fmla="*/ 2319231 w 2781300"/>
                    <a:gd name="connsiteY91" fmla="*/ 696341 h 1855788"/>
                    <a:gd name="connsiteX92" fmla="*/ 2438404 w 2781300"/>
                    <a:gd name="connsiteY92" fmla="*/ 707232 h 1855788"/>
                    <a:gd name="connsiteX93" fmla="*/ 2416227 w 2781300"/>
                    <a:gd name="connsiteY93" fmla="*/ 746374 h 1855788"/>
                    <a:gd name="connsiteX94" fmla="*/ 2548297 w 2781300"/>
                    <a:gd name="connsiteY94" fmla="*/ 747713 h 1855788"/>
                    <a:gd name="connsiteX95" fmla="*/ 2513846 w 2781300"/>
                    <a:gd name="connsiteY95" fmla="*/ 796728 h 1855788"/>
                    <a:gd name="connsiteX96" fmla="*/ 2660245 w 2781300"/>
                    <a:gd name="connsiteY96" fmla="*/ 795338 h 1855788"/>
                    <a:gd name="connsiteX97" fmla="*/ 2629833 w 2781300"/>
                    <a:gd name="connsiteY97" fmla="*/ 852351 h 1855788"/>
                    <a:gd name="connsiteX98" fmla="*/ 2710659 w 2781300"/>
                    <a:gd name="connsiteY98" fmla="*/ 852487 h 1855788"/>
                    <a:gd name="connsiteX99" fmla="*/ 2692412 w 2781300"/>
                    <a:gd name="connsiteY99" fmla="*/ 881266 h 1855788"/>
                    <a:gd name="connsiteX100" fmla="*/ 2781300 w 2781300"/>
                    <a:gd name="connsiteY10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52800 w 2781300"/>
                    <a:gd name="connsiteY36" fmla="*/ 1731433 h 1855788"/>
                    <a:gd name="connsiteX37" fmla="*/ 1209062 w 2781300"/>
                    <a:gd name="connsiteY37" fmla="*/ 1749131 h 1855788"/>
                    <a:gd name="connsiteX38" fmla="*/ 1222348 w 2781300"/>
                    <a:gd name="connsiteY38" fmla="*/ 1793876 h 1855788"/>
                    <a:gd name="connsiteX39" fmla="*/ 1136568 w 2781300"/>
                    <a:gd name="connsiteY39" fmla="*/ 1789405 h 1855788"/>
                    <a:gd name="connsiteX40" fmla="*/ 1107314 w 2781300"/>
                    <a:gd name="connsiteY40" fmla="*/ 1784797 h 1855788"/>
                    <a:gd name="connsiteX41" fmla="*/ 1098822 w 2781300"/>
                    <a:gd name="connsiteY41" fmla="*/ 1787442 h 1855788"/>
                    <a:gd name="connsiteX42" fmla="*/ 1108885 w 2781300"/>
                    <a:gd name="connsiteY42" fmla="*/ 1822451 h 1855788"/>
                    <a:gd name="connsiteX43" fmla="*/ 1023105 w 2781300"/>
                    <a:gd name="connsiteY43" fmla="*/ 1817833 h 1855788"/>
                    <a:gd name="connsiteX44" fmla="*/ 1003642 w 2781300"/>
                    <a:gd name="connsiteY44" fmla="*/ 1814666 h 1855788"/>
                    <a:gd name="connsiteX45" fmla="*/ 997790 w 2781300"/>
                    <a:gd name="connsiteY45" fmla="*/ 1815797 h 1855788"/>
                    <a:gd name="connsiteX46" fmla="*/ 1008873 w 2781300"/>
                    <a:gd name="connsiteY46" fmla="*/ 1855788 h 1855788"/>
                    <a:gd name="connsiteX47" fmla="*/ 839790 w 2781300"/>
                    <a:gd name="connsiteY47" fmla="*/ 1836937 h 1855788"/>
                    <a:gd name="connsiteX48" fmla="*/ 821133 w 2781300"/>
                    <a:gd name="connsiteY48" fmla="*/ 1831631 h 1855788"/>
                    <a:gd name="connsiteX49" fmla="*/ 775540 w 2781300"/>
                    <a:gd name="connsiteY49" fmla="*/ 1828957 h 1855788"/>
                    <a:gd name="connsiteX50" fmla="*/ 0 w 2781300"/>
                    <a:gd name="connsiteY50" fmla="*/ 941388 h 1855788"/>
                    <a:gd name="connsiteX51" fmla="*/ 626400 w 2781300"/>
                    <a:gd name="connsiteY51" fmla="*/ 93223 h 1855788"/>
                    <a:gd name="connsiteX52" fmla="*/ 667074 w 2781300"/>
                    <a:gd name="connsiteY52" fmla="*/ 81034 h 1855788"/>
                    <a:gd name="connsiteX53" fmla="*/ 682305 w 2781300"/>
                    <a:gd name="connsiteY53" fmla="*/ 72919 h 1855788"/>
                    <a:gd name="connsiteX54" fmla="*/ 1008873 w 2781300"/>
                    <a:gd name="connsiteY54" fmla="*/ 0 h 1855788"/>
                    <a:gd name="connsiteX55" fmla="*/ 997186 w 2781300"/>
                    <a:gd name="connsiteY55" fmla="*/ 42173 h 1855788"/>
                    <a:gd name="connsiteX56" fmla="*/ 1023105 w 2781300"/>
                    <a:gd name="connsiteY56" fmla="*/ 37956 h 1855788"/>
                    <a:gd name="connsiteX57" fmla="*/ 1108885 w 2781300"/>
                    <a:gd name="connsiteY57" fmla="*/ 33337 h 1855788"/>
                    <a:gd name="connsiteX58" fmla="*/ 1097623 w 2781300"/>
                    <a:gd name="connsiteY58" fmla="*/ 72518 h 1855788"/>
                    <a:gd name="connsiteX59" fmla="*/ 1136568 w 2781300"/>
                    <a:gd name="connsiteY59" fmla="*/ 66383 h 1855788"/>
                    <a:gd name="connsiteX60" fmla="*/ 1222348 w 2781300"/>
                    <a:gd name="connsiteY60" fmla="*/ 61912 h 1855788"/>
                    <a:gd name="connsiteX61" fmla="*/ 1206030 w 2781300"/>
                    <a:gd name="connsiteY61" fmla="*/ 116866 h 1855788"/>
                    <a:gd name="connsiteX62" fmla="*/ 1232453 w 2781300"/>
                    <a:gd name="connsiteY62" fmla="*/ 127349 h 1855788"/>
                    <a:gd name="connsiteX63" fmla="*/ 1260393 w 2781300"/>
                    <a:gd name="connsiteY63" fmla="*/ 123238 h 1855788"/>
                    <a:gd name="connsiteX64" fmla="*/ 1346173 w 2781300"/>
                    <a:gd name="connsiteY64" fmla="*/ 119062 h 1855788"/>
                    <a:gd name="connsiteX65" fmla="*/ 1332246 w 2781300"/>
                    <a:gd name="connsiteY65" fmla="*/ 162868 h 1855788"/>
                    <a:gd name="connsiteX66" fmla="*/ 1344564 w 2781300"/>
                    <a:gd name="connsiteY66" fmla="*/ 161141 h 1855788"/>
                    <a:gd name="connsiteX67" fmla="*/ 1430344 w 2781300"/>
                    <a:gd name="connsiteY67" fmla="*/ 157162 h 1855788"/>
                    <a:gd name="connsiteX68" fmla="*/ 1413731 w 2781300"/>
                    <a:gd name="connsiteY68" fmla="*/ 206956 h 1855788"/>
                    <a:gd name="connsiteX69" fmla="*/ 1421485 w 2781300"/>
                    <a:gd name="connsiteY69" fmla="*/ 210624 h 1855788"/>
                    <a:gd name="connsiteX70" fmla="*/ 1473151 w 2781300"/>
                    <a:gd name="connsiteY70" fmla="*/ 203783 h 1855788"/>
                    <a:gd name="connsiteX71" fmla="*/ 1558931 w 2781300"/>
                    <a:gd name="connsiteY71" fmla="*/ 200025 h 1855788"/>
                    <a:gd name="connsiteX72" fmla="*/ 1535305 w 2781300"/>
                    <a:gd name="connsiteY72" fmla="*/ 266902 h 1855788"/>
                    <a:gd name="connsiteX73" fmla="*/ 1540646 w 2781300"/>
                    <a:gd name="connsiteY73" fmla="*/ 269743 h 1855788"/>
                    <a:gd name="connsiteX74" fmla="*/ 1620474 w 2781300"/>
                    <a:gd name="connsiteY74" fmla="*/ 263128 h 1855788"/>
                    <a:gd name="connsiteX75" fmla="*/ 1605204 w 2781300"/>
                    <a:gd name="connsiteY75" fmla="*/ 304079 h 1855788"/>
                    <a:gd name="connsiteX76" fmla="*/ 1757367 w 2781300"/>
                    <a:gd name="connsiteY76" fmla="*/ 311945 h 1855788"/>
                    <a:gd name="connsiteX77" fmla="*/ 1735914 w 2781300"/>
                    <a:gd name="connsiteY77" fmla="*/ 364629 h 1855788"/>
                    <a:gd name="connsiteX78" fmla="*/ 1808129 w 2781300"/>
                    <a:gd name="connsiteY78" fmla="*/ 359574 h 1855788"/>
                    <a:gd name="connsiteX79" fmla="*/ 1792112 w 2781300"/>
                    <a:gd name="connsiteY79" fmla="*/ 395862 h 1855788"/>
                    <a:gd name="connsiteX80" fmla="*/ 1908140 w 2781300"/>
                    <a:gd name="connsiteY80" fmla="*/ 388149 h 1855788"/>
                    <a:gd name="connsiteX81" fmla="*/ 1877411 w 2781300"/>
                    <a:gd name="connsiteY81" fmla="*/ 454261 h 1855788"/>
                    <a:gd name="connsiteX82" fmla="*/ 1882194 w 2781300"/>
                    <a:gd name="connsiteY82" fmla="*/ 456941 h 1855788"/>
                    <a:gd name="connsiteX83" fmla="*/ 1972435 w 2781300"/>
                    <a:gd name="connsiteY83" fmla="*/ 451649 h 1855788"/>
                    <a:gd name="connsiteX84" fmla="*/ 1949751 w 2781300"/>
                    <a:gd name="connsiteY84" fmla="*/ 494699 h 1855788"/>
                    <a:gd name="connsiteX85" fmla="*/ 2100242 w 2781300"/>
                    <a:gd name="connsiteY85" fmla="*/ 524674 h 1855788"/>
                    <a:gd name="connsiteX86" fmla="*/ 2080914 w 2781300"/>
                    <a:gd name="connsiteY86" fmla="*/ 567549 h 1855788"/>
                    <a:gd name="connsiteX87" fmla="*/ 2203928 w 2781300"/>
                    <a:gd name="connsiteY87" fmla="*/ 576262 h 1855788"/>
                    <a:gd name="connsiteX88" fmla="*/ 2180042 w 2781300"/>
                    <a:gd name="connsiteY88" fmla="*/ 622605 h 1855788"/>
                    <a:gd name="connsiteX89" fmla="*/ 2346339 w 2781300"/>
                    <a:gd name="connsiteY89" fmla="*/ 631032 h 1855788"/>
                    <a:gd name="connsiteX90" fmla="*/ 2319231 w 2781300"/>
                    <a:gd name="connsiteY90" fmla="*/ 696341 h 1855788"/>
                    <a:gd name="connsiteX91" fmla="*/ 2438404 w 2781300"/>
                    <a:gd name="connsiteY91" fmla="*/ 707232 h 1855788"/>
                    <a:gd name="connsiteX92" fmla="*/ 2416227 w 2781300"/>
                    <a:gd name="connsiteY92" fmla="*/ 746374 h 1855788"/>
                    <a:gd name="connsiteX93" fmla="*/ 2548297 w 2781300"/>
                    <a:gd name="connsiteY93" fmla="*/ 747713 h 1855788"/>
                    <a:gd name="connsiteX94" fmla="*/ 2513846 w 2781300"/>
                    <a:gd name="connsiteY94" fmla="*/ 796728 h 1855788"/>
                    <a:gd name="connsiteX95" fmla="*/ 2660245 w 2781300"/>
                    <a:gd name="connsiteY95" fmla="*/ 795338 h 1855788"/>
                    <a:gd name="connsiteX96" fmla="*/ 2629833 w 2781300"/>
                    <a:gd name="connsiteY96" fmla="*/ 852351 h 1855788"/>
                    <a:gd name="connsiteX97" fmla="*/ 2710659 w 2781300"/>
                    <a:gd name="connsiteY97" fmla="*/ 852487 h 1855788"/>
                    <a:gd name="connsiteX98" fmla="*/ 2692412 w 2781300"/>
                    <a:gd name="connsiteY98" fmla="*/ 881266 h 1855788"/>
                    <a:gd name="connsiteX99" fmla="*/ 2781300 w 2781300"/>
                    <a:gd name="connsiteY9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09062 w 2781300"/>
                    <a:gd name="connsiteY36" fmla="*/ 1749131 h 1855788"/>
                    <a:gd name="connsiteX37" fmla="*/ 1222348 w 2781300"/>
                    <a:gd name="connsiteY37" fmla="*/ 1793876 h 1855788"/>
                    <a:gd name="connsiteX38" fmla="*/ 1136568 w 2781300"/>
                    <a:gd name="connsiteY38" fmla="*/ 1789405 h 1855788"/>
                    <a:gd name="connsiteX39" fmla="*/ 1107314 w 2781300"/>
                    <a:gd name="connsiteY39" fmla="*/ 1784797 h 1855788"/>
                    <a:gd name="connsiteX40" fmla="*/ 1098822 w 2781300"/>
                    <a:gd name="connsiteY40" fmla="*/ 1787442 h 1855788"/>
                    <a:gd name="connsiteX41" fmla="*/ 1108885 w 2781300"/>
                    <a:gd name="connsiteY41" fmla="*/ 1822451 h 1855788"/>
                    <a:gd name="connsiteX42" fmla="*/ 1023105 w 2781300"/>
                    <a:gd name="connsiteY42" fmla="*/ 1817833 h 1855788"/>
                    <a:gd name="connsiteX43" fmla="*/ 1003642 w 2781300"/>
                    <a:gd name="connsiteY43" fmla="*/ 1814666 h 1855788"/>
                    <a:gd name="connsiteX44" fmla="*/ 997790 w 2781300"/>
                    <a:gd name="connsiteY44" fmla="*/ 1815797 h 1855788"/>
                    <a:gd name="connsiteX45" fmla="*/ 1008873 w 2781300"/>
                    <a:gd name="connsiteY45" fmla="*/ 1855788 h 1855788"/>
                    <a:gd name="connsiteX46" fmla="*/ 839790 w 2781300"/>
                    <a:gd name="connsiteY46" fmla="*/ 1836937 h 1855788"/>
                    <a:gd name="connsiteX47" fmla="*/ 821133 w 2781300"/>
                    <a:gd name="connsiteY47" fmla="*/ 1831631 h 1855788"/>
                    <a:gd name="connsiteX48" fmla="*/ 775540 w 2781300"/>
                    <a:gd name="connsiteY48" fmla="*/ 1828957 h 1855788"/>
                    <a:gd name="connsiteX49" fmla="*/ 0 w 2781300"/>
                    <a:gd name="connsiteY49" fmla="*/ 941388 h 1855788"/>
                    <a:gd name="connsiteX50" fmla="*/ 626400 w 2781300"/>
                    <a:gd name="connsiteY50" fmla="*/ 93223 h 1855788"/>
                    <a:gd name="connsiteX51" fmla="*/ 667074 w 2781300"/>
                    <a:gd name="connsiteY51" fmla="*/ 81034 h 1855788"/>
                    <a:gd name="connsiteX52" fmla="*/ 682305 w 2781300"/>
                    <a:gd name="connsiteY52" fmla="*/ 72919 h 1855788"/>
                    <a:gd name="connsiteX53" fmla="*/ 1008873 w 2781300"/>
                    <a:gd name="connsiteY53" fmla="*/ 0 h 1855788"/>
                    <a:gd name="connsiteX54" fmla="*/ 997186 w 2781300"/>
                    <a:gd name="connsiteY54" fmla="*/ 42173 h 1855788"/>
                    <a:gd name="connsiteX55" fmla="*/ 1023105 w 2781300"/>
                    <a:gd name="connsiteY55" fmla="*/ 37956 h 1855788"/>
                    <a:gd name="connsiteX56" fmla="*/ 1108885 w 2781300"/>
                    <a:gd name="connsiteY56" fmla="*/ 33337 h 1855788"/>
                    <a:gd name="connsiteX57" fmla="*/ 1097623 w 2781300"/>
                    <a:gd name="connsiteY57" fmla="*/ 72518 h 1855788"/>
                    <a:gd name="connsiteX58" fmla="*/ 1136568 w 2781300"/>
                    <a:gd name="connsiteY58" fmla="*/ 66383 h 1855788"/>
                    <a:gd name="connsiteX59" fmla="*/ 1222348 w 2781300"/>
                    <a:gd name="connsiteY59" fmla="*/ 61912 h 1855788"/>
                    <a:gd name="connsiteX60" fmla="*/ 1206030 w 2781300"/>
                    <a:gd name="connsiteY60" fmla="*/ 116866 h 1855788"/>
                    <a:gd name="connsiteX61" fmla="*/ 1232453 w 2781300"/>
                    <a:gd name="connsiteY61" fmla="*/ 127349 h 1855788"/>
                    <a:gd name="connsiteX62" fmla="*/ 1260393 w 2781300"/>
                    <a:gd name="connsiteY62" fmla="*/ 123238 h 1855788"/>
                    <a:gd name="connsiteX63" fmla="*/ 1346173 w 2781300"/>
                    <a:gd name="connsiteY63" fmla="*/ 119062 h 1855788"/>
                    <a:gd name="connsiteX64" fmla="*/ 1332246 w 2781300"/>
                    <a:gd name="connsiteY64" fmla="*/ 162868 h 1855788"/>
                    <a:gd name="connsiteX65" fmla="*/ 1344564 w 2781300"/>
                    <a:gd name="connsiteY65" fmla="*/ 161141 h 1855788"/>
                    <a:gd name="connsiteX66" fmla="*/ 1430344 w 2781300"/>
                    <a:gd name="connsiteY66" fmla="*/ 157162 h 1855788"/>
                    <a:gd name="connsiteX67" fmla="*/ 1413731 w 2781300"/>
                    <a:gd name="connsiteY67" fmla="*/ 206956 h 1855788"/>
                    <a:gd name="connsiteX68" fmla="*/ 1421485 w 2781300"/>
                    <a:gd name="connsiteY68" fmla="*/ 210624 h 1855788"/>
                    <a:gd name="connsiteX69" fmla="*/ 1473151 w 2781300"/>
                    <a:gd name="connsiteY69" fmla="*/ 203783 h 1855788"/>
                    <a:gd name="connsiteX70" fmla="*/ 1558931 w 2781300"/>
                    <a:gd name="connsiteY70" fmla="*/ 200025 h 1855788"/>
                    <a:gd name="connsiteX71" fmla="*/ 1535305 w 2781300"/>
                    <a:gd name="connsiteY71" fmla="*/ 266902 h 1855788"/>
                    <a:gd name="connsiteX72" fmla="*/ 1540646 w 2781300"/>
                    <a:gd name="connsiteY72" fmla="*/ 269743 h 1855788"/>
                    <a:gd name="connsiteX73" fmla="*/ 1620474 w 2781300"/>
                    <a:gd name="connsiteY73" fmla="*/ 263128 h 1855788"/>
                    <a:gd name="connsiteX74" fmla="*/ 1605204 w 2781300"/>
                    <a:gd name="connsiteY74" fmla="*/ 304079 h 1855788"/>
                    <a:gd name="connsiteX75" fmla="*/ 1757367 w 2781300"/>
                    <a:gd name="connsiteY75" fmla="*/ 311945 h 1855788"/>
                    <a:gd name="connsiteX76" fmla="*/ 1735914 w 2781300"/>
                    <a:gd name="connsiteY76" fmla="*/ 364629 h 1855788"/>
                    <a:gd name="connsiteX77" fmla="*/ 1808129 w 2781300"/>
                    <a:gd name="connsiteY77" fmla="*/ 359574 h 1855788"/>
                    <a:gd name="connsiteX78" fmla="*/ 1792112 w 2781300"/>
                    <a:gd name="connsiteY78" fmla="*/ 395862 h 1855788"/>
                    <a:gd name="connsiteX79" fmla="*/ 1908140 w 2781300"/>
                    <a:gd name="connsiteY79" fmla="*/ 388149 h 1855788"/>
                    <a:gd name="connsiteX80" fmla="*/ 1877411 w 2781300"/>
                    <a:gd name="connsiteY80" fmla="*/ 454261 h 1855788"/>
                    <a:gd name="connsiteX81" fmla="*/ 1882194 w 2781300"/>
                    <a:gd name="connsiteY81" fmla="*/ 456941 h 1855788"/>
                    <a:gd name="connsiteX82" fmla="*/ 1972435 w 2781300"/>
                    <a:gd name="connsiteY82" fmla="*/ 451649 h 1855788"/>
                    <a:gd name="connsiteX83" fmla="*/ 1949751 w 2781300"/>
                    <a:gd name="connsiteY83" fmla="*/ 494699 h 1855788"/>
                    <a:gd name="connsiteX84" fmla="*/ 2100242 w 2781300"/>
                    <a:gd name="connsiteY84" fmla="*/ 524674 h 1855788"/>
                    <a:gd name="connsiteX85" fmla="*/ 2080914 w 2781300"/>
                    <a:gd name="connsiteY85" fmla="*/ 567549 h 1855788"/>
                    <a:gd name="connsiteX86" fmla="*/ 2203928 w 2781300"/>
                    <a:gd name="connsiteY86" fmla="*/ 576262 h 1855788"/>
                    <a:gd name="connsiteX87" fmla="*/ 2180042 w 2781300"/>
                    <a:gd name="connsiteY87" fmla="*/ 622605 h 1855788"/>
                    <a:gd name="connsiteX88" fmla="*/ 2346339 w 2781300"/>
                    <a:gd name="connsiteY88" fmla="*/ 631032 h 1855788"/>
                    <a:gd name="connsiteX89" fmla="*/ 2319231 w 2781300"/>
                    <a:gd name="connsiteY89" fmla="*/ 696341 h 1855788"/>
                    <a:gd name="connsiteX90" fmla="*/ 2438404 w 2781300"/>
                    <a:gd name="connsiteY90" fmla="*/ 707232 h 1855788"/>
                    <a:gd name="connsiteX91" fmla="*/ 2416227 w 2781300"/>
                    <a:gd name="connsiteY91" fmla="*/ 746374 h 1855788"/>
                    <a:gd name="connsiteX92" fmla="*/ 2548297 w 2781300"/>
                    <a:gd name="connsiteY92" fmla="*/ 747713 h 1855788"/>
                    <a:gd name="connsiteX93" fmla="*/ 2513846 w 2781300"/>
                    <a:gd name="connsiteY93" fmla="*/ 796728 h 1855788"/>
                    <a:gd name="connsiteX94" fmla="*/ 2660245 w 2781300"/>
                    <a:gd name="connsiteY94" fmla="*/ 795338 h 1855788"/>
                    <a:gd name="connsiteX95" fmla="*/ 2629833 w 2781300"/>
                    <a:gd name="connsiteY95" fmla="*/ 852351 h 1855788"/>
                    <a:gd name="connsiteX96" fmla="*/ 2710659 w 2781300"/>
                    <a:gd name="connsiteY96" fmla="*/ 852487 h 1855788"/>
                    <a:gd name="connsiteX97" fmla="*/ 2692412 w 2781300"/>
                    <a:gd name="connsiteY97" fmla="*/ 881266 h 1855788"/>
                    <a:gd name="connsiteX98" fmla="*/ 2781300 w 2781300"/>
                    <a:gd name="connsiteY9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60393 w 2781300"/>
                    <a:gd name="connsiteY34" fmla="*/ 1732550 h 1855788"/>
                    <a:gd name="connsiteX35" fmla="*/ 1209062 w 2781300"/>
                    <a:gd name="connsiteY35" fmla="*/ 1749131 h 1855788"/>
                    <a:gd name="connsiteX36" fmla="*/ 1222348 w 2781300"/>
                    <a:gd name="connsiteY36" fmla="*/ 1793876 h 1855788"/>
                    <a:gd name="connsiteX37" fmla="*/ 1136568 w 2781300"/>
                    <a:gd name="connsiteY37" fmla="*/ 1789405 h 1855788"/>
                    <a:gd name="connsiteX38" fmla="*/ 1107314 w 2781300"/>
                    <a:gd name="connsiteY38" fmla="*/ 1784797 h 1855788"/>
                    <a:gd name="connsiteX39" fmla="*/ 1098822 w 2781300"/>
                    <a:gd name="connsiteY39" fmla="*/ 1787442 h 1855788"/>
                    <a:gd name="connsiteX40" fmla="*/ 1108885 w 2781300"/>
                    <a:gd name="connsiteY40" fmla="*/ 1822451 h 1855788"/>
                    <a:gd name="connsiteX41" fmla="*/ 1023105 w 2781300"/>
                    <a:gd name="connsiteY41" fmla="*/ 1817833 h 1855788"/>
                    <a:gd name="connsiteX42" fmla="*/ 1003642 w 2781300"/>
                    <a:gd name="connsiteY42" fmla="*/ 1814666 h 1855788"/>
                    <a:gd name="connsiteX43" fmla="*/ 997790 w 2781300"/>
                    <a:gd name="connsiteY43" fmla="*/ 1815797 h 1855788"/>
                    <a:gd name="connsiteX44" fmla="*/ 1008873 w 2781300"/>
                    <a:gd name="connsiteY44" fmla="*/ 1855788 h 1855788"/>
                    <a:gd name="connsiteX45" fmla="*/ 839790 w 2781300"/>
                    <a:gd name="connsiteY45" fmla="*/ 1836937 h 1855788"/>
                    <a:gd name="connsiteX46" fmla="*/ 821133 w 2781300"/>
                    <a:gd name="connsiteY46" fmla="*/ 1831631 h 1855788"/>
                    <a:gd name="connsiteX47" fmla="*/ 775540 w 2781300"/>
                    <a:gd name="connsiteY47" fmla="*/ 1828957 h 1855788"/>
                    <a:gd name="connsiteX48" fmla="*/ 0 w 2781300"/>
                    <a:gd name="connsiteY48" fmla="*/ 941388 h 1855788"/>
                    <a:gd name="connsiteX49" fmla="*/ 626400 w 2781300"/>
                    <a:gd name="connsiteY49" fmla="*/ 93223 h 1855788"/>
                    <a:gd name="connsiteX50" fmla="*/ 667074 w 2781300"/>
                    <a:gd name="connsiteY50" fmla="*/ 81034 h 1855788"/>
                    <a:gd name="connsiteX51" fmla="*/ 682305 w 2781300"/>
                    <a:gd name="connsiteY51" fmla="*/ 72919 h 1855788"/>
                    <a:gd name="connsiteX52" fmla="*/ 1008873 w 2781300"/>
                    <a:gd name="connsiteY52" fmla="*/ 0 h 1855788"/>
                    <a:gd name="connsiteX53" fmla="*/ 997186 w 2781300"/>
                    <a:gd name="connsiteY53" fmla="*/ 42173 h 1855788"/>
                    <a:gd name="connsiteX54" fmla="*/ 1023105 w 2781300"/>
                    <a:gd name="connsiteY54" fmla="*/ 37956 h 1855788"/>
                    <a:gd name="connsiteX55" fmla="*/ 1108885 w 2781300"/>
                    <a:gd name="connsiteY55" fmla="*/ 33337 h 1855788"/>
                    <a:gd name="connsiteX56" fmla="*/ 1097623 w 2781300"/>
                    <a:gd name="connsiteY56" fmla="*/ 72518 h 1855788"/>
                    <a:gd name="connsiteX57" fmla="*/ 1136568 w 2781300"/>
                    <a:gd name="connsiteY57" fmla="*/ 66383 h 1855788"/>
                    <a:gd name="connsiteX58" fmla="*/ 1222348 w 2781300"/>
                    <a:gd name="connsiteY58" fmla="*/ 61912 h 1855788"/>
                    <a:gd name="connsiteX59" fmla="*/ 1206030 w 2781300"/>
                    <a:gd name="connsiteY59" fmla="*/ 116866 h 1855788"/>
                    <a:gd name="connsiteX60" fmla="*/ 1232453 w 2781300"/>
                    <a:gd name="connsiteY60" fmla="*/ 127349 h 1855788"/>
                    <a:gd name="connsiteX61" fmla="*/ 1260393 w 2781300"/>
                    <a:gd name="connsiteY61" fmla="*/ 123238 h 1855788"/>
                    <a:gd name="connsiteX62" fmla="*/ 1346173 w 2781300"/>
                    <a:gd name="connsiteY62" fmla="*/ 119062 h 1855788"/>
                    <a:gd name="connsiteX63" fmla="*/ 1332246 w 2781300"/>
                    <a:gd name="connsiteY63" fmla="*/ 162868 h 1855788"/>
                    <a:gd name="connsiteX64" fmla="*/ 1344564 w 2781300"/>
                    <a:gd name="connsiteY64" fmla="*/ 161141 h 1855788"/>
                    <a:gd name="connsiteX65" fmla="*/ 1430344 w 2781300"/>
                    <a:gd name="connsiteY65" fmla="*/ 157162 h 1855788"/>
                    <a:gd name="connsiteX66" fmla="*/ 1413731 w 2781300"/>
                    <a:gd name="connsiteY66" fmla="*/ 206956 h 1855788"/>
                    <a:gd name="connsiteX67" fmla="*/ 1421485 w 2781300"/>
                    <a:gd name="connsiteY67" fmla="*/ 210624 h 1855788"/>
                    <a:gd name="connsiteX68" fmla="*/ 1473151 w 2781300"/>
                    <a:gd name="connsiteY68" fmla="*/ 203783 h 1855788"/>
                    <a:gd name="connsiteX69" fmla="*/ 1558931 w 2781300"/>
                    <a:gd name="connsiteY69" fmla="*/ 200025 h 1855788"/>
                    <a:gd name="connsiteX70" fmla="*/ 1535305 w 2781300"/>
                    <a:gd name="connsiteY70" fmla="*/ 266902 h 1855788"/>
                    <a:gd name="connsiteX71" fmla="*/ 1540646 w 2781300"/>
                    <a:gd name="connsiteY71" fmla="*/ 269743 h 1855788"/>
                    <a:gd name="connsiteX72" fmla="*/ 1620474 w 2781300"/>
                    <a:gd name="connsiteY72" fmla="*/ 263128 h 1855788"/>
                    <a:gd name="connsiteX73" fmla="*/ 1605204 w 2781300"/>
                    <a:gd name="connsiteY73" fmla="*/ 304079 h 1855788"/>
                    <a:gd name="connsiteX74" fmla="*/ 1757367 w 2781300"/>
                    <a:gd name="connsiteY74" fmla="*/ 311945 h 1855788"/>
                    <a:gd name="connsiteX75" fmla="*/ 1735914 w 2781300"/>
                    <a:gd name="connsiteY75" fmla="*/ 364629 h 1855788"/>
                    <a:gd name="connsiteX76" fmla="*/ 1808129 w 2781300"/>
                    <a:gd name="connsiteY76" fmla="*/ 359574 h 1855788"/>
                    <a:gd name="connsiteX77" fmla="*/ 1792112 w 2781300"/>
                    <a:gd name="connsiteY77" fmla="*/ 395862 h 1855788"/>
                    <a:gd name="connsiteX78" fmla="*/ 1908140 w 2781300"/>
                    <a:gd name="connsiteY78" fmla="*/ 388149 h 1855788"/>
                    <a:gd name="connsiteX79" fmla="*/ 1877411 w 2781300"/>
                    <a:gd name="connsiteY79" fmla="*/ 454261 h 1855788"/>
                    <a:gd name="connsiteX80" fmla="*/ 1882194 w 2781300"/>
                    <a:gd name="connsiteY80" fmla="*/ 456941 h 1855788"/>
                    <a:gd name="connsiteX81" fmla="*/ 1972435 w 2781300"/>
                    <a:gd name="connsiteY81" fmla="*/ 451649 h 1855788"/>
                    <a:gd name="connsiteX82" fmla="*/ 1949751 w 2781300"/>
                    <a:gd name="connsiteY82" fmla="*/ 494699 h 1855788"/>
                    <a:gd name="connsiteX83" fmla="*/ 2100242 w 2781300"/>
                    <a:gd name="connsiteY83" fmla="*/ 524674 h 1855788"/>
                    <a:gd name="connsiteX84" fmla="*/ 2080914 w 2781300"/>
                    <a:gd name="connsiteY84" fmla="*/ 567549 h 1855788"/>
                    <a:gd name="connsiteX85" fmla="*/ 2203928 w 2781300"/>
                    <a:gd name="connsiteY85" fmla="*/ 576262 h 1855788"/>
                    <a:gd name="connsiteX86" fmla="*/ 2180042 w 2781300"/>
                    <a:gd name="connsiteY86" fmla="*/ 622605 h 1855788"/>
                    <a:gd name="connsiteX87" fmla="*/ 2346339 w 2781300"/>
                    <a:gd name="connsiteY87" fmla="*/ 631032 h 1855788"/>
                    <a:gd name="connsiteX88" fmla="*/ 2319231 w 2781300"/>
                    <a:gd name="connsiteY88" fmla="*/ 696341 h 1855788"/>
                    <a:gd name="connsiteX89" fmla="*/ 2438404 w 2781300"/>
                    <a:gd name="connsiteY89" fmla="*/ 707232 h 1855788"/>
                    <a:gd name="connsiteX90" fmla="*/ 2416227 w 2781300"/>
                    <a:gd name="connsiteY90" fmla="*/ 746374 h 1855788"/>
                    <a:gd name="connsiteX91" fmla="*/ 2548297 w 2781300"/>
                    <a:gd name="connsiteY91" fmla="*/ 747713 h 1855788"/>
                    <a:gd name="connsiteX92" fmla="*/ 2513846 w 2781300"/>
                    <a:gd name="connsiteY92" fmla="*/ 796728 h 1855788"/>
                    <a:gd name="connsiteX93" fmla="*/ 2660245 w 2781300"/>
                    <a:gd name="connsiteY93" fmla="*/ 795338 h 1855788"/>
                    <a:gd name="connsiteX94" fmla="*/ 2629833 w 2781300"/>
                    <a:gd name="connsiteY94" fmla="*/ 852351 h 1855788"/>
                    <a:gd name="connsiteX95" fmla="*/ 2710659 w 2781300"/>
                    <a:gd name="connsiteY95" fmla="*/ 852487 h 1855788"/>
                    <a:gd name="connsiteX96" fmla="*/ 2692412 w 2781300"/>
                    <a:gd name="connsiteY96" fmla="*/ 881266 h 1855788"/>
                    <a:gd name="connsiteX97" fmla="*/ 2781300 w 2781300"/>
                    <a:gd name="connsiteY9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36568 w 2781300"/>
                    <a:gd name="connsiteY36" fmla="*/ 1789405 h 1855788"/>
                    <a:gd name="connsiteX37" fmla="*/ 1107314 w 2781300"/>
                    <a:gd name="connsiteY37" fmla="*/ 1784797 h 1855788"/>
                    <a:gd name="connsiteX38" fmla="*/ 1098822 w 2781300"/>
                    <a:gd name="connsiteY38" fmla="*/ 1787442 h 1855788"/>
                    <a:gd name="connsiteX39" fmla="*/ 1108885 w 2781300"/>
                    <a:gd name="connsiteY39" fmla="*/ 1822451 h 1855788"/>
                    <a:gd name="connsiteX40" fmla="*/ 1023105 w 2781300"/>
                    <a:gd name="connsiteY40" fmla="*/ 1817833 h 1855788"/>
                    <a:gd name="connsiteX41" fmla="*/ 1003642 w 2781300"/>
                    <a:gd name="connsiteY41" fmla="*/ 1814666 h 1855788"/>
                    <a:gd name="connsiteX42" fmla="*/ 997790 w 2781300"/>
                    <a:gd name="connsiteY42" fmla="*/ 1815797 h 1855788"/>
                    <a:gd name="connsiteX43" fmla="*/ 1008873 w 2781300"/>
                    <a:gd name="connsiteY43" fmla="*/ 1855788 h 1855788"/>
                    <a:gd name="connsiteX44" fmla="*/ 839790 w 2781300"/>
                    <a:gd name="connsiteY44" fmla="*/ 1836937 h 1855788"/>
                    <a:gd name="connsiteX45" fmla="*/ 821133 w 2781300"/>
                    <a:gd name="connsiteY45" fmla="*/ 1831631 h 1855788"/>
                    <a:gd name="connsiteX46" fmla="*/ 775540 w 2781300"/>
                    <a:gd name="connsiteY46" fmla="*/ 1828957 h 1855788"/>
                    <a:gd name="connsiteX47" fmla="*/ 0 w 2781300"/>
                    <a:gd name="connsiteY47" fmla="*/ 941388 h 1855788"/>
                    <a:gd name="connsiteX48" fmla="*/ 626400 w 2781300"/>
                    <a:gd name="connsiteY48" fmla="*/ 93223 h 1855788"/>
                    <a:gd name="connsiteX49" fmla="*/ 667074 w 2781300"/>
                    <a:gd name="connsiteY49" fmla="*/ 81034 h 1855788"/>
                    <a:gd name="connsiteX50" fmla="*/ 682305 w 2781300"/>
                    <a:gd name="connsiteY50" fmla="*/ 72919 h 1855788"/>
                    <a:gd name="connsiteX51" fmla="*/ 1008873 w 2781300"/>
                    <a:gd name="connsiteY51" fmla="*/ 0 h 1855788"/>
                    <a:gd name="connsiteX52" fmla="*/ 997186 w 2781300"/>
                    <a:gd name="connsiteY52" fmla="*/ 42173 h 1855788"/>
                    <a:gd name="connsiteX53" fmla="*/ 1023105 w 2781300"/>
                    <a:gd name="connsiteY53" fmla="*/ 37956 h 1855788"/>
                    <a:gd name="connsiteX54" fmla="*/ 1108885 w 2781300"/>
                    <a:gd name="connsiteY54" fmla="*/ 33337 h 1855788"/>
                    <a:gd name="connsiteX55" fmla="*/ 1097623 w 2781300"/>
                    <a:gd name="connsiteY55" fmla="*/ 72518 h 1855788"/>
                    <a:gd name="connsiteX56" fmla="*/ 1136568 w 2781300"/>
                    <a:gd name="connsiteY56" fmla="*/ 66383 h 1855788"/>
                    <a:gd name="connsiteX57" fmla="*/ 1222348 w 2781300"/>
                    <a:gd name="connsiteY57" fmla="*/ 61912 h 1855788"/>
                    <a:gd name="connsiteX58" fmla="*/ 1206030 w 2781300"/>
                    <a:gd name="connsiteY58" fmla="*/ 116866 h 1855788"/>
                    <a:gd name="connsiteX59" fmla="*/ 1232453 w 2781300"/>
                    <a:gd name="connsiteY59" fmla="*/ 127349 h 1855788"/>
                    <a:gd name="connsiteX60" fmla="*/ 1260393 w 2781300"/>
                    <a:gd name="connsiteY60" fmla="*/ 123238 h 1855788"/>
                    <a:gd name="connsiteX61" fmla="*/ 1346173 w 2781300"/>
                    <a:gd name="connsiteY61" fmla="*/ 119062 h 1855788"/>
                    <a:gd name="connsiteX62" fmla="*/ 1332246 w 2781300"/>
                    <a:gd name="connsiteY62" fmla="*/ 162868 h 1855788"/>
                    <a:gd name="connsiteX63" fmla="*/ 1344564 w 2781300"/>
                    <a:gd name="connsiteY63" fmla="*/ 161141 h 1855788"/>
                    <a:gd name="connsiteX64" fmla="*/ 1430344 w 2781300"/>
                    <a:gd name="connsiteY64" fmla="*/ 157162 h 1855788"/>
                    <a:gd name="connsiteX65" fmla="*/ 1413731 w 2781300"/>
                    <a:gd name="connsiteY65" fmla="*/ 206956 h 1855788"/>
                    <a:gd name="connsiteX66" fmla="*/ 1421485 w 2781300"/>
                    <a:gd name="connsiteY66" fmla="*/ 210624 h 1855788"/>
                    <a:gd name="connsiteX67" fmla="*/ 1473151 w 2781300"/>
                    <a:gd name="connsiteY67" fmla="*/ 203783 h 1855788"/>
                    <a:gd name="connsiteX68" fmla="*/ 1558931 w 2781300"/>
                    <a:gd name="connsiteY68" fmla="*/ 200025 h 1855788"/>
                    <a:gd name="connsiteX69" fmla="*/ 1535305 w 2781300"/>
                    <a:gd name="connsiteY69" fmla="*/ 266902 h 1855788"/>
                    <a:gd name="connsiteX70" fmla="*/ 1540646 w 2781300"/>
                    <a:gd name="connsiteY70" fmla="*/ 269743 h 1855788"/>
                    <a:gd name="connsiteX71" fmla="*/ 1620474 w 2781300"/>
                    <a:gd name="connsiteY71" fmla="*/ 263128 h 1855788"/>
                    <a:gd name="connsiteX72" fmla="*/ 1605204 w 2781300"/>
                    <a:gd name="connsiteY72" fmla="*/ 304079 h 1855788"/>
                    <a:gd name="connsiteX73" fmla="*/ 1757367 w 2781300"/>
                    <a:gd name="connsiteY73" fmla="*/ 311945 h 1855788"/>
                    <a:gd name="connsiteX74" fmla="*/ 1735914 w 2781300"/>
                    <a:gd name="connsiteY74" fmla="*/ 364629 h 1855788"/>
                    <a:gd name="connsiteX75" fmla="*/ 1808129 w 2781300"/>
                    <a:gd name="connsiteY75" fmla="*/ 359574 h 1855788"/>
                    <a:gd name="connsiteX76" fmla="*/ 1792112 w 2781300"/>
                    <a:gd name="connsiteY76" fmla="*/ 395862 h 1855788"/>
                    <a:gd name="connsiteX77" fmla="*/ 1908140 w 2781300"/>
                    <a:gd name="connsiteY77" fmla="*/ 388149 h 1855788"/>
                    <a:gd name="connsiteX78" fmla="*/ 1877411 w 2781300"/>
                    <a:gd name="connsiteY78" fmla="*/ 454261 h 1855788"/>
                    <a:gd name="connsiteX79" fmla="*/ 1882194 w 2781300"/>
                    <a:gd name="connsiteY79" fmla="*/ 456941 h 1855788"/>
                    <a:gd name="connsiteX80" fmla="*/ 1972435 w 2781300"/>
                    <a:gd name="connsiteY80" fmla="*/ 451649 h 1855788"/>
                    <a:gd name="connsiteX81" fmla="*/ 1949751 w 2781300"/>
                    <a:gd name="connsiteY81" fmla="*/ 494699 h 1855788"/>
                    <a:gd name="connsiteX82" fmla="*/ 2100242 w 2781300"/>
                    <a:gd name="connsiteY82" fmla="*/ 524674 h 1855788"/>
                    <a:gd name="connsiteX83" fmla="*/ 2080914 w 2781300"/>
                    <a:gd name="connsiteY83" fmla="*/ 567549 h 1855788"/>
                    <a:gd name="connsiteX84" fmla="*/ 2203928 w 2781300"/>
                    <a:gd name="connsiteY84" fmla="*/ 576262 h 1855788"/>
                    <a:gd name="connsiteX85" fmla="*/ 2180042 w 2781300"/>
                    <a:gd name="connsiteY85" fmla="*/ 622605 h 1855788"/>
                    <a:gd name="connsiteX86" fmla="*/ 2346339 w 2781300"/>
                    <a:gd name="connsiteY86" fmla="*/ 631032 h 1855788"/>
                    <a:gd name="connsiteX87" fmla="*/ 2319231 w 2781300"/>
                    <a:gd name="connsiteY87" fmla="*/ 696341 h 1855788"/>
                    <a:gd name="connsiteX88" fmla="*/ 2438404 w 2781300"/>
                    <a:gd name="connsiteY88" fmla="*/ 707232 h 1855788"/>
                    <a:gd name="connsiteX89" fmla="*/ 2416227 w 2781300"/>
                    <a:gd name="connsiteY89" fmla="*/ 746374 h 1855788"/>
                    <a:gd name="connsiteX90" fmla="*/ 2548297 w 2781300"/>
                    <a:gd name="connsiteY90" fmla="*/ 747713 h 1855788"/>
                    <a:gd name="connsiteX91" fmla="*/ 2513846 w 2781300"/>
                    <a:gd name="connsiteY91" fmla="*/ 796728 h 1855788"/>
                    <a:gd name="connsiteX92" fmla="*/ 2660245 w 2781300"/>
                    <a:gd name="connsiteY92" fmla="*/ 795338 h 1855788"/>
                    <a:gd name="connsiteX93" fmla="*/ 2629833 w 2781300"/>
                    <a:gd name="connsiteY93" fmla="*/ 852351 h 1855788"/>
                    <a:gd name="connsiteX94" fmla="*/ 2710659 w 2781300"/>
                    <a:gd name="connsiteY94" fmla="*/ 852487 h 1855788"/>
                    <a:gd name="connsiteX95" fmla="*/ 2692412 w 2781300"/>
                    <a:gd name="connsiteY95" fmla="*/ 881266 h 1855788"/>
                    <a:gd name="connsiteX96" fmla="*/ 2781300 w 2781300"/>
                    <a:gd name="connsiteY9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098822 w 2781300"/>
                    <a:gd name="connsiteY37" fmla="*/ 1787442 h 1855788"/>
                    <a:gd name="connsiteX38" fmla="*/ 1108885 w 2781300"/>
                    <a:gd name="connsiteY38" fmla="*/ 1822451 h 1855788"/>
                    <a:gd name="connsiteX39" fmla="*/ 1023105 w 2781300"/>
                    <a:gd name="connsiteY39" fmla="*/ 1817833 h 1855788"/>
                    <a:gd name="connsiteX40" fmla="*/ 1003642 w 2781300"/>
                    <a:gd name="connsiteY40" fmla="*/ 1814666 h 1855788"/>
                    <a:gd name="connsiteX41" fmla="*/ 997790 w 2781300"/>
                    <a:gd name="connsiteY41" fmla="*/ 1815797 h 1855788"/>
                    <a:gd name="connsiteX42" fmla="*/ 1008873 w 2781300"/>
                    <a:gd name="connsiteY42" fmla="*/ 1855788 h 1855788"/>
                    <a:gd name="connsiteX43" fmla="*/ 839790 w 2781300"/>
                    <a:gd name="connsiteY43" fmla="*/ 1836937 h 1855788"/>
                    <a:gd name="connsiteX44" fmla="*/ 821133 w 2781300"/>
                    <a:gd name="connsiteY44" fmla="*/ 1831631 h 1855788"/>
                    <a:gd name="connsiteX45" fmla="*/ 775540 w 2781300"/>
                    <a:gd name="connsiteY45" fmla="*/ 1828957 h 1855788"/>
                    <a:gd name="connsiteX46" fmla="*/ 0 w 2781300"/>
                    <a:gd name="connsiteY46" fmla="*/ 941388 h 1855788"/>
                    <a:gd name="connsiteX47" fmla="*/ 626400 w 2781300"/>
                    <a:gd name="connsiteY47" fmla="*/ 93223 h 1855788"/>
                    <a:gd name="connsiteX48" fmla="*/ 667074 w 2781300"/>
                    <a:gd name="connsiteY48" fmla="*/ 81034 h 1855788"/>
                    <a:gd name="connsiteX49" fmla="*/ 682305 w 2781300"/>
                    <a:gd name="connsiteY49" fmla="*/ 72919 h 1855788"/>
                    <a:gd name="connsiteX50" fmla="*/ 1008873 w 2781300"/>
                    <a:gd name="connsiteY50" fmla="*/ 0 h 1855788"/>
                    <a:gd name="connsiteX51" fmla="*/ 997186 w 2781300"/>
                    <a:gd name="connsiteY51" fmla="*/ 42173 h 1855788"/>
                    <a:gd name="connsiteX52" fmla="*/ 1023105 w 2781300"/>
                    <a:gd name="connsiteY52" fmla="*/ 37956 h 1855788"/>
                    <a:gd name="connsiteX53" fmla="*/ 1108885 w 2781300"/>
                    <a:gd name="connsiteY53" fmla="*/ 33337 h 1855788"/>
                    <a:gd name="connsiteX54" fmla="*/ 1097623 w 2781300"/>
                    <a:gd name="connsiteY54" fmla="*/ 72518 h 1855788"/>
                    <a:gd name="connsiteX55" fmla="*/ 1136568 w 2781300"/>
                    <a:gd name="connsiteY55" fmla="*/ 66383 h 1855788"/>
                    <a:gd name="connsiteX56" fmla="*/ 1222348 w 2781300"/>
                    <a:gd name="connsiteY56" fmla="*/ 61912 h 1855788"/>
                    <a:gd name="connsiteX57" fmla="*/ 1206030 w 2781300"/>
                    <a:gd name="connsiteY57" fmla="*/ 116866 h 1855788"/>
                    <a:gd name="connsiteX58" fmla="*/ 1232453 w 2781300"/>
                    <a:gd name="connsiteY58" fmla="*/ 127349 h 1855788"/>
                    <a:gd name="connsiteX59" fmla="*/ 1260393 w 2781300"/>
                    <a:gd name="connsiteY59" fmla="*/ 123238 h 1855788"/>
                    <a:gd name="connsiteX60" fmla="*/ 1346173 w 2781300"/>
                    <a:gd name="connsiteY60" fmla="*/ 119062 h 1855788"/>
                    <a:gd name="connsiteX61" fmla="*/ 1332246 w 2781300"/>
                    <a:gd name="connsiteY61" fmla="*/ 162868 h 1855788"/>
                    <a:gd name="connsiteX62" fmla="*/ 1344564 w 2781300"/>
                    <a:gd name="connsiteY62" fmla="*/ 161141 h 1855788"/>
                    <a:gd name="connsiteX63" fmla="*/ 1430344 w 2781300"/>
                    <a:gd name="connsiteY63" fmla="*/ 157162 h 1855788"/>
                    <a:gd name="connsiteX64" fmla="*/ 1413731 w 2781300"/>
                    <a:gd name="connsiteY64" fmla="*/ 206956 h 1855788"/>
                    <a:gd name="connsiteX65" fmla="*/ 1421485 w 2781300"/>
                    <a:gd name="connsiteY65" fmla="*/ 210624 h 1855788"/>
                    <a:gd name="connsiteX66" fmla="*/ 1473151 w 2781300"/>
                    <a:gd name="connsiteY66" fmla="*/ 203783 h 1855788"/>
                    <a:gd name="connsiteX67" fmla="*/ 1558931 w 2781300"/>
                    <a:gd name="connsiteY67" fmla="*/ 200025 h 1855788"/>
                    <a:gd name="connsiteX68" fmla="*/ 1535305 w 2781300"/>
                    <a:gd name="connsiteY68" fmla="*/ 266902 h 1855788"/>
                    <a:gd name="connsiteX69" fmla="*/ 1540646 w 2781300"/>
                    <a:gd name="connsiteY69" fmla="*/ 269743 h 1855788"/>
                    <a:gd name="connsiteX70" fmla="*/ 1620474 w 2781300"/>
                    <a:gd name="connsiteY70" fmla="*/ 263128 h 1855788"/>
                    <a:gd name="connsiteX71" fmla="*/ 1605204 w 2781300"/>
                    <a:gd name="connsiteY71" fmla="*/ 304079 h 1855788"/>
                    <a:gd name="connsiteX72" fmla="*/ 1757367 w 2781300"/>
                    <a:gd name="connsiteY72" fmla="*/ 311945 h 1855788"/>
                    <a:gd name="connsiteX73" fmla="*/ 1735914 w 2781300"/>
                    <a:gd name="connsiteY73" fmla="*/ 364629 h 1855788"/>
                    <a:gd name="connsiteX74" fmla="*/ 1808129 w 2781300"/>
                    <a:gd name="connsiteY74" fmla="*/ 359574 h 1855788"/>
                    <a:gd name="connsiteX75" fmla="*/ 1792112 w 2781300"/>
                    <a:gd name="connsiteY75" fmla="*/ 395862 h 1855788"/>
                    <a:gd name="connsiteX76" fmla="*/ 1908140 w 2781300"/>
                    <a:gd name="connsiteY76" fmla="*/ 388149 h 1855788"/>
                    <a:gd name="connsiteX77" fmla="*/ 1877411 w 2781300"/>
                    <a:gd name="connsiteY77" fmla="*/ 454261 h 1855788"/>
                    <a:gd name="connsiteX78" fmla="*/ 1882194 w 2781300"/>
                    <a:gd name="connsiteY78" fmla="*/ 456941 h 1855788"/>
                    <a:gd name="connsiteX79" fmla="*/ 1972435 w 2781300"/>
                    <a:gd name="connsiteY79" fmla="*/ 451649 h 1855788"/>
                    <a:gd name="connsiteX80" fmla="*/ 1949751 w 2781300"/>
                    <a:gd name="connsiteY80" fmla="*/ 494699 h 1855788"/>
                    <a:gd name="connsiteX81" fmla="*/ 2100242 w 2781300"/>
                    <a:gd name="connsiteY81" fmla="*/ 524674 h 1855788"/>
                    <a:gd name="connsiteX82" fmla="*/ 2080914 w 2781300"/>
                    <a:gd name="connsiteY82" fmla="*/ 567549 h 1855788"/>
                    <a:gd name="connsiteX83" fmla="*/ 2203928 w 2781300"/>
                    <a:gd name="connsiteY83" fmla="*/ 576262 h 1855788"/>
                    <a:gd name="connsiteX84" fmla="*/ 2180042 w 2781300"/>
                    <a:gd name="connsiteY84" fmla="*/ 622605 h 1855788"/>
                    <a:gd name="connsiteX85" fmla="*/ 2346339 w 2781300"/>
                    <a:gd name="connsiteY85" fmla="*/ 631032 h 1855788"/>
                    <a:gd name="connsiteX86" fmla="*/ 2319231 w 2781300"/>
                    <a:gd name="connsiteY86" fmla="*/ 696341 h 1855788"/>
                    <a:gd name="connsiteX87" fmla="*/ 2438404 w 2781300"/>
                    <a:gd name="connsiteY87" fmla="*/ 707232 h 1855788"/>
                    <a:gd name="connsiteX88" fmla="*/ 2416227 w 2781300"/>
                    <a:gd name="connsiteY88" fmla="*/ 746374 h 1855788"/>
                    <a:gd name="connsiteX89" fmla="*/ 2548297 w 2781300"/>
                    <a:gd name="connsiteY89" fmla="*/ 747713 h 1855788"/>
                    <a:gd name="connsiteX90" fmla="*/ 2513846 w 2781300"/>
                    <a:gd name="connsiteY90" fmla="*/ 796728 h 1855788"/>
                    <a:gd name="connsiteX91" fmla="*/ 2660245 w 2781300"/>
                    <a:gd name="connsiteY91" fmla="*/ 795338 h 1855788"/>
                    <a:gd name="connsiteX92" fmla="*/ 2629833 w 2781300"/>
                    <a:gd name="connsiteY92" fmla="*/ 852351 h 1855788"/>
                    <a:gd name="connsiteX93" fmla="*/ 2710659 w 2781300"/>
                    <a:gd name="connsiteY93" fmla="*/ 852487 h 1855788"/>
                    <a:gd name="connsiteX94" fmla="*/ 2692412 w 2781300"/>
                    <a:gd name="connsiteY94" fmla="*/ 881266 h 1855788"/>
                    <a:gd name="connsiteX95" fmla="*/ 2781300 w 2781300"/>
                    <a:gd name="connsiteY9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108885 w 2781300"/>
                    <a:gd name="connsiteY37" fmla="*/ 1822451 h 1855788"/>
                    <a:gd name="connsiteX38" fmla="*/ 1023105 w 2781300"/>
                    <a:gd name="connsiteY38" fmla="*/ 1817833 h 1855788"/>
                    <a:gd name="connsiteX39" fmla="*/ 1003642 w 2781300"/>
                    <a:gd name="connsiteY39" fmla="*/ 1814666 h 1855788"/>
                    <a:gd name="connsiteX40" fmla="*/ 997790 w 2781300"/>
                    <a:gd name="connsiteY40" fmla="*/ 1815797 h 1855788"/>
                    <a:gd name="connsiteX41" fmla="*/ 1008873 w 2781300"/>
                    <a:gd name="connsiteY41" fmla="*/ 1855788 h 1855788"/>
                    <a:gd name="connsiteX42" fmla="*/ 839790 w 2781300"/>
                    <a:gd name="connsiteY42" fmla="*/ 1836937 h 1855788"/>
                    <a:gd name="connsiteX43" fmla="*/ 821133 w 2781300"/>
                    <a:gd name="connsiteY43" fmla="*/ 1831631 h 1855788"/>
                    <a:gd name="connsiteX44" fmla="*/ 775540 w 2781300"/>
                    <a:gd name="connsiteY44" fmla="*/ 1828957 h 1855788"/>
                    <a:gd name="connsiteX45" fmla="*/ 0 w 2781300"/>
                    <a:gd name="connsiteY45" fmla="*/ 941388 h 1855788"/>
                    <a:gd name="connsiteX46" fmla="*/ 626400 w 2781300"/>
                    <a:gd name="connsiteY46" fmla="*/ 93223 h 1855788"/>
                    <a:gd name="connsiteX47" fmla="*/ 667074 w 2781300"/>
                    <a:gd name="connsiteY47" fmla="*/ 81034 h 1855788"/>
                    <a:gd name="connsiteX48" fmla="*/ 682305 w 2781300"/>
                    <a:gd name="connsiteY48" fmla="*/ 72919 h 1855788"/>
                    <a:gd name="connsiteX49" fmla="*/ 1008873 w 2781300"/>
                    <a:gd name="connsiteY49" fmla="*/ 0 h 1855788"/>
                    <a:gd name="connsiteX50" fmla="*/ 997186 w 2781300"/>
                    <a:gd name="connsiteY50" fmla="*/ 42173 h 1855788"/>
                    <a:gd name="connsiteX51" fmla="*/ 1023105 w 2781300"/>
                    <a:gd name="connsiteY51" fmla="*/ 37956 h 1855788"/>
                    <a:gd name="connsiteX52" fmla="*/ 1108885 w 2781300"/>
                    <a:gd name="connsiteY52" fmla="*/ 33337 h 1855788"/>
                    <a:gd name="connsiteX53" fmla="*/ 1097623 w 2781300"/>
                    <a:gd name="connsiteY53" fmla="*/ 72518 h 1855788"/>
                    <a:gd name="connsiteX54" fmla="*/ 1136568 w 2781300"/>
                    <a:gd name="connsiteY54" fmla="*/ 66383 h 1855788"/>
                    <a:gd name="connsiteX55" fmla="*/ 1222348 w 2781300"/>
                    <a:gd name="connsiteY55" fmla="*/ 61912 h 1855788"/>
                    <a:gd name="connsiteX56" fmla="*/ 1206030 w 2781300"/>
                    <a:gd name="connsiteY56" fmla="*/ 116866 h 1855788"/>
                    <a:gd name="connsiteX57" fmla="*/ 1232453 w 2781300"/>
                    <a:gd name="connsiteY57" fmla="*/ 127349 h 1855788"/>
                    <a:gd name="connsiteX58" fmla="*/ 1260393 w 2781300"/>
                    <a:gd name="connsiteY58" fmla="*/ 123238 h 1855788"/>
                    <a:gd name="connsiteX59" fmla="*/ 1346173 w 2781300"/>
                    <a:gd name="connsiteY59" fmla="*/ 119062 h 1855788"/>
                    <a:gd name="connsiteX60" fmla="*/ 1332246 w 2781300"/>
                    <a:gd name="connsiteY60" fmla="*/ 162868 h 1855788"/>
                    <a:gd name="connsiteX61" fmla="*/ 1344564 w 2781300"/>
                    <a:gd name="connsiteY61" fmla="*/ 161141 h 1855788"/>
                    <a:gd name="connsiteX62" fmla="*/ 1430344 w 2781300"/>
                    <a:gd name="connsiteY62" fmla="*/ 157162 h 1855788"/>
                    <a:gd name="connsiteX63" fmla="*/ 1413731 w 2781300"/>
                    <a:gd name="connsiteY63" fmla="*/ 206956 h 1855788"/>
                    <a:gd name="connsiteX64" fmla="*/ 1421485 w 2781300"/>
                    <a:gd name="connsiteY64" fmla="*/ 210624 h 1855788"/>
                    <a:gd name="connsiteX65" fmla="*/ 1473151 w 2781300"/>
                    <a:gd name="connsiteY65" fmla="*/ 203783 h 1855788"/>
                    <a:gd name="connsiteX66" fmla="*/ 1558931 w 2781300"/>
                    <a:gd name="connsiteY66" fmla="*/ 200025 h 1855788"/>
                    <a:gd name="connsiteX67" fmla="*/ 1535305 w 2781300"/>
                    <a:gd name="connsiteY67" fmla="*/ 266902 h 1855788"/>
                    <a:gd name="connsiteX68" fmla="*/ 1540646 w 2781300"/>
                    <a:gd name="connsiteY68" fmla="*/ 269743 h 1855788"/>
                    <a:gd name="connsiteX69" fmla="*/ 1620474 w 2781300"/>
                    <a:gd name="connsiteY69" fmla="*/ 263128 h 1855788"/>
                    <a:gd name="connsiteX70" fmla="*/ 1605204 w 2781300"/>
                    <a:gd name="connsiteY70" fmla="*/ 304079 h 1855788"/>
                    <a:gd name="connsiteX71" fmla="*/ 1757367 w 2781300"/>
                    <a:gd name="connsiteY71" fmla="*/ 311945 h 1855788"/>
                    <a:gd name="connsiteX72" fmla="*/ 1735914 w 2781300"/>
                    <a:gd name="connsiteY72" fmla="*/ 364629 h 1855788"/>
                    <a:gd name="connsiteX73" fmla="*/ 1808129 w 2781300"/>
                    <a:gd name="connsiteY73" fmla="*/ 359574 h 1855788"/>
                    <a:gd name="connsiteX74" fmla="*/ 1792112 w 2781300"/>
                    <a:gd name="connsiteY74" fmla="*/ 395862 h 1855788"/>
                    <a:gd name="connsiteX75" fmla="*/ 1908140 w 2781300"/>
                    <a:gd name="connsiteY75" fmla="*/ 388149 h 1855788"/>
                    <a:gd name="connsiteX76" fmla="*/ 1877411 w 2781300"/>
                    <a:gd name="connsiteY76" fmla="*/ 454261 h 1855788"/>
                    <a:gd name="connsiteX77" fmla="*/ 1882194 w 2781300"/>
                    <a:gd name="connsiteY77" fmla="*/ 456941 h 1855788"/>
                    <a:gd name="connsiteX78" fmla="*/ 1972435 w 2781300"/>
                    <a:gd name="connsiteY78" fmla="*/ 451649 h 1855788"/>
                    <a:gd name="connsiteX79" fmla="*/ 1949751 w 2781300"/>
                    <a:gd name="connsiteY79" fmla="*/ 494699 h 1855788"/>
                    <a:gd name="connsiteX80" fmla="*/ 2100242 w 2781300"/>
                    <a:gd name="connsiteY80" fmla="*/ 524674 h 1855788"/>
                    <a:gd name="connsiteX81" fmla="*/ 2080914 w 2781300"/>
                    <a:gd name="connsiteY81" fmla="*/ 567549 h 1855788"/>
                    <a:gd name="connsiteX82" fmla="*/ 2203928 w 2781300"/>
                    <a:gd name="connsiteY82" fmla="*/ 576262 h 1855788"/>
                    <a:gd name="connsiteX83" fmla="*/ 2180042 w 2781300"/>
                    <a:gd name="connsiteY83" fmla="*/ 622605 h 1855788"/>
                    <a:gd name="connsiteX84" fmla="*/ 2346339 w 2781300"/>
                    <a:gd name="connsiteY84" fmla="*/ 631032 h 1855788"/>
                    <a:gd name="connsiteX85" fmla="*/ 2319231 w 2781300"/>
                    <a:gd name="connsiteY85" fmla="*/ 696341 h 1855788"/>
                    <a:gd name="connsiteX86" fmla="*/ 2438404 w 2781300"/>
                    <a:gd name="connsiteY86" fmla="*/ 707232 h 1855788"/>
                    <a:gd name="connsiteX87" fmla="*/ 2416227 w 2781300"/>
                    <a:gd name="connsiteY87" fmla="*/ 746374 h 1855788"/>
                    <a:gd name="connsiteX88" fmla="*/ 2548297 w 2781300"/>
                    <a:gd name="connsiteY88" fmla="*/ 747713 h 1855788"/>
                    <a:gd name="connsiteX89" fmla="*/ 2513846 w 2781300"/>
                    <a:gd name="connsiteY89" fmla="*/ 796728 h 1855788"/>
                    <a:gd name="connsiteX90" fmla="*/ 2660245 w 2781300"/>
                    <a:gd name="connsiteY90" fmla="*/ 795338 h 1855788"/>
                    <a:gd name="connsiteX91" fmla="*/ 2629833 w 2781300"/>
                    <a:gd name="connsiteY91" fmla="*/ 852351 h 1855788"/>
                    <a:gd name="connsiteX92" fmla="*/ 2710659 w 2781300"/>
                    <a:gd name="connsiteY92" fmla="*/ 852487 h 1855788"/>
                    <a:gd name="connsiteX93" fmla="*/ 2692412 w 2781300"/>
                    <a:gd name="connsiteY93" fmla="*/ 881266 h 1855788"/>
                    <a:gd name="connsiteX94" fmla="*/ 2781300 w 2781300"/>
                    <a:gd name="connsiteY9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23105 w 2781300"/>
                    <a:gd name="connsiteY37" fmla="*/ 1817833 h 1855788"/>
                    <a:gd name="connsiteX38" fmla="*/ 1003642 w 2781300"/>
                    <a:gd name="connsiteY38" fmla="*/ 1814666 h 1855788"/>
                    <a:gd name="connsiteX39" fmla="*/ 997790 w 2781300"/>
                    <a:gd name="connsiteY39" fmla="*/ 1815797 h 1855788"/>
                    <a:gd name="connsiteX40" fmla="*/ 1008873 w 2781300"/>
                    <a:gd name="connsiteY40" fmla="*/ 1855788 h 1855788"/>
                    <a:gd name="connsiteX41" fmla="*/ 839790 w 2781300"/>
                    <a:gd name="connsiteY41" fmla="*/ 1836937 h 1855788"/>
                    <a:gd name="connsiteX42" fmla="*/ 821133 w 2781300"/>
                    <a:gd name="connsiteY42" fmla="*/ 1831631 h 1855788"/>
                    <a:gd name="connsiteX43" fmla="*/ 775540 w 2781300"/>
                    <a:gd name="connsiteY43" fmla="*/ 1828957 h 1855788"/>
                    <a:gd name="connsiteX44" fmla="*/ 0 w 2781300"/>
                    <a:gd name="connsiteY44" fmla="*/ 941388 h 1855788"/>
                    <a:gd name="connsiteX45" fmla="*/ 626400 w 2781300"/>
                    <a:gd name="connsiteY45" fmla="*/ 93223 h 1855788"/>
                    <a:gd name="connsiteX46" fmla="*/ 667074 w 2781300"/>
                    <a:gd name="connsiteY46" fmla="*/ 81034 h 1855788"/>
                    <a:gd name="connsiteX47" fmla="*/ 682305 w 2781300"/>
                    <a:gd name="connsiteY47" fmla="*/ 72919 h 1855788"/>
                    <a:gd name="connsiteX48" fmla="*/ 1008873 w 2781300"/>
                    <a:gd name="connsiteY48" fmla="*/ 0 h 1855788"/>
                    <a:gd name="connsiteX49" fmla="*/ 997186 w 2781300"/>
                    <a:gd name="connsiteY49" fmla="*/ 42173 h 1855788"/>
                    <a:gd name="connsiteX50" fmla="*/ 1023105 w 2781300"/>
                    <a:gd name="connsiteY50" fmla="*/ 37956 h 1855788"/>
                    <a:gd name="connsiteX51" fmla="*/ 1108885 w 2781300"/>
                    <a:gd name="connsiteY51" fmla="*/ 33337 h 1855788"/>
                    <a:gd name="connsiteX52" fmla="*/ 1097623 w 2781300"/>
                    <a:gd name="connsiteY52" fmla="*/ 72518 h 1855788"/>
                    <a:gd name="connsiteX53" fmla="*/ 1136568 w 2781300"/>
                    <a:gd name="connsiteY53" fmla="*/ 66383 h 1855788"/>
                    <a:gd name="connsiteX54" fmla="*/ 1222348 w 2781300"/>
                    <a:gd name="connsiteY54" fmla="*/ 61912 h 1855788"/>
                    <a:gd name="connsiteX55" fmla="*/ 1206030 w 2781300"/>
                    <a:gd name="connsiteY55" fmla="*/ 116866 h 1855788"/>
                    <a:gd name="connsiteX56" fmla="*/ 1232453 w 2781300"/>
                    <a:gd name="connsiteY56" fmla="*/ 127349 h 1855788"/>
                    <a:gd name="connsiteX57" fmla="*/ 1260393 w 2781300"/>
                    <a:gd name="connsiteY57" fmla="*/ 123238 h 1855788"/>
                    <a:gd name="connsiteX58" fmla="*/ 1346173 w 2781300"/>
                    <a:gd name="connsiteY58" fmla="*/ 119062 h 1855788"/>
                    <a:gd name="connsiteX59" fmla="*/ 1332246 w 2781300"/>
                    <a:gd name="connsiteY59" fmla="*/ 162868 h 1855788"/>
                    <a:gd name="connsiteX60" fmla="*/ 1344564 w 2781300"/>
                    <a:gd name="connsiteY60" fmla="*/ 161141 h 1855788"/>
                    <a:gd name="connsiteX61" fmla="*/ 1430344 w 2781300"/>
                    <a:gd name="connsiteY61" fmla="*/ 157162 h 1855788"/>
                    <a:gd name="connsiteX62" fmla="*/ 1413731 w 2781300"/>
                    <a:gd name="connsiteY62" fmla="*/ 206956 h 1855788"/>
                    <a:gd name="connsiteX63" fmla="*/ 1421485 w 2781300"/>
                    <a:gd name="connsiteY63" fmla="*/ 210624 h 1855788"/>
                    <a:gd name="connsiteX64" fmla="*/ 1473151 w 2781300"/>
                    <a:gd name="connsiteY64" fmla="*/ 203783 h 1855788"/>
                    <a:gd name="connsiteX65" fmla="*/ 1558931 w 2781300"/>
                    <a:gd name="connsiteY65" fmla="*/ 200025 h 1855788"/>
                    <a:gd name="connsiteX66" fmla="*/ 1535305 w 2781300"/>
                    <a:gd name="connsiteY66" fmla="*/ 266902 h 1855788"/>
                    <a:gd name="connsiteX67" fmla="*/ 1540646 w 2781300"/>
                    <a:gd name="connsiteY67" fmla="*/ 269743 h 1855788"/>
                    <a:gd name="connsiteX68" fmla="*/ 1620474 w 2781300"/>
                    <a:gd name="connsiteY68" fmla="*/ 263128 h 1855788"/>
                    <a:gd name="connsiteX69" fmla="*/ 1605204 w 2781300"/>
                    <a:gd name="connsiteY69" fmla="*/ 304079 h 1855788"/>
                    <a:gd name="connsiteX70" fmla="*/ 1757367 w 2781300"/>
                    <a:gd name="connsiteY70" fmla="*/ 311945 h 1855788"/>
                    <a:gd name="connsiteX71" fmla="*/ 1735914 w 2781300"/>
                    <a:gd name="connsiteY71" fmla="*/ 364629 h 1855788"/>
                    <a:gd name="connsiteX72" fmla="*/ 1808129 w 2781300"/>
                    <a:gd name="connsiteY72" fmla="*/ 359574 h 1855788"/>
                    <a:gd name="connsiteX73" fmla="*/ 1792112 w 2781300"/>
                    <a:gd name="connsiteY73" fmla="*/ 395862 h 1855788"/>
                    <a:gd name="connsiteX74" fmla="*/ 1908140 w 2781300"/>
                    <a:gd name="connsiteY74" fmla="*/ 388149 h 1855788"/>
                    <a:gd name="connsiteX75" fmla="*/ 1877411 w 2781300"/>
                    <a:gd name="connsiteY75" fmla="*/ 454261 h 1855788"/>
                    <a:gd name="connsiteX76" fmla="*/ 1882194 w 2781300"/>
                    <a:gd name="connsiteY76" fmla="*/ 456941 h 1855788"/>
                    <a:gd name="connsiteX77" fmla="*/ 1972435 w 2781300"/>
                    <a:gd name="connsiteY77" fmla="*/ 451649 h 1855788"/>
                    <a:gd name="connsiteX78" fmla="*/ 1949751 w 2781300"/>
                    <a:gd name="connsiteY78" fmla="*/ 494699 h 1855788"/>
                    <a:gd name="connsiteX79" fmla="*/ 2100242 w 2781300"/>
                    <a:gd name="connsiteY79" fmla="*/ 524674 h 1855788"/>
                    <a:gd name="connsiteX80" fmla="*/ 2080914 w 2781300"/>
                    <a:gd name="connsiteY80" fmla="*/ 567549 h 1855788"/>
                    <a:gd name="connsiteX81" fmla="*/ 2203928 w 2781300"/>
                    <a:gd name="connsiteY81" fmla="*/ 576262 h 1855788"/>
                    <a:gd name="connsiteX82" fmla="*/ 2180042 w 2781300"/>
                    <a:gd name="connsiteY82" fmla="*/ 622605 h 1855788"/>
                    <a:gd name="connsiteX83" fmla="*/ 2346339 w 2781300"/>
                    <a:gd name="connsiteY83" fmla="*/ 631032 h 1855788"/>
                    <a:gd name="connsiteX84" fmla="*/ 2319231 w 2781300"/>
                    <a:gd name="connsiteY84" fmla="*/ 696341 h 1855788"/>
                    <a:gd name="connsiteX85" fmla="*/ 2438404 w 2781300"/>
                    <a:gd name="connsiteY85" fmla="*/ 707232 h 1855788"/>
                    <a:gd name="connsiteX86" fmla="*/ 2416227 w 2781300"/>
                    <a:gd name="connsiteY86" fmla="*/ 746374 h 1855788"/>
                    <a:gd name="connsiteX87" fmla="*/ 2548297 w 2781300"/>
                    <a:gd name="connsiteY87" fmla="*/ 747713 h 1855788"/>
                    <a:gd name="connsiteX88" fmla="*/ 2513846 w 2781300"/>
                    <a:gd name="connsiteY88" fmla="*/ 796728 h 1855788"/>
                    <a:gd name="connsiteX89" fmla="*/ 2660245 w 2781300"/>
                    <a:gd name="connsiteY89" fmla="*/ 795338 h 1855788"/>
                    <a:gd name="connsiteX90" fmla="*/ 2629833 w 2781300"/>
                    <a:gd name="connsiteY90" fmla="*/ 852351 h 1855788"/>
                    <a:gd name="connsiteX91" fmla="*/ 2710659 w 2781300"/>
                    <a:gd name="connsiteY91" fmla="*/ 852487 h 1855788"/>
                    <a:gd name="connsiteX92" fmla="*/ 2692412 w 2781300"/>
                    <a:gd name="connsiteY92" fmla="*/ 881266 h 1855788"/>
                    <a:gd name="connsiteX93" fmla="*/ 2781300 w 2781300"/>
                    <a:gd name="connsiteY9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03642 w 2781300"/>
                    <a:gd name="connsiteY37" fmla="*/ 1814666 h 1855788"/>
                    <a:gd name="connsiteX38" fmla="*/ 997790 w 2781300"/>
                    <a:gd name="connsiteY38" fmla="*/ 1815797 h 1855788"/>
                    <a:gd name="connsiteX39" fmla="*/ 1008873 w 2781300"/>
                    <a:gd name="connsiteY39" fmla="*/ 1855788 h 1855788"/>
                    <a:gd name="connsiteX40" fmla="*/ 839790 w 2781300"/>
                    <a:gd name="connsiteY40" fmla="*/ 1836937 h 1855788"/>
                    <a:gd name="connsiteX41" fmla="*/ 821133 w 2781300"/>
                    <a:gd name="connsiteY41" fmla="*/ 1831631 h 1855788"/>
                    <a:gd name="connsiteX42" fmla="*/ 775540 w 2781300"/>
                    <a:gd name="connsiteY42" fmla="*/ 1828957 h 1855788"/>
                    <a:gd name="connsiteX43" fmla="*/ 0 w 2781300"/>
                    <a:gd name="connsiteY43" fmla="*/ 941388 h 1855788"/>
                    <a:gd name="connsiteX44" fmla="*/ 626400 w 2781300"/>
                    <a:gd name="connsiteY44" fmla="*/ 93223 h 1855788"/>
                    <a:gd name="connsiteX45" fmla="*/ 667074 w 2781300"/>
                    <a:gd name="connsiteY45" fmla="*/ 81034 h 1855788"/>
                    <a:gd name="connsiteX46" fmla="*/ 682305 w 2781300"/>
                    <a:gd name="connsiteY46" fmla="*/ 72919 h 1855788"/>
                    <a:gd name="connsiteX47" fmla="*/ 1008873 w 2781300"/>
                    <a:gd name="connsiteY47" fmla="*/ 0 h 1855788"/>
                    <a:gd name="connsiteX48" fmla="*/ 997186 w 2781300"/>
                    <a:gd name="connsiteY48" fmla="*/ 42173 h 1855788"/>
                    <a:gd name="connsiteX49" fmla="*/ 1023105 w 2781300"/>
                    <a:gd name="connsiteY49" fmla="*/ 37956 h 1855788"/>
                    <a:gd name="connsiteX50" fmla="*/ 1108885 w 2781300"/>
                    <a:gd name="connsiteY50" fmla="*/ 33337 h 1855788"/>
                    <a:gd name="connsiteX51" fmla="*/ 1097623 w 2781300"/>
                    <a:gd name="connsiteY51" fmla="*/ 72518 h 1855788"/>
                    <a:gd name="connsiteX52" fmla="*/ 1136568 w 2781300"/>
                    <a:gd name="connsiteY52" fmla="*/ 66383 h 1855788"/>
                    <a:gd name="connsiteX53" fmla="*/ 1222348 w 2781300"/>
                    <a:gd name="connsiteY53" fmla="*/ 61912 h 1855788"/>
                    <a:gd name="connsiteX54" fmla="*/ 1206030 w 2781300"/>
                    <a:gd name="connsiteY54" fmla="*/ 116866 h 1855788"/>
                    <a:gd name="connsiteX55" fmla="*/ 1232453 w 2781300"/>
                    <a:gd name="connsiteY55" fmla="*/ 127349 h 1855788"/>
                    <a:gd name="connsiteX56" fmla="*/ 1260393 w 2781300"/>
                    <a:gd name="connsiteY56" fmla="*/ 123238 h 1855788"/>
                    <a:gd name="connsiteX57" fmla="*/ 1346173 w 2781300"/>
                    <a:gd name="connsiteY57" fmla="*/ 119062 h 1855788"/>
                    <a:gd name="connsiteX58" fmla="*/ 1332246 w 2781300"/>
                    <a:gd name="connsiteY58" fmla="*/ 162868 h 1855788"/>
                    <a:gd name="connsiteX59" fmla="*/ 1344564 w 2781300"/>
                    <a:gd name="connsiteY59" fmla="*/ 161141 h 1855788"/>
                    <a:gd name="connsiteX60" fmla="*/ 1430344 w 2781300"/>
                    <a:gd name="connsiteY60" fmla="*/ 157162 h 1855788"/>
                    <a:gd name="connsiteX61" fmla="*/ 1413731 w 2781300"/>
                    <a:gd name="connsiteY61" fmla="*/ 206956 h 1855788"/>
                    <a:gd name="connsiteX62" fmla="*/ 1421485 w 2781300"/>
                    <a:gd name="connsiteY62" fmla="*/ 210624 h 1855788"/>
                    <a:gd name="connsiteX63" fmla="*/ 1473151 w 2781300"/>
                    <a:gd name="connsiteY63" fmla="*/ 203783 h 1855788"/>
                    <a:gd name="connsiteX64" fmla="*/ 1558931 w 2781300"/>
                    <a:gd name="connsiteY64" fmla="*/ 200025 h 1855788"/>
                    <a:gd name="connsiteX65" fmla="*/ 1535305 w 2781300"/>
                    <a:gd name="connsiteY65" fmla="*/ 266902 h 1855788"/>
                    <a:gd name="connsiteX66" fmla="*/ 1540646 w 2781300"/>
                    <a:gd name="connsiteY66" fmla="*/ 269743 h 1855788"/>
                    <a:gd name="connsiteX67" fmla="*/ 1620474 w 2781300"/>
                    <a:gd name="connsiteY67" fmla="*/ 263128 h 1855788"/>
                    <a:gd name="connsiteX68" fmla="*/ 1605204 w 2781300"/>
                    <a:gd name="connsiteY68" fmla="*/ 304079 h 1855788"/>
                    <a:gd name="connsiteX69" fmla="*/ 1757367 w 2781300"/>
                    <a:gd name="connsiteY69" fmla="*/ 311945 h 1855788"/>
                    <a:gd name="connsiteX70" fmla="*/ 1735914 w 2781300"/>
                    <a:gd name="connsiteY70" fmla="*/ 364629 h 1855788"/>
                    <a:gd name="connsiteX71" fmla="*/ 1808129 w 2781300"/>
                    <a:gd name="connsiteY71" fmla="*/ 359574 h 1855788"/>
                    <a:gd name="connsiteX72" fmla="*/ 1792112 w 2781300"/>
                    <a:gd name="connsiteY72" fmla="*/ 395862 h 1855788"/>
                    <a:gd name="connsiteX73" fmla="*/ 1908140 w 2781300"/>
                    <a:gd name="connsiteY73" fmla="*/ 388149 h 1855788"/>
                    <a:gd name="connsiteX74" fmla="*/ 1877411 w 2781300"/>
                    <a:gd name="connsiteY74" fmla="*/ 454261 h 1855788"/>
                    <a:gd name="connsiteX75" fmla="*/ 1882194 w 2781300"/>
                    <a:gd name="connsiteY75" fmla="*/ 456941 h 1855788"/>
                    <a:gd name="connsiteX76" fmla="*/ 1972435 w 2781300"/>
                    <a:gd name="connsiteY76" fmla="*/ 451649 h 1855788"/>
                    <a:gd name="connsiteX77" fmla="*/ 1949751 w 2781300"/>
                    <a:gd name="connsiteY77" fmla="*/ 494699 h 1855788"/>
                    <a:gd name="connsiteX78" fmla="*/ 2100242 w 2781300"/>
                    <a:gd name="connsiteY78" fmla="*/ 524674 h 1855788"/>
                    <a:gd name="connsiteX79" fmla="*/ 2080914 w 2781300"/>
                    <a:gd name="connsiteY79" fmla="*/ 567549 h 1855788"/>
                    <a:gd name="connsiteX80" fmla="*/ 2203928 w 2781300"/>
                    <a:gd name="connsiteY80" fmla="*/ 576262 h 1855788"/>
                    <a:gd name="connsiteX81" fmla="*/ 2180042 w 2781300"/>
                    <a:gd name="connsiteY81" fmla="*/ 622605 h 1855788"/>
                    <a:gd name="connsiteX82" fmla="*/ 2346339 w 2781300"/>
                    <a:gd name="connsiteY82" fmla="*/ 631032 h 1855788"/>
                    <a:gd name="connsiteX83" fmla="*/ 2319231 w 2781300"/>
                    <a:gd name="connsiteY83" fmla="*/ 696341 h 1855788"/>
                    <a:gd name="connsiteX84" fmla="*/ 2438404 w 2781300"/>
                    <a:gd name="connsiteY84" fmla="*/ 707232 h 1855788"/>
                    <a:gd name="connsiteX85" fmla="*/ 2416227 w 2781300"/>
                    <a:gd name="connsiteY85" fmla="*/ 746374 h 1855788"/>
                    <a:gd name="connsiteX86" fmla="*/ 2548297 w 2781300"/>
                    <a:gd name="connsiteY86" fmla="*/ 747713 h 1855788"/>
                    <a:gd name="connsiteX87" fmla="*/ 2513846 w 2781300"/>
                    <a:gd name="connsiteY87" fmla="*/ 796728 h 1855788"/>
                    <a:gd name="connsiteX88" fmla="*/ 2660245 w 2781300"/>
                    <a:gd name="connsiteY88" fmla="*/ 795338 h 1855788"/>
                    <a:gd name="connsiteX89" fmla="*/ 2629833 w 2781300"/>
                    <a:gd name="connsiteY89" fmla="*/ 852351 h 1855788"/>
                    <a:gd name="connsiteX90" fmla="*/ 2710659 w 2781300"/>
                    <a:gd name="connsiteY90" fmla="*/ 852487 h 1855788"/>
                    <a:gd name="connsiteX91" fmla="*/ 2692412 w 2781300"/>
                    <a:gd name="connsiteY91" fmla="*/ 881266 h 1855788"/>
                    <a:gd name="connsiteX92" fmla="*/ 2781300 w 2781300"/>
                    <a:gd name="connsiteY9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136568 w 2781300"/>
                    <a:gd name="connsiteY51" fmla="*/ 66383 h 1855788"/>
                    <a:gd name="connsiteX52" fmla="*/ 1222348 w 2781300"/>
                    <a:gd name="connsiteY52" fmla="*/ 61912 h 1855788"/>
                    <a:gd name="connsiteX53" fmla="*/ 1206030 w 2781300"/>
                    <a:gd name="connsiteY53" fmla="*/ 116866 h 1855788"/>
                    <a:gd name="connsiteX54" fmla="*/ 1232453 w 2781300"/>
                    <a:gd name="connsiteY54" fmla="*/ 127349 h 1855788"/>
                    <a:gd name="connsiteX55" fmla="*/ 1260393 w 2781300"/>
                    <a:gd name="connsiteY55" fmla="*/ 123238 h 1855788"/>
                    <a:gd name="connsiteX56" fmla="*/ 1346173 w 2781300"/>
                    <a:gd name="connsiteY56" fmla="*/ 119062 h 1855788"/>
                    <a:gd name="connsiteX57" fmla="*/ 1332246 w 2781300"/>
                    <a:gd name="connsiteY57" fmla="*/ 162868 h 1855788"/>
                    <a:gd name="connsiteX58" fmla="*/ 1344564 w 2781300"/>
                    <a:gd name="connsiteY58" fmla="*/ 161141 h 1855788"/>
                    <a:gd name="connsiteX59" fmla="*/ 1430344 w 2781300"/>
                    <a:gd name="connsiteY59" fmla="*/ 157162 h 1855788"/>
                    <a:gd name="connsiteX60" fmla="*/ 1413731 w 2781300"/>
                    <a:gd name="connsiteY60" fmla="*/ 206956 h 1855788"/>
                    <a:gd name="connsiteX61" fmla="*/ 1421485 w 2781300"/>
                    <a:gd name="connsiteY61" fmla="*/ 210624 h 1855788"/>
                    <a:gd name="connsiteX62" fmla="*/ 1473151 w 2781300"/>
                    <a:gd name="connsiteY62" fmla="*/ 203783 h 1855788"/>
                    <a:gd name="connsiteX63" fmla="*/ 1558931 w 2781300"/>
                    <a:gd name="connsiteY63" fmla="*/ 200025 h 1855788"/>
                    <a:gd name="connsiteX64" fmla="*/ 1535305 w 2781300"/>
                    <a:gd name="connsiteY64" fmla="*/ 266902 h 1855788"/>
                    <a:gd name="connsiteX65" fmla="*/ 1540646 w 2781300"/>
                    <a:gd name="connsiteY65" fmla="*/ 269743 h 1855788"/>
                    <a:gd name="connsiteX66" fmla="*/ 1620474 w 2781300"/>
                    <a:gd name="connsiteY66" fmla="*/ 263128 h 1855788"/>
                    <a:gd name="connsiteX67" fmla="*/ 1605204 w 2781300"/>
                    <a:gd name="connsiteY67" fmla="*/ 304079 h 1855788"/>
                    <a:gd name="connsiteX68" fmla="*/ 1757367 w 2781300"/>
                    <a:gd name="connsiteY68" fmla="*/ 311945 h 1855788"/>
                    <a:gd name="connsiteX69" fmla="*/ 1735914 w 2781300"/>
                    <a:gd name="connsiteY69" fmla="*/ 364629 h 1855788"/>
                    <a:gd name="connsiteX70" fmla="*/ 1808129 w 2781300"/>
                    <a:gd name="connsiteY70" fmla="*/ 359574 h 1855788"/>
                    <a:gd name="connsiteX71" fmla="*/ 1792112 w 2781300"/>
                    <a:gd name="connsiteY71" fmla="*/ 395862 h 1855788"/>
                    <a:gd name="connsiteX72" fmla="*/ 1908140 w 2781300"/>
                    <a:gd name="connsiteY72" fmla="*/ 388149 h 1855788"/>
                    <a:gd name="connsiteX73" fmla="*/ 1877411 w 2781300"/>
                    <a:gd name="connsiteY73" fmla="*/ 454261 h 1855788"/>
                    <a:gd name="connsiteX74" fmla="*/ 1882194 w 2781300"/>
                    <a:gd name="connsiteY74" fmla="*/ 456941 h 1855788"/>
                    <a:gd name="connsiteX75" fmla="*/ 1972435 w 2781300"/>
                    <a:gd name="connsiteY75" fmla="*/ 451649 h 1855788"/>
                    <a:gd name="connsiteX76" fmla="*/ 1949751 w 2781300"/>
                    <a:gd name="connsiteY76" fmla="*/ 494699 h 1855788"/>
                    <a:gd name="connsiteX77" fmla="*/ 2100242 w 2781300"/>
                    <a:gd name="connsiteY77" fmla="*/ 524674 h 1855788"/>
                    <a:gd name="connsiteX78" fmla="*/ 2080914 w 2781300"/>
                    <a:gd name="connsiteY78" fmla="*/ 567549 h 1855788"/>
                    <a:gd name="connsiteX79" fmla="*/ 2203928 w 2781300"/>
                    <a:gd name="connsiteY79" fmla="*/ 576262 h 1855788"/>
                    <a:gd name="connsiteX80" fmla="*/ 2180042 w 2781300"/>
                    <a:gd name="connsiteY80" fmla="*/ 622605 h 1855788"/>
                    <a:gd name="connsiteX81" fmla="*/ 2346339 w 2781300"/>
                    <a:gd name="connsiteY81" fmla="*/ 631032 h 1855788"/>
                    <a:gd name="connsiteX82" fmla="*/ 2319231 w 2781300"/>
                    <a:gd name="connsiteY82" fmla="*/ 696341 h 1855788"/>
                    <a:gd name="connsiteX83" fmla="*/ 2438404 w 2781300"/>
                    <a:gd name="connsiteY83" fmla="*/ 707232 h 1855788"/>
                    <a:gd name="connsiteX84" fmla="*/ 2416227 w 2781300"/>
                    <a:gd name="connsiteY84" fmla="*/ 746374 h 1855788"/>
                    <a:gd name="connsiteX85" fmla="*/ 2548297 w 2781300"/>
                    <a:gd name="connsiteY85" fmla="*/ 747713 h 1855788"/>
                    <a:gd name="connsiteX86" fmla="*/ 2513846 w 2781300"/>
                    <a:gd name="connsiteY86" fmla="*/ 796728 h 1855788"/>
                    <a:gd name="connsiteX87" fmla="*/ 2660245 w 2781300"/>
                    <a:gd name="connsiteY87" fmla="*/ 795338 h 1855788"/>
                    <a:gd name="connsiteX88" fmla="*/ 2629833 w 2781300"/>
                    <a:gd name="connsiteY88" fmla="*/ 852351 h 1855788"/>
                    <a:gd name="connsiteX89" fmla="*/ 2710659 w 2781300"/>
                    <a:gd name="connsiteY89" fmla="*/ 852487 h 1855788"/>
                    <a:gd name="connsiteX90" fmla="*/ 2692412 w 2781300"/>
                    <a:gd name="connsiteY90" fmla="*/ 881266 h 1855788"/>
                    <a:gd name="connsiteX91" fmla="*/ 2781300 w 2781300"/>
                    <a:gd name="connsiteY9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222348 w 2781300"/>
                    <a:gd name="connsiteY51" fmla="*/ 61912 h 1855788"/>
                    <a:gd name="connsiteX52" fmla="*/ 1206030 w 2781300"/>
                    <a:gd name="connsiteY52" fmla="*/ 116866 h 1855788"/>
                    <a:gd name="connsiteX53" fmla="*/ 1232453 w 2781300"/>
                    <a:gd name="connsiteY53" fmla="*/ 127349 h 1855788"/>
                    <a:gd name="connsiteX54" fmla="*/ 1260393 w 2781300"/>
                    <a:gd name="connsiteY54" fmla="*/ 123238 h 1855788"/>
                    <a:gd name="connsiteX55" fmla="*/ 1346173 w 2781300"/>
                    <a:gd name="connsiteY55" fmla="*/ 119062 h 1855788"/>
                    <a:gd name="connsiteX56" fmla="*/ 1332246 w 2781300"/>
                    <a:gd name="connsiteY56" fmla="*/ 162868 h 1855788"/>
                    <a:gd name="connsiteX57" fmla="*/ 1344564 w 2781300"/>
                    <a:gd name="connsiteY57" fmla="*/ 161141 h 1855788"/>
                    <a:gd name="connsiteX58" fmla="*/ 1430344 w 2781300"/>
                    <a:gd name="connsiteY58" fmla="*/ 157162 h 1855788"/>
                    <a:gd name="connsiteX59" fmla="*/ 1413731 w 2781300"/>
                    <a:gd name="connsiteY59" fmla="*/ 206956 h 1855788"/>
                    <a:gd name="connsiteX60" fmla="*/ 1421485 w 2781300"/>
                    <a:gd name="connsiteY60" fmla="*/ 210624 h 1855788"/>
                    <a:gd name="connsiteX61" fmla="*/ 1473151 w 2781300"/>
                    <a:gd name="connsiteY61" fmla="*/ 203783 h 1855788"/>
                    <a:gd name="connsiteX62" fmla="*/ 1558931 w 2781300"/>
                    <a:gd name="connsiteY62" fmla="*/ 200025 h 1855788"/>
                    <a:gd name="connsiteX63" fmla="*/ 1535305 w 2781300"/>
                    <a:gd name="connsiteY63" fmla="*/ 266902 h 1855788"/>
                    <a:gd name="connsiteX64" fmla="*/ 1540646 w 2781300"/>
                    <a:gd name="connsiteY64" fmla="*/ 269743 h 1855788"/>
                    <a:gd name="connsiteX65" fmla="*/ 1620474 w 2781300"/>
                    <a:gd name="connsiteY65" fmla="*/ 263128 h 1855788"/>
                    <a:gd name="connsiteX66" fmla="*/ 1605204 w 2781300"/>
                    <a:gd name="connsiteY66" fmla="*/ 304079 h 1855788"/>
                    <a:gd name="connsiteX67" fmla="*/ 1757367 w 2781300"/>
                    <a:gd name="connsiteY67" fmla="*/ 311945 h 1855788"/>
                    <a:gd name="connsiteX68" fmla="*/ 1735914 w 2781300"/>
                    <a:gd name="connsiteY68" fmla="*/ 364629 h 1855788"/>
                    <a:gd name="connsiteX69" fmla="*/ 1808129 w 2781300"/>
                    <a:gd name="connsiteY69" fmla="*/ 359574 h 1855788"/>
                    <a:gd name="connsiteX70" fmla="*/ 1792112 w 2781300"/>
                    <a:gd name="connsiteY70" fmla="*/ 395862 h 1855788"/>
                    <a:gd name="connsiteX71" fmla="*/ 1908140 w 2781300"/>
                    <a:gd name="connsiteY71" fmla="*/ 388149 h 1855788"/>
                    <a:gd name="connsiteX72" fmla="*/ 1877411 w 2781300"/>
                    <a:gd name="connsiteY72" fmla="*/ 454261 h 1855788"/>
                    <a:gd name="connsiteX73" fmla="*/ 1882194 w 2781300"/>
                    <a:gd name="connsiteY73" fmla="*/ 456941 h 1855788"/>
                    <a:gd name="connsiteX74" fmla="*/ 1972435 w 2781300"/>
                    <a:gd name="connsiteY74" fmla="*/ 451649 h 1855788"/>
                    <a:gd name="connsiteX75" fmla="*/ 1949751 w 2781300"/>
                    <a:gd name="connsiteY75" fmla="*/ 494699 h 1855788"/>
                    <a:gd name="connsiteX76" fmla="*/ 2100242 w 2781300"/>
                    <a:gd name="connsiteY76" fmla="*/ 524674 h 1855788"/>
                    <a:gd name="connsiteX77" fmla="*/ 2080914 w 2781300"/>
                    <a:gd name="connsiteY77" fmla="*/ 567549 h 1855788"/>
                    <a:gd name="connsiteX78" fmla="*/ 2203928 w 2781300"/>
                    <a:gd name="connsiteY78" fmla="*/ 576262 h 1855788"/>
                    <a:gd name="connsiteX79" fmla="*/ 2180042 w 2781300"/>
                    <a:gd name="connsiteY79" fmla="*/ 622605 h 1855788"/>
                    <a:gd name="connsiteX80" fmla="*/ 2346339 w 2781300"/>
                    <a:gd name="connsiteY80" fmla="*/ 631032 h 1855788"/>
                    <a:gd name="connsiteX81" fmla="*/ 2319231 w 2781300"/>
                    <a:gd name="connsiteY81" fmla="*/ 696341 h 1855788"/>
                    <a:gd name="connsiteX82" fmla="*/ 2438404 w 2781300"/>
                    <a:gd name="connsiteY82" fmla="*/ 707232 h 1855788"/>
                    <a:gd name="connsiteX83" fmla="*/ 2416227 w 2781300"/>
                    <a:gd name="connsiteY83" fmla="*/ 746374 h 1855788"/>
                    <a:gd name="connsiteX84" fmla="*/ 2548297 w 2781300"/>
                    <a:gd name="connsiteY84" fmla="*/ 747713 h 1855788"/>
                    <a:gd name="connsiteX85" fmla="*/ 2513846 w 2781300"/>
                    <a:gd name="connsiteY85" fmla="*/ 796728 h 1855788"/>
                    <a:gd name="connsiteX86" fmla="*/ 2660245 w 2781300"/>
                    <a:gd name="connsiteY86" fmla="*/ 795338 h 1855788"/>
                    <a:gd name="connsiteX87" fmla="*/ 2629833 w 2781300"/>
                    <a:gd name="connsiteY87" fmla="*/ 852351 h 1855788"/>
                    <a:gd name="connsiteX88" fmla="*/ 2710659 w 2781300"/>
                    <a:gd name="connsiteY88" fmla="*/ 852487 h 1855788"/>
                    <a:gd name="connsiteX89" fmla="*/ 2692412 w 2781300"/>
                    <a:gd name="connsiteY89" fmla="*/ 881266 h 1855788"/>
                    <a:gd name="connsiteX90" fmla="*/ 2781300 w 2781300"/>
                    <a:gd name="connsiteY9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32453 w 2781300"/>
                    <a:gd name="connsiteY52" fmla="*/ 127349 h 1855788"/>
                    <a:gd name="connsiteX53" fmla="*/ 1260393 w 2781300"/>
                    <a:gd name="connsiteY53" fmla="*/ 123238 h 1855788"/>
                    <a:gd name="connsiteX54" fmla="*/ 1346173 w 2781300"/>
                    <a:gd name="connsiteY54" fmla="*/ 119062 h 1855788"/>
                    <a:gd name="connsiteX55" fmla="*/ 1332246 w 2781300"/>
                    <a:gd name="connsiteY55" fmla="*/ 162868 h 1855788"/>
                    <a:gd name="connsiteX56" fmla="*/ 1344564 w 2781300"/>
                    <a:gd name="connsiteY56" fmla="*/ 161141 h 1855788"/>
                    <a:gd name="connsiteX57" fmla="*/ 1430344 w 2781300"/>
                    <a:gd name="connsiteY57" fmla="*/ 157162 h 1855788"/>
                    <a:gd name="connsiteX58" fmla="*/ 1413731 w 2781300"/>
                    <a:gd name="connsiteY58" fmla="*/ 206956 h 1855788"/>
                    <a:gd name="connsiteX59" fmla="*/ 1421485 w 2781300"/>
                    <a:gd name="connsiteY59" fmla="*/ 210624 h 1855788"/>
                    <a:gd name="connsiteX60" fmla="*/ 1473151 w 2781300"/>
                    <a:gd name="connsiteY60" fmla="*/ 203783 h 1855788"/>
                    <a:gd name="connsiteX61" fmla="*/ 1558931 w 2781300"/>
                    <a:gd name="connsiteY61" fmla="*/ 200025 h 1855788"/>
                    <a:gd name="connsiteX62" fmla="*/ 1535305 w 2781300"/>
                    <a:gd name="connsiteY62" fmla="*/ 266902 h 1855788"/>
                    <a:gd name="connsiteX63" fmla="*/ 1540646 w 2781300"/>
                    <a:gd name="connsiteY63" fmla="*/ 269743 h 1855788"/>
                    <a:gd name="connsiteX64" fmla="*/ 1620474 w 2781300"/>
                    <a:gd name="connsiteY64" fmla="*/ 263128 h 1855788"/>
                    <a:gd name="connsiteX65" fmla="*/ 1605204 w 2781300"/>
                    <a:gd name="connsiteY65" fmla="*/ 304079 h 1855788"/>
                    <a:gd name="connsiteX66" fmla="*/ 1757367 w 2781300"/>
                    <a:gd name="connsiteY66" fmla="*/ 311945 h 1855788"/>
                    <a:gd name="connsiteX67" fmla="*/ 1735914 w 2781300"/>
                    <a:gd name="connsiteY67" fmla="*/ 364629 h 1855788"/>
                    <a:gd name="connsiteX68" fmla="*/ 1808129 w 2781300"/>
                    <a:gd name="connsiteY68" fmla="*/ 359574 h 1855788"/>
                    <a:gd name="connsiteX69" fmla="*/ 1792112 w 2781300"/>
                    <a:gd name="connsiteY69" fmla="*/ 395862 h 1855788"/>
                    <a:gd name="connsiteX70" fmla="*/ 1908140 w 2781300"/>
                    <a:gd name="connsiteY70" fmla="*/ 388149 h 1855788"/>
                    <a:gd name="connsiteX71" fmla="*/ 1877411 w 2781300"/>
                    <a:gd name="connsiteY71" fmla="*/ 454261 h 1855788"/>
                    <a:gd name="connsiteX72" fmla="*/ 1882194 w 2781300"/>
                    <a:gd name="connsiteY72" fmla="*/ 456941 h 1855788"/>
                    <a:gd name="connsiteX73" fmla="*/ 1972435 w 2781300"/>
                    <a:gd name="connsiteY73" fmla="*/ 451649 h 1855788"/>
                    <a:gd name="connsiteX74" fmla="*/ 1949751 w 2781300"/>
                    <a:gd name="connsiteY74" fmla="*/ 494699 h 1855788"/>
                    <a:gd name="connsiteX75" fmla="*/ 2100242 w 2781300"/>
                    <a:gd name="connsiteY75" fmla="*/ 524674 h 1855788"/>
                    <a:gd name="connsiteX76" fmla="*/ 2080914 w 2781300"/>
                    <a:gd name="connsiteY76" fmla="*/ 567549 h 1855788"/>
                    <a:gd name="connsiteX77" fmla="*/ 2203928 w 2781300"/>
                    <a:gd name="connsiteY77" fmla="*/ 576262 h 1855788"/>
                    <a:gd name="connsiteX78" fmla="*/ 2180042 w 2781300"/>
                    <a:gd name="connsiteY78" fmla="*/ 622605 h 1855788"/>
                    <a:gd name="connsiteX79" fmla="*/ 2346339 w 2781300"/>
                    <a:gd name="connsiteY79" fmla="*/ 631032 h 1855788"/>
                    <a:gd name="connsiteX80" fmla="*/ 2319231 w 2781300"/>
                    <a:gd name="connsiteY80" fmla="*/ 696341 h 1855788"/>
                    <a:gd name="connsiteX81" fmla="*/ 2438404 w 2781300"/>
                    <a:gd name="connsiteY81" fmla="*/ 707232 h 1855788"/>
                    <a:gd name="connsiteX82" fmla="*/ 2416227 w 2781300"/>
                    <a:gd name="connsiteY82" fmla="*/ 746374 h 1855788"/>
                    <a:gd name="connsiteX83" fmla="*/ 2548297 w 2781300"/>
                    <a:gd name="connsiteY83" fmla="*/ 747713 h 1855788"/>
                    <a:gd name="connsiteX84" fmla="*/ 2513846 w 2781300"/>
                    <a:gd name="connsiteY84" fmla="*/ 796728 h 1855788"/>
                    <a:gd name="connsiteX85" fmla="*/ 2660245 w 2781300"/>
                    <a:gd name="connsiteY85" fmla="*/ 795338 h 1855788"/>
                    <a:gd name="connsiteX86" fmla="*/ 2629833 w 2781300"/>
                    <a:gd name="connsiteY86" fmla="*/ 852351 h 1855788"/>
                    <a:gd name="connsiteX87" fmla="*/ 2710659 w 2781300"/>
                    <a:gd name="connsiteY87" fmla="*/ 852487 h 1855788"/>
                    <a:gd name="connsiteX88" fmla="*/ 2692412 w 2781300"/>
                    <a:gd name="connsiteY88" fmla="*/ 881266 h 1855788"/>
                    <a:gd name="connsiteX89" fmla="*/ 2781300 w 2781300"/>
                    <a:gd name="connsiteY8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60393 w 2781300"/>
                    <a:gd name="connsiteY52" fmla="*/ 123238 h 1855788"/>
                    <a:gd name="connsiteX53" fmla="*/ 1346173 w 2781300"/>
                    <a:gd name="connsiteY53" fmla="*/ 119062 h 1855788"/>
                    <a:gd name="connsiteX54" fmla="*/ 1332246 w 2781300"/>
                    <a:gd name="connsiteY54" fmla="*/ 162868 h 1855788"/>
                    <a:gd name="connsiteX55" fmla="*/ 1344564 w 2781300"/>
                    <a:gd name="connsiteY55" fmla="*/ 161141 h 1855788"/>
                    <a:gd name="connsiteX56" fmla="*/ 1430344 w 2781300"/>
                    <a:gd name="connsiteY56" fmla="*/ 157162 h 1855788"/>
                    <a:gd name="connsiteX57" fmla="*/ 1413731 w 2781300"/>
                    <a:gd name="connsiteY57" fmla="*/ 206956 h 1855788"/>
                    <a:gd name="connsiteX58" fmla="*/ 1421485 w 2781300"/>
                    <a:gd name="connsiteY58" fmla="*/ 210624 h 1855788"/>
                    <a:gd name="connsiteX59" fmla="*/ 1473151 w 2781300"/>
                    <a:gd name="connsiteY59" fmla="*/ 203783 h 1855788"/>
                    <a:gd name="connsiteX60" fmla="*/ 1558931 w 2781300"/>
                    <a:gd name="connsiteY60" fmla="*/ 200025 h 1855788"/>
                    <a:gd name="connsiteX61" fmla="*/ 1535305 w 2781300"/>
                    <a:gd name="connsiteY61" fmla="*/ 266902 h 1855788"/>
                    <a:gd name="connsiteX62" fmla="*/ 1540646 w 2781300"/>
                    <a:gd name="connsiteY62" fmla="*/ 269743 h 1855788"/>
                    <a:gd name="connsiteX63" fmla="*/ 1620474 w 2781300"/>
                    <a:gd name="connsiteY63" fmla="*/ 263128 h 1855788"/>
                    <a:gd name="connsiteX64" fmla="*/ 1605204 w 2781300"/>
                    <a:gd name="connsiteY64" fmla="*/ 304079 h 1855788"/>
                    <a:gd name="connsiteX65" fmla="*/ 1757367 w 2781300"/>
                    <a:gd name="connsiteY65" fmla="*/ 311945 h 1855788"/>
                    <a:gd name="connsiteX66" fmla="*/ 1735914 w 2781300"/>
                    <a:gd name="connsiteY66" fmla="*/ 364629 h 1855788"/>
                    <a:gd name="connsiteX67" fmla="*/ 1808129 w 2781300"/>
                    <a:gd name="connsiteY67" fmla="*/ 359574 h 1855788"/>
                    <a:gd name="connsiteX68" fmla="*/ 1792112 w 2781300"/>
                    <a:gd name="connsiteY68" fmla="*/ 395862 h 1855788"/>
                    <a:gd name="connsiteX69" fmla="*/ 1908140 w 2781300"/>
                    <a:gd name="connsiteY69" fmla="*/ 388149 h 1855788"/>
                    <a:gd name="connsiteX70" fmla="*/ 1877411 w 2781300"/>
                    <a:gd name="connsiteY70" fmla="*/ 454261 h 1855788"/>
                    <a:gd name="connsiteX71" fmla="*/ 1882194 w 2781300"/>
                    <a:gd name="connsiteY71" fmla="*/ 456941 h 1855788"/>
                    <a:gd name="connsiteX72" fmla="*/ 1972435 w 2781300"/>
                    <a:gd name="connsiteY72" fmla="*/ 451649 h 1855788"/>
                    <a:gd name="connsiteX73" fmla="*/ 1949751 w 2781300"/>
                    <a:gd name="connsiteY73" fmla="*/ 494699 h 1855788"/>
                    <a:gd name="connsiteX74" fmla="*/ 2100242 w 2781300"/>
                    <a:gd name="connsiteY74" fmla="*/ 524674 h 1855788"/>
                    <a:gd name="connsiteX75" fmla="*/ 2080914 w 2781300"/>
                    <a:gd name="connsiteY75" fmla="*/ 567549 h 1855788"/>
                    <a:gd name="connsiteX76" fmla="*/ 2203928 w 2781300"/>
                    <a:gd name="connsiteY76" fmla="*/ 576262 h 1855788"/>
                    <a:gd name="connsiteX77" fmla="*/ 2180042 w 2781300"/>
                    <a:gd name="connsiteY77" fmla="*/ 622605 h 1855788"/>
                    <a:gd name="connsiteX78" fmla="*/ 2346339 w 2781300"/>
                    <a:gd name="connsiteY78" fmla="*/ 631032 h 1855788"/>
                    <a:gd name="connsiteX79" fmla="*/ 2319231 w 2781300"/>
                    <a:gd name="connsiteY79" fmla="*/ 696341 h 1855788"/>
                    <a:gd name="connsiteX80" fmla="*/ 2438404 w 2781300"/>
                    <a:gd name="connsiteY80" fmla="*/ 707232 h 1855788"/>
                    <a:gd name="connsiteX81" fmla="*/ 2416227 w 2781300"/>
                    <a:gd name="connsiteY81" fmla="*/ 746374 h 1855788"/>
                    <a:gd name="connsiteX82" fmla="*/ 2548297 w 2781300"/>
                    <a:gd name="connsiteY82" fmla="*/ 747713 h 1855788"/>
                    <a:gd name="connsiteX83" fmla="*/ 2513846 w 2781300"/>
                    <a:gd name="connsiteY83" fmla="*/ 796728 h 1855788"/>
                    <a:gd name="connsiteX84" fmla="*/ 2660245 w 2781300"/>
                    <a:gd name="connsiteY84" fmla="*/ 795338 h 1855788"/>
                    <a:gd name="connsiteX85" fmla="*/ 2629833 w 2781300"/>
                    <a:gd name="connsiteY85" fmla="*/ 852351 h 1855788"/>
                    <a:gd name="connsiteX86" fmla="*/ 2710659 w 2781300"/>
                    <a:gd name="connsiteY86" fmla="*/ 852487 h 1855788"/>
                    <a:gd name="connsiteX87" fmla="*/ 2692412 w 2781300"/>
                    <a:gd name="connsiteY87" fmla="*/ 881266 h 1855788"/>
                    <a:gd name="connsiteX88" fmla="*/ 2781300 w 2781300"/>
                    <a:gd name="connsiteY8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344564 w 2781300"/>
                    <a:gd name="connsiteY54" fmla="*/ 161141 h 1855788"/>
                    <a:gd name="connsiteX55" fmla="*/ 1430344 w 2781300"/>
                    <a:gd name="connsiteY55" fmla="*/ 157162 h 1855788"/>
                    <a:gd name="connsiteX56" fmla="*/ 1413731 w 2781300"/>
                    <a:gd name="connsiteY56" fmla="*/ 206956 h 1855788"/>
                    <a:gd name="connsiteX57" fmla="*/ 1421485 w 2781300"/>
                    <a:gd name="connsiteY57" fmla="*/ 210624 h 1855788"/>
                    <a:gd name="connsiteX58" fmla="*/ 1473151 w 2781300"/>
                    <a:gd name="connsiteY58" fmla="*/ 203783 h 1855788"/>
                    <a:gd name="connsiteX59" fmla="*/ 1558931 w 2781300"/>
                    <a:gd name="connsiteY59" fmla="*/ 200025 h 1855788"/>
                    <a:gd name="connsiteX60" fmla="*/ 1535305 w 2781300"/>
                    <a:gd name="connsiteY60" fmla="*/ 266902 h 1855788"/>
                    <a:gd name="connsiteX61" fmla="*/ 1540646 w 2781300"/>
                    <a:gd name="connsiteY61" fmla="*/ 269743 h 1855788"/>
                    <a:gd name="connsiteX62" fmla="*/ 1620474 w 2781300"/>
                    <a:gd name="connsiteY62" fmla="*/ 263128 h 1855788"/>
                    <a:gd name="connsiteX63" fmla="*/ 1605204 w 2781300"/>
                    <a:gd name="connsiteY63" fmla="*/ 304079 h 1855788"/>
                    <a:gd name="connsiteX64" fmla="*/ 1757367 w 2781300"/>
                    <a:gd name="connsiteY64" fmla="*/ 311945 h 1855788"/>
                    <a:gd name="connsiteX65" fmla="*/ 1735914 w 2781300"/>
                    <a:gd name="connsiteY65" fmla="*/ 364629 h 1855788"/>
                    <a:gd name="connsiteX66" fmla="*/ 1808129 w 2781300"/>
                    <a:gd name="connsiteY66" fmla="*/ 359574 h 1855788"/>
                    <a:gd name="connsiteX67" fmla="*/ 1792112 w 2781300"/>
                    <a:gd name="connsiteY67" fmla="*/ 395862 h 1855788"/>
                    <a:gd name="connsiteX68" fmla="*/ 1908140 w 2781300"/>
                    <a:gd name="connsiteY68" fmla="*/ 388149 h 1855788"/>
                    <a:gd name="connsiteX69" fmla="*/ 1877411 w 2781300"/>
                    <a:gd name="connsiteY69" fmla="*/ 454261 h 1855788"/>
                    <a:gd name="connsiteX70" fmla="*/ 1882194 w 2781300"/>
                    <a:gd name="connsiteY70" fmla="*/ 456941 h 1855788"/>
                    <a:gd name="connsiteX71" fmla="*/ 1972435 w 2781300"/>
                    <a:gd name="connsiteY71" fmla="*/ 451649 h 1855788"/>
                    <a:gd name="connsiteX72" fmla="*/ 1949751 w 2781300"/>
                    <a:gd name="connsiteY72" fmla="*/ 494699 h 1855788"/>
                    <a:gd name="connsiteX73" fmla="*/ 2100242 w 2781300"/>
                    <a:gd name="connsiteY73" fmla="*/ 524674 h 1855788"/>
                    <a:gd name="connsiteX74" fmla="*/ 2080914 w 2781300"/>
                    <a:gd name="connsiteY74" fmla="*/ 567549 h 1855788"/>
                    <a:gd name="connsiteX75" fmla="*/ 2203928 w 2781300"/>
                    <a:gd name="connsiteY75" fmla="*/ 576262 h 1855788"/>
                    <a:gd name="connsiteX76" fmla="*/ 2180042 w 2781300"/>
                    <a:gd name="connsiteY76" fmla="*/ 622605 h 1855788"/>
                    <a:gd name="connsiteX77" fmla="*/ 2346339 w 2781300"/>
                    <a:gd name="connsiteY77" fmla="*/ 631032 h 1855788"/>
                    <a:gd name="connsiteX78" fmla="*/ 2319231 w 2781300"/>
                    <a:gd name="connsiteY78" fmla="*/ 696341 h 1855788"/>
                    <a:gd name="connsiteX79" fmla="*/ 2438404 w 2781300"/>
                    <a:gd name="connsiteY79" fmla="*/ 707232 h 1855788"/>
                    <a:gd name="connsiteX80" fmla="*/ 2416227 w 2781300"/>
                    <a:gd name="connsiteY80" fmla="*/ 746374 h 1855788"/>
                    <a:gd name="connsiteX81" fmla="*/ 2548297 w 2781300"/>
                    <a:gd name="connsiteY81" fmla="*/ 747713 h 1855788"/>
                    <a:gd name="connsiteX82" fmla="*/ 2513846 w 2781300"/>
                    <a:gd name="connsiteY82" fmla="*/ 796728 h 1855788"/>
                    <a:gd name="connsiteX83" fmla="*/ 2660245 w 2781300"/>
                    <a:gd name="connsiteY83" fmla="*/ 795338 h 1855788"/>
                    <a:gd name="connsiteX84" fmla="*/ 2629833 w 2781300"/>
                    <a:gd name="connsiteY84" fmla="*/ 852351 h 1855788"/>
                    <a:gd name="connsiteX85" fmla="*/ 2710659 w 2781300"/>
                    <a:gd name="connsiteY85" fmla="*/ 852487 h 1855788"/>
                    <a:gd name="connsiteX86" fmla="*/ 2692412 w 2781300"/>
                    <a:gd name="connsiteY86" fmla="*/ 881266 h 1855788"/>
                    <a:gd name="connsiteX87" fmla="*/ 2781300 w 2781300"/>
                    <a:gd name="connsiteY8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473151 w 2781300"/>
                    <a:gd name="connsiteY57" fmla="*/ 203783 h 1855788"/>
                    <a:gd name="connsiteX58" fmla="*/ 1558931 w 2781300"/>
                    <a:gd name="connsiteY58" fmla="*/ 200025 h 1855788"/>
                    <a:gd name="connsiteX59" fmla="*/ 1535305 w 2781300"/>
                    <a:gd name="connsiteY59" fmla="*/ 266902 h 1855788"/>
                    <a:gd name="connsiteX60" fmla="*/ 1540646 w 2781300"/>
                    <a:gd name="connsiteY60" fmla="*/ 269743 h 1855788"/>
                    <a:gd name="connsiteX61" fmla="*/ 1620474 w 2781300"/>
                    <a:gd name="connsiteY61" fmla="*/ 263128 h 1855788"/>
                    <a:gd name="connsiteX62" fmla="*/ 1605204 w 2781300"/>
                    <a:gd name="connsiteY62" fmla="*/ 304079 h 1855788"/>
                    <a:gd name="connsiteX63" fmla="*/ 1757367 w 2781300"/>
                    <a:gd name="connsiteY63" fmla="*/ 311945 h 1855788"/>
                    <a:gd name="connsiteX64" fmla="*/ 1735914 w 2781300"/>
                    <a:gd name="connsiteY64" fmla="*/ 364629 h 1855788"/>
                    <a:gd name="connsiteX65" fmla="*/ 1808129 w 2781300"/>
                    <a:gd name="connsiteY65" fmla="*/ 359574 h 1855788"/>
                    <a:gd name="connsiteX66" fmla="*/ 1792112 w 2781300"/>
                    <a:gd name="connsiteY66" fmla="*/ 395862 h 1855788"/>
                    <a:gd name="connsiteX67" fmla="*/ 1908140 w 2781300"/>
                    <a:gd name="connsiteY67" fmla="*/ 388149 h 1855788"/>
                    <a:gd name="connsiteX68" fmla="*/ 1877411 w 2781300"/>
                    <a:gd name="connsiteY68" fmla="*/ 454261 h 1855788"/>
                    <a:gd name="connsiteX69" fmla="*/ 1882194 w 2781300"/>
                    <a:gd name="connsiteY69" fmla="*/ 456941 h 1855788"/>
                    <a:gd name="connsiteX70" fmla="*/ 1972435 w 2781300"/>
                    <a:gd name="connsiteY70" fmla="*/ 451649 h 1855788"/>
                    <a:gd name="connsiteX71" fmla="*/ 1949751 w 2781300"/>
                    <a:gd name="connsiteY71" fmla="*/ 494699 h 1855788"/>
                    <a:gd name="connsiteX72" fmla="*/ 2100242 w 2781300"/>
                    <a:gd name="connsiteY72" fmla="*/ 524674 h 1855788"/>
                    <a:gd name="connsiteX73" fmla="*/ 2080914 w 2781300"/>
                    <a:gd name="connsiteY73" fmla="*/ 567549 h 1855788"/>
                    <a:gd name="connsiteX74" fmla="*/ 2203928 w 2781300"/>
                    <a:gd name="connsiteY74" fmla="*/ 576262 h 1855788"/>
                    <a:gd name="connsiteX75" fmla="*/ 2180042 w 2781300"/>
                    <a:gd name="connsiteY75" fmla="*/ 622605 h 1855788"/>
                    <a:gd name="connsiteX76" fmla="*/ 2346339 w 2781300"/>
                    <a:gd name="connsiteY76" fmla="*/ 631032 h 1855788"/>
                    <a:gd name="connsiteX77" fmla="*/ 2319231 w 2781300"/>
                    <a:gd name="connsiteY77" fmla="*/ 696341 h 1855788"/>
                    <a:gd name="connsiteX78" fmla="*/ 2438404 w 2781300"/>
                    <a:gd name="connsiteY78" fmla="*/ 707232 h 1855788"/>
                    <a:gd name="connsiteX79" fmla="*/ 2416227 w 2781300"/>
                    <a:gd name="connsiteY79" fmla="*/ 746374 h 1855788"/>
                    <a:gd name="connsiteX80" fmla="*/ 2548297 w 2781300"/>
                    <a:gd name="connsiteY80" fmla="*/ 747713 h 1855788"/>
                    <a:gd name="connsiteX81" fmla="*/ 2513846 w 2781300"/>
                    <a:gd name="connsiteY81" fmla="*/ 796728 h 1855788"/>
                    <a:gd name="connsiteX82" fmla="*/ 2660245 w 2781300"/>
                    <a:gd name="connsiteY82" fmla="*/ 795338 h 1855788"/>
                    <a:gd name="connsiteX83" fmla="*/ 2629833 w 2781300"/>
                    <a:gd name="connsiteY83" fmla="*/ 852351 h 1855788"/>
                    <a:gd name="connsiteX84" fmla="*/ 2710659 w 2781300"/>
                    <a:gd name="connsiteY84" fmla="*/ 852487 h 1855788"/>
                    <a:gd name="connsiteX85" fmla="*/ 2692412 w 2781300"/>
                    <a:gd name="connsiteY85" fmla="*/ 881266 h 1855788"/>
                    <a:gd name="connsiteX86" fmla="*/ 2781300 w 2781300"/>
                    <a:gd name="connsiteY8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558931 w 2781300"/>
                    <a:gd name="connsiteY57" fmla="*/ 200025 h 1855788"/>
                    <a:gd name="connsiteX58" fmla="*/ 1535305 w 2781300"/>
                    <a:gd name="connsiteY58" fmla="*/ 266902 h 1855788"/>
                    <a:gd name="connsiteX59" fmla="*/ 1540646 w 2781300"/>
                    <a:gd name="connsiteY59" fmla="*/ 269743 h 1855788"/>
                    <a:gd name="connsiteX60" fmla="*/ 1620474 w 2781300"/>
                    <a:gd name="connsiteY60" fmla="*/ 263128 h 1855788"/>
                    <a:gd name="connsiteX61" fmla="*/ 1605204 w 2781300"/>
                    <a:gd name="connsiteY61" fmla="*/ 304079 h 1855788"/>
                    <a:gd name="connsiteX62" fmla="*/ 1757367 w 2781300"/>
                    <a:gd name="connsiteY62" fmla="*/ 311945 h 1855788"/>
                    <a:gd name="connsiteX63" fmla="*/ 1735914 w 2781300"/>
                    <a:gd name="connsiteY63" fmla="*/ 364629 h 1855788"/>
                    <a:gd name="connsiteX64" fmla="*/ 1808129 w 2781300"/>
                    <a:gd name="connsiteY64" fmla="*/ 359574 h 1855788"/>
                    <a:gd name="connsiteX65" fmla="*/ 1792112 w 2781300"/>
                    <a:gd name="connsiteY65" fmla="*/ 395862 h 1855788"/>
                    <a:gd name="connsiteX66" fmla="*/ 1908140 w 2781300"/>
                    <a:gd name="connsiteY66" fmla="*/ 388149 h 1855788"/>
                    <a:gd name="connsiteX67" fmla="*/ 1877411 w 2781300"/>
                    <a:gd name="connsiteY67" fmla="*/ 454261 h 1855788"/>
                    <a:gd name="connsiteX68" fmla="*/ 1882194 w 2781300"/>
                    <a:gd name="connsiteY68" fmla="*/ 456941 h 1855788"/>
                    <a:gd name="connsiteX69" fmla="*/ 1972435 w 2781300"/>
                    <a:gd name="connsiteY69" fmla="*/ 451649 h 1855788"/>
                    <a:gd name="connsiteX70" fmla="*/ 1949751 w 2781300"/>
                    <a:gd name="connsiteY70" fmla="*/ 494699 h 1855788"/>
                    <a:gd name="connsiteX71" fmla="*/ 2100242 w 2781300"/>
                    <a:gd name="connsiteY71" fmla="*/ 524674 h 1855788"/>
                    <a:gd name="connsiteX72" fmla="*/ 2080914 w 2781300"/>
                    <a:gd name="connsiteY72" fmla="*/ 567549 h 1855788"/>
                    <a:gd name="connsiteX73" fmla="*/ 2203928 w 2781300"/>
                    <a:gd name="connsiteY73" fmla="*/ 576262 h 1855788"/>
                    <a:gd name="connsiteX74" fmla="*/ 2180042 w 2781300"/>
                    <a:gd name="connsiteY74" fmla="*/ 622605 h 1855788"/>
                    <a:gd name="connsiteX75" fmla="*/ 2346339 w 2781300"/>
                    <a:gd name="connsiteY75" fmla="*/ 631032 h 1855788"/>
                    <a:gd name="connsiteX76" fmla="*/ 2319231 w 2781300"/>
                    <a:gd name="connsiteY76" fmla="*/ 696341 h 1855788"/>
                    <a:gd name="connsiteX77" fmla="*/ 2438404 w 2781300"/>
                    <a:gd name="connsiteY77" fmla="*/ 707232 h 1855788"/>
                    <a:gd name="connsiteX78" fmla="*/ 2416227 w 2781300"/>
                    <a:gd name="connsiteY78" fmla="*/ 746374 h 1855788"/>
                    <a:gd name="connsiteX79" fmla="*/ 2548297 w 2781300"/>
                    <a:gd name="connsiteY79" fmla="*/ 747713 h 1855788"/>
                    <a:gd name="connsiteX80" fmla="*/ 2513846 w 2781300"/>
                    <a:gd name="connsiteY80" fmla="*/ 796728 h 1855788"/>
                    <a:gd name="connsiteX81" fmla="*/ 2660245 w 2781300"/>
                    <a:gd name="connsiteY81" fmla="*/ 795338 h 1855788"/>
                    <a:gd name="connsiteX82" fmla="*/ 2629833 w 2781300"/>
                    <a:gd name="connsiteY82" fmla="*/ 852351 h 1855788"/>
                    <a:gd name="connsiteX83" fmla="*/ 2710659 w 2781300"/>
                    <a:gd name="connsiteY83" fmla="*/ 852487 h 1855788"/>
                    <a:gd name="connsiteX84" fmla="*/ 2692412 w 2781300"/>
                    <a:gd name="connsiteY84" fmla="*/ 881266 h 1855788"/>
                    <a:gd name="connsiteX85" fmla="*/ 2781300 w 2781300"/>
                    <a:gd name="connsiteY8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540646 w 2781300"/>
                    <a:gd name="connsiteY58" fmla="*/ 269743 h 1855788"/>
                    <a:gd name="connsiteX59" fmla="*/ 1620474 w 2781300"/>
                    <a:gd name="connsiteY59" fmla="*/ 263128 h 1855788"/>
                    <a:gd name="connsiteX60" fmla="*/ 1605204 w 2781300"/>
                    <a:gd name="connsiteY60" fmla="*/ 304079 h 1855788"/>
                    <a:gd name="connsiteX61" fmla="*/ 1757367 w 2781300"/>
                    <a:gd name="connsiteY61" fmla="*/ 311945 h 1855788"/>
                    <a:gd name="connsiteX62" fmla="*/ 1735914 w 2781300"/>
                    <a:gd name="connsiteY62" fmla="*/ 364629 h 1855788"/>
                    <a:gd name="connsiteX63" fmla="*/ 1808129 w 2781300"/>
                    <a:gd name="connsiteY63" fmla="*/ 359574 h 1855788"/>
                    <a:gd name="connsiteX64" fmla="*/ 1792112 w 2781300"/>
                    <a:gd name="connsiteY64" fmla="*/ 395862 h 1855788"/>
                    <a:gd name="connsiteX65" fmla="*/ 1908140 w 2781300"/>
                    <a:gd name="connsiteY65" fmla="*/ 388149 h 1855788"/>
                    <a:gd name="connsiteX66" fmla="*/ 1877411 w 2781300"/>
                    <a:gd name="connsiteY66" fmla="*/ 454261 h 1855788"/>
                    <a:gd name="connsiteX67" fmla="*/ 1882194 w 2781300"/>
                    <a:gd name="connsiteY67" fmla="*/ 456941 h 1855788"/>
                    <a:gd name="connsiteX68" fmla="*/ 1972435 w 2781300"/>
                    <a:gd name="connsiteY68" fmla="*/ 451649 h 1855788"/>
                    <a:gd name="connsiteX69" fmla="*/ 1949751 w 2781300"/>
                    <a:gd name="connsiteY69" fmla="*/ 494699 h 1855788"/>
                    <a:gd name="connsiteX70" fmla="*/ 2100242 w 2781300"/>
                    <a:gd name="connsiteY70" fmla="*/ 524674 h 1855788"/>
                    <a:gd name="connsiteX71" fmla="*/ 2080914 w 2781300"/>
                    <a:gd name="connsiteY71" fmla="*/ 567549 h 1855788"/>
                    <a:gd name="connsiteX72" fmla="*/ 2203928 w 2781300"/>
                    <a:gd name="connsiteY72" fmla="*/ 576262 h 1855788"/>
                    <a:gd name="connsiteX73" fmla="*/ 2180042 w 2781300"/>
                    <a:gd name="connsiteY73" fmla="*/ 622605 h 1855788"/>
                    <a:gd name="connsiteX74" fmla="*/ 2346339 w 2781300"/>
                    <a:gd name="connsiteY74" fmla="*/ 631032 h 1855788"/>
                    <a:gd name="connsiteX75" fmla="*/ 2319231 w 2781300"/>
                    <a:gd name="connsiteY75" fmla="*/ 696341 h 1855788"/>
                    <a:gd name="connsiteX76" fmla="*/ 2438404 w 2781300"/>
                    <a:gd name="connsiteY76" fmla="*/ 707232 h 1855788"/>
                    <a:gd name="connsiteX77" fmla="*/ 2416227 w 2781300"/>
                    <a:gd name="connsiteY77" fmla="*/ 746374 h 1855788"/>
                    <a:gd name="connsiteX78" fmla="*/ 2548297 w 2781300"/>
                    <a:gd name="connsiteY78" fmla="*/ 747713 h 1855788"/>
                    <a:gd name="connsiteX79" fmla="*/ 2513846 w 2781300"/>
                    <a:gd name="connsiteY79" fmla="*/ 796728 h 1855788"/>
                    <a:gd name="connsiteX80" fmla="*/ 2660245 w 2781300"/>
                    <a:gd name="connsiteY80" fmla="*/ 795338 h 1855788"/>
                    <a:gd name="connsiteX81" fmla="*/ 2629833 w 2781300"/>
                    <a:gd name="connsiteY81" fmla="*/ 852351 h 1855788"/>
                    <a:gd name="connsiteX82" fmla="*/ 2710659 w 2781300"/>
                    <a:gd name="connsiteY82" fmla="*/ 852487 h 1855788"/>
                    <a:gd name="connsiteX83" fmla="*/ 2692412 w 2781300"/>
                    <a:gd name="connsiteY83" fmla="*/ 881266 h 1855788"/>
                    <a:gd name="connsiteX84" fmla="*/ 2781300 w 2781300"/>
                    <a:gd name="connsiteY8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882194 w 2781300"/>
                    <a:gd name="connsiteY66" fmla="*/ 456941 h 1855788"/>
                    <a:gd name="connsiteX67" fmla="*/ 1972435 w 2781300"/>
                    <a:gd name="connsiteY67" fmla="*/ 451649 h 1855788"/>
                    <a:gd name="connsiteX68" fmla="*/ 1949751 w 2781300"/>
                    <a:gd name="connsiteY68" fmla="*/ 494699 h 1855788"/>
                    <a:gd name="connsiteX69" fmla="*/ 2100242 w 2781300"/>
                    <a:gd name="connsiteY69" fmla="*/ 524674 h 1855788"/>
                    <a:gd name="connsiteX70" fmla="*/ 2080914 w 2781300"/>
                    <a:gd name="connsiteY70" fmla="*/ 567549 h 1855788"/>
                    <a:gd name="connsiteX71" fmla="*/ 2203928 w 2781300"/>
                    <a:gd name="connsiteY71" fmla="*/ 576262 h 1855788"/>
                    <a:gd name="connsiteX72" fmla="*/ 2180042 w 2781300"/>
                    <a:gd name="connsiteY72" fmla="*/ 622605 h 1855788"/>
                    <a:gd name="connsiteX73" fmla="*/ 2346339 w 2781300"/>
                    <a:gd name="connsiteY73" fmla="*/ 631032 h 1855788"/>
                    <a:gd name="connsiteX74" fmla="*/ 2319231 w 2781300"/>
                    <a:gd name="connsiteY74" fmla="*/ 696341 h 1855788"/>
                    <a:gd name="connsiteX75" fmla="*/ 2438404 w 2781300"/>
                    <a:gd name="connsiteY75" fmla="*/ 707232 h 1855788"/>
                    <a:gd name="connsiteX76" fmla="*/ 2416227 w 2781300"/>
                    <a:gd name="connsiteY76" fmla="*/ 746374 h 1855788"/>
                    <a:gd name="connsiteX77" fmla="*/ 2548297 w 2781300"/>
                    <a:gd name="connsiteY77" fmla="*/ 747713 h 1855788"/>
                    <a:gd name="connsiteX78" fmla="*/ 2513846 w 2781300"/>
                    <a:gd name="connsiteY78" fmla="*/ 796728 h 1855788"/>
                    <a:gd name="connsiteX79" fmla="*/ 2660245 w 2781300"/>
                    <a:gd name="connsiteY79" fmla="*/ 795338 h 1855788"/>
                    <a:gd name="connsiteX80" fmla="*/ 2629833 w 2781300"/>
                    <a:gd name="connsiteY80" fmla="*/ 852351 h 1855788"/>
                    <a:gd name="connsiteX81" fmla="*/ 2710659 w 2781300"/>
                    <a:gd name="connsiteY81" fmla="*/ 852487 h 1855788"/>
                    <a:gd name="connsiteX82" fmla="*/ 2692412 w 2781300"/>
                    <a:gd name="connsiteY82" fmla="*/ 881266 h 1855788"/>
                    <a:gd name="connsiteX83" fmla="*/ 2781300 w 2781300"/>
                    <a:gd name="connsiteY8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972435 w 2781300"/>
                    <a:gd name="connsiteY66" fmla="*/ 451649 h 1855788"/>
                    <a:gd name="connsiteX67" fmla="*/ 1949751 w 2781300"/>
                    <a:gd name="connsiteY67" fmla="*/ 494699 h 1855788"/>
                    <a:gd name="connsiteX68" fmla="*/ 2100242 w 2781300"/>
                    <a:gd name="connsiteY68" fmla="*/ 524674 h 1855788"/>
                    <a:gd name="connsiteX69" fmla="*/ 2080914 w 2781300"/>
                    <a:gd name="connsiteY69" fmla="*/ 567549 h 1855788"/>
                    <a:gd name="connsiteX70" fmla="*/ 2203928 w 2781300"/>
                    <a:gd name="connsiteY70" fmla="*/ 576262 h 1855788"/>
                    <a:gd name="connsiteX71" fmla="*/ 2180042 w 2781300"/>
                    <a:gd name="connsiteY71" fmla="*/ 622605 h 1855788"/>
                    <a:gd name="connsiteX72" fmla="*/ 2346339 w 2781300"/>
                    <a:gd name="connsiteY72" fmla="*/ 631032 h 1855788"/>
                    <a:gd name="connsiteX73" fmla="*/ 2319231 w 2781300"/>
                    <a:gd name="connsiteY73" fmla="*/ 696341 h 1855788"/>
                    <a:gd name="connsiteX74" fmla="*/ 2438404 w 2781300"/>
                    <a:gd name="connsiteY74" fmla="*/ 707232 h 1855788"/>
                    <a:gd name="connsiteX75" fmla="*/ 2416227 w 2781300"/>
                    <a:gd name="connsiteY75" fmla="*/ 746374 h 1855788"/>
                    <a:gd name="connsiteX76" fmla="*/ 2548297 w 2781300"/>
                    <a:gd name="connsiteY76" fmla="*/ 747713 h 1855788"/>
                    <a:gd name="connsiteX77" fmla="*/ 2513846 w 2781300"/>
                    <a:gd name="connsiteY77" fmla="*/ 796728 h 1855788"/>
                    <a:gd name="connsiteX78" fmla="*/ 2660245 w 2781300"/>
                    <a:gd name="connsiteY78" fmla="*/ 795338 h 1855788"/>
                    <a:gd name="connsiteX79" fmla="*/ 2629833 w 2781300"/>
                    <a:gd name="connsiteY79" fmla="*/ 852351 h 1855788"/>
                    <a:gd name="connsiteX80" fmla="*/ 2710659 w 2781300"/>
                    <a:gd name="connsiteY80" fmla="*/ 852487 h 1855788"/>
                    <a:gd name="connsiteX81" fmla="*/ 2692412 w 2781300"/>
                    <a:gd name="connsiteY81" fmla="*/ 881266 h 1855788"/>
                    <a:gd name="connsiteX82" fmla="*/ 2781300 w 2781300"/>
                    <a:gd name="connsiteY8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821133 w 2781300"/>
                    <a:gd name="connsiteY39" fmla="*/ 1831631 h 1855788"/>
                    <a:gd name="connsiteX40" fmla="*/ 775540 w 2781300"/>
                    <a:gd name="connsiteY40" fmla="*/ 1828957 h 1855788"/>
                    <a:gd name="connsiteX41" fmla="*/ 0 w 2781300"/>
                    <a:gd name="connsiteY41" fmla="*/ 941388 h 1855788"/>
                    <a:gd name="connsiteX42" fmla="*/ 626400 w 2781300"/>
                    <a:gd name="connsiteY42" fmla="*/ 93223 h 1855788"/>
                    <a:gd name="connsiteX43" fmla="*/ 667074 w 2781300"/>
                    <a:gd name="connsiteY43" fmla="*/ 81034 h 1855788"/>
                    <a:gd name="connsiteX44" fmla="*/ 682305 w 2781300"/>
                    <a:gd name="connsiteY44" fmla="*/ 72919 h 1855788"/>
                    <a:gd name="connsiteX45" fmla="*/ 1008873 w 2781300"/>
                    <a:gd name="connsiteY45" fmla="*/ 0 h 1855788"/>
                    <a:gd name="connsiteX46" fmla="*/ 997186 w 2781300"/>
                    <a:gd name="connsiteY46" fmla="*/ 42173 h 1855788"/>
                    <a:gd name="connsiteX47" fmla="*/ 1108885 w 2781300"/>
                    <a:gd name="connsiteY47" fmla="*/ 33337 h 1855788"/>
                    <a:gd name="connsiteX48" fmla="*/ 1097623 w 2781300"/>
                    <a:gd name="connsiteY48" fmla="*/ 72518 h 1855788"/>
                    <a:gd name="connsiteX49" fmla="*/ 1222348 w 2781300"/>
                    <a:gd name="connsiteY49" fmla="*/ 61912 h 1855788"/>
                    <a:gd name="connsiteX50" fmla="*/ 1206030 w 2781300"/>
                    <a:gd name="connsiteY50" fmla="*/ 116866 h 1855788"/>
                    <a:gd name="connsiteX51" fmla="*/ 1346173 w 2781300"/>
                    <a:gd name="connsiteY51" fmla="*/ 119062 h 1855788"/>
                    <a:gd name="connsiteX52" fmla="*/ 1332246 w 2781300"/>
                    <a:gd name="connsiteY52" fmla="*/ 162868 h 1855788"/>
                    <a:gd name="connsiteX53" fmla="*/ 1430344 w 2781300"/>
                    <a:gd name="connsiteY53" fmla="*/ 157162 h 1855788"/>
                    <a:gd name="connsiteX54" fmla="*/ 1413731 w 2781300"/>
                    <a:gd name="connsiteY54" fmla="*/ 206956 h 1855788"/>
                    <a:gd name="connsiteX55" fmla="*/ 1558931 w 2781300"/>
                    <a:gd name="connsiteY55" fmla="*/ 200025 h 1855788"/>
                    <a:gd name="connsiteX56" fmla="*/ 1535305 w 2781300"/>
                    <a:gd name="connsiteY56" fmla="*/ 266902 h 1855788"/>
                    <a:gd name="connsiteX57" fmla="*/ 1620474 w 2781300"/>
                    <a:gd name="connsiteY57" fmla="*/ 263128 h 1855788"/>
                    <a:gd name="connsiteX58" fmla="*/ 1605204 w 2781300"/>
                    <a:gd name="connsiteY58" fmla="*/ 304079 h 1855788"/>
                    <a:gd name="connsiteX59" fmla="*/ 1757367 w 2781300"/>
                    <a:gd name="connsiteY59" fmla="*/ 311945 h 1855788"/>
                    <a:gd name="connsiteX60" fmla="*/ 1735914 w 2781300"/>
                    <a:gd name="connsiteY60" fmla="*/ 364629 h 1855788"/>
                    <a:gd name="connsiteX61" fmla="*/ 1808129 w 2781300"/>
                    <a:gd name="connsiteY61" fmla="*/ 359574 h 1855788"/>
                    <a:gd name="connsiteX62" fmla="*/ 1792112 w 2781300"/>
                    <a:gd name="connsiteY62" fmla="*/ 395862 h 1855788"/>
                    <a:gd name="connsiteX63" fmla="*/ 1908140 w 2781300"/>
                    <a:gd name="connsiteY63" fmla="*/ 388149 h 1855788"/>
                    <a:gd name="connsiteX64" fmla="*/ 1877411 w 2781300"/>
                    <a:gd name="connsiteY64" fmla="*/ 454261 h 1855788"/>
                    <a:gd name="connsiteX65" fmla="*/ 1972435 w 2781300"/>
                    <a:gd name="connsiteY65" fmla="*/ 451649 h 1855788"/>
                    <a:gd name="connsiteX66" fmla="*/ 1949751 w 2781300"/>
                    <a:gd name="connsiteY66" fmla="*/ 494699 h 1855788"/>
                    <a:gd name="connsiteX67" fmla="*/ 2100242 w 2781300"/>
                    <a:gd name="connsiteY67" fmla="*/ 524674 h 1855788"/>
                    <a:gd name="connsiteX68" fmla="*/ 2080914 w 2781300"/>
                    <a:gd name="connsiteY68" fmla="*/ 567549 h 1855788"/>
                    <a:gd name="connsiteX69" fmla="*/ 2203928 w 2781300"/>
                    <a:gd name="connsiteY69" fmla="*/ 576262 h 1855788"/>
                    <a:gd name="connsiteX70" fmla="*/ 2180042 w 2781300"/>
                    <a:gd name="connsiteY70" fmla="*/ 622605 h 1855788"/>
                    <a:gd name="connsiteX71" fmla="*/ 2346339 w 2781300"/>
                    <a:gd name="connsiteY71" fmla="*/ 631032 h 1855788"/>
                    <a:gd name="connsiteX72" fmla="*/ 2319231 w 2781300"/>
                    <a:gd name="connsiteY72" fmla="*/ 696341 h 1855788"/>
                    <a:gd name="connsiteX73" fmla="*/ 2438404 w 2781300"/>
                    <a:gd name="connsiteY73" fmla="*/ 707232 h 1855788"/>
                    <a:gd name="connsiteX74" fmla="*/ 2416227 w 2781300"/>
                    <a:gd name="connsiteY74" fmla="*/ 746374 h 1855788"/>
                    <a:gd name="connsiteX75" fmla="*/ 2548297 w 2781300"/>
                    <a:gd name="connsiteY75" fmla="*/ 747713 h 1855788"/>
                    <a:gd name="connsiteX76" fmla="*/ 2513846 w 2781300"/>
                    <a:gd name="connsiteY76" fmla="*/ 796728 h 1855788"/>
                    <a:gd name="connsiteX77" fmla="*/ 2660245 w 2781300"/>
                    <a:gd name="connsiteY77" fmla="*/ 795338 h 1855788"/>
                    <a:gd name="connsiteX78" fmla="*/ 2629833 w 2781300"/>
                    <a:gd name="connsiteY78" fmla="*/ 852351 h 1855788"/>
                    <a:gd name="connsiteX79" fmla="*/ 2710659 w 2781300"/>
                    <a:gd name="connsiteY79" fmla="*/ 852487 h 1855788"/>
                    <a:gd name="connsiteX80" fmla="*/ 2692412 w 2781300"/>
                    <a:gd name="connsiteY80" fmla="*/ 881266 h 1855788"/>
                    <a:gd name="connsiteX81" fmla="*/ 2781300 w 2781300"/>
                    <a:gd name="connsiteY8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67074 w 2781300"/>
                    <a:gd name="connsiteY42" fmla="*/ 81034 h 1855788"/>
                    <a:gd name="connsiteX43" fmla="*/ 682305 w 2781300"/>
                    <a:gd name="connsiteY43" fmla="*/ 72919 h 1855788"/>
                    <a:gd name="connsiteX44" fmla="*/ 1008873 w 2781300"/>
                    <a:gd name="connsiteY44" fmla="*/ 0 h 1855788"/>
                    <a:gd name="connsiteX45" fmla="*/ 997186 w 2781300"/>
                    <a:gd name="connsiteY45" fmla="*/ 42173 h 1855788"/>
                    <a:gd name="connsiteX46" fmla="*/ 1108885 w 2781300"/>
                    <a:gd name="connsiteY46" fmla="*/ 33337 h 1855788"/>
                    <a:gd name="connsiteX47" fmla="*/ 1097623 w 2781300"/>
                    <a:gd name="connsiteY47" fmla="*/ 72518 h 1855788"/>
                    <a:gd name="connsiteX48" fmla="*/ 1222348 w 2781300"/>
                    <a:gd name="connsiteY48" fmla="*/ 61912 h 1855788"/>
                    <a:gd name="connsiteX49" fmla="*/ 1206030 w 2781300"/>
                    <a:gd name="connsiteY49" fmla="*/ 116866 h 1855788"/>
                    <a:gd name="connsiteX50" fmla="*/ 1346173 w 2781300"/>
                    <a:gd name="connsiteY50" fmla="*/ 119062 h 1855788"/>
                    <a:gd name="connsiteX51" fmla="*/ 1332246 w 2781300"/>
                    <a:gd name="connsiteY51" fmla="*/ 162868 h 1855788"/>
                    <a:gd name="connsiteX52" fmla="*/ 1430344 w 2781300"/>
                    <a:gd name="connsiteY52" fmla="*/ 157162 h 1855788"/>
                    <a:gd name="connsiteX53" fmla="*/ 1413731 w 2781300"/>
                    <a:gd name="connsiteY53" fmla="*/ 206956 h 1855788"/>
                    <a:gd name="connsiteX54" fmla="*/ 1558931 w 2781300"/>
                    <a:gd name="connsiteY54" fmla="*/ 200025 h 1855788"/>
                    <a:gd name="connsiteX55" fmla="*/ 1535305 w 2781300"/>
                    <a:gd name="connsiteY55" fmla="*/ 266902 h 1855788"/>
                    <a:gd name="connsiteX56" fmla="*/ 1620474 w 2781300"/>
                    <a:gd name="connsiteY56" fmla="*/ 263128 h 1855788"/>
                    <a:gd name="connsiteX57" fmla="*/ 1605204 w 2781300"/>
                    <a:gd name="connsiteY57" fmla="*/ 304079 h 1855788"/>
                    <a:gd name="connsiteX58" fmla="*/ 1757367 w 2781300"/>
                    <a:gd name="connsiteY58" fmla="*/ 311945 h 1855788"/>
                    <a:gd name="connsiteX59" fmla="*/ 1735914 w 2781300"/>
                    <a:gd name="connsiteY59" fmla="*/ 364629 h 1855788"/>
                    <a:gd name="connsiteX60" fmla="*/ 1808129 w 2781300"/>
                    <a:gd name="connsiteY60" fmla="*/ 359574 h 1855788"/>
                    <a:gd name="connsiteX61" fmla="*/ 1792112 w 2781300"/>
                    <a:gd name="connsiteY61" fmla="*/ 395862 h 1855788"/>
                    <a:gd name="connsiteX62" fmla="*/ 1908140 w 2781300"/>
                    <a:gd name="connsiteY62" fmla="*/ 388149 h 1855788"/>
                    <a:gd name="connsiteX63" fmla="*/ 1877411 w 2781300"/>
                    <a:gd name="connsiteY63" fmla="*/ 454261 h 1855788"/>
                    <a:gd name="connsiteX64" fmla="*/ 1972435 w 2781300"/>
                    <a:gd name="connsiteY64" fmla="*/ 451649 h 1855788"/>
                    <a:gd name="connsiteX65" fmla="*/ 1949751 w 2781300"/>
                    <a:gd name="connsiteY65" fmla="*/ 494699 h 1855788"/>
                    <a:gd name="connsiteX66" fmla="*/ 2100242 w 2781300"/>
                    <a:gd name="connsiteY66" fmla="*/ 524674 h 1855788"/>
                    <a:gd name="connsiteX67" fmla="*/ 2080914 w 2781300"/>
                    <a:gd name="connsiteY67" fmla="*/ 567549 h 1855788"/>
                    <a:gd name="connsiteX68" fmla="*/ 2203928 w 2781300"/>
                    <a:gd name="connsiteY68" fmla="*/ 576262 h 1855788"/>
                    <a:gd name="connsiteX69" fmla="*/ 2180042 w 2781300"/>
                    <a:gd name="connsiteY69" fmla="*/ 622605 h 1855788"/>
                    <a:gd name="connsiteX70" fmla="*/ 2346339 w 2781300"/>
                    <a:gd name="connsiteY70" fmla="*/ 631032 h 1855788"/>
                    <a:gd name="connsiteX71" fmla="*/ 2319231 w 2781300"/>
                    <a:gd name="connsiteY71" fmla="*/ 696341 h 1855788"/>
                    <a:gd name="connsiteX72" fmla="*/ 2438404 w 2781300"/>
                    <a:gd name="connsiteY72" fmla="*/ 707232 h 1855788"/>
                    <a:gd name="connsiteX73" fmla="*/ 2416227 w 2781300"/>
                    <a:gd name="connsiteY73" fmla="*/ 746374 h 1855788"/>
                    <a:gd name="connsiteX74" fmla="*/ 2548297 w 2781300"/>
                    <a:gd name="connsiteY74" fmla="*/ 747713 h 1855788"/>
                    <a:gd name="connsiteX75" fmla="*/ 2513846 w 2781300"/>
                    <a:gd name="connsiteY75" fmla="*/ 796728 h 1855788"/>
                    <a:gd name="connsiteX76" fmla="*/ 2660245 w 2781300"/>
                    <a:gd name="connsiteY76" fmla="*/ 795338 h 1855788"/>
                    <a:gd name="connsiteX77" fmla="*/ 2629833 w 2781300"/>
                    <a:gd name="connsiteY77" fmla="*/ 852351 h 1855788"/>
                    <a:gd name="connsiteX78" fmla="*/ 2710659 w 2781300"/>
                    <a:gd name="connsiteY78" fmla="*/ 852487 h 1855788"/>
                    <a:gd name="connsiteX79" fmla="*/ 2692412 w 2781300"/>
                    <a:gd name="connsiteY79" fmla="*/ 881266 h 1855788"/>
                    <a:gd name="connsiteX80" fmla="*/ 2781300 w 2781300"/>
                    <a:gd name="connsiteY8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82305 w 2781300"/>
                    <a:gd name="connsiteY42" fmla="*/ 72919 h 1855788"/>
                    <a:gd name="connsiteX43" fmla="*/ 1008873 w 2781300"/>
                    <a:gd name="connsiteY43" fmla="*/ 0 h 1855788"/>
                    <a:gd name="connsiteX44" fmla="*/ 997186 w 2781300"/>
                    <a:gd name="connsiteY44" fmla="*/ 42173 h 1855788"/>
                    <a:gd name="connsiteX45" fmla="*/ 1108885 w 2781300"/>
                    <a:gd name="connsiteY45" fmla="*/ 33337 h 1855788"/>
                    <a:gd name="connsiteX46" fmla="*/ 1097623 w 2781300"/>
                    <a:gd name="connsiteY46" fmla="*/ 72518 h 1855788"/>
                    <a:gd name="connsiteX47" fmla="*/ 1222348 w 2781300"/>
                    <a:gd name="connsiteY47" fmla="*/ 61912 h 1855788"/>
                    <a:gd name="connsiteX48" fmla="*/ 1206030 w 2781300"/>
                    <a:gd name="connsiteY48" fmla="*/ 116866 h 1855788"/>
                    <a:gd name="connsiteX49" fmla="*/ 1346173 w 2781300"/>
                    <a:gd name="connsiteY49" fmla="*/ 119062 h 1855788"/>
                    <a:gd name="connsiteX50" fmla="*/ 1332246 w 2781300"/>
                    <a:gd name="connsiteY50" fmla="*/ 162868 h 1855788"/>
                    <a:gd name="connsiteX51" fmla="*/ 1430344 w 2781300"/>
                    <a:gd name="connsiteY51" fmla="*/ 157162 h 1855788"/>
                    <a:gd name="connsiteX52" fmla="*/ 1413731 w 2781300"/>
                    <a:gd name="connsiteY52" fmla="*/ 206956 h 1855788"/>
                    <a:gd name="connsiteX53" fmla="*/ 1558931 w 2781300"/>
                    <a:gd name="connsiteY53" fmla="*/ 200025 h 1855788"/>
                    <a:gd name="connsiteX54" fmla="*/ 1535305 w 2781300"/>
                    <a:gd name="connsiteY54" fmla="*/ 266902 h 1855788"/>
                    <a:gd name="connsiteX55" fmla="*/ 1620474 w 2781300"/>
                    <a:gd name="connsiteY55" fmla="*/ 263128 h 1855788"/>
                    <a:gd name="connsiteX56" fmla="*/ 1605204 w 2781300"/>
                    <a:gd name="connsiteY56" fmla="*/ 304079 h 1855788"/>
                    <a:gd name="connsiteX57" fmla="*/ 1757367 w 2781300"/>
                    <a:gd name="connsiteY57" fmla="*/ 311945 h 1855788"/>
                    <a:gd name="connsiteX58" fmla="*/ 1735914 w 2781300"/>
                    <a:gd name="connsiteY58" fmla="*/ 364629 h 1855788"/>
                    <a:gd name="connsiteX59" fmla="*/ 1808129 w 2781300"/>
                    <a:gd name="connsiteY59" fmla="*/ 359574 h 1855788"/>
                    <a:gd name="connsiteX60" fmla="*/ 1792112 w 2781300"/>
                    <a:gd name="connsiteY60" fmla="*/ 395862 h 1855788"/>
                    <a:gd name="connsiteX61" fmla="*/ 1908140 w 2781300"/>
                    <a:gd name="connsiteY61" fmla="*/ 388149 h 1855788"/>
                    <a:gd name="connsiteX62" fmla="*/ 1877411 w 2781300"/>
                    <a:gd name="connsiteY62" fmla="*/ 454261 h 1855788"/>
                    <a:gd name="connsiteX63" fmla="*/ 1972435 w 2781300"/>
                    <a:gd name="connsiteY63" fmla="*/ 451649 h 1855788"/>
                    <a:gd name="connsiteX64" fmla="*/ 1949751 w 2781300"/>
                    <a:gd name="connsiteY64" fmla="*/ 494699 h 1855788"/>
                    <a:gd name="connsiteX65" fmla="*/ 2100242 w 2781300"/>
                    <a:gd name="connsiteY65" fmla="*/ 524674 h 1855788"/>
                    <a:gd name="connsiteX66" fmla="*/ 2080914 w 2781300"/>
                    <a:gd name="connsiteY66" fmla="*/ 567549 h 1855788"/>
                    <a:gd name="connsiteX67" fmla="*/ 2203928 w 2781300"/>
                    <a:gd name="connsiteY67" fmla="*/ 576262 h 1855788"/>
                    <a:gd name="connsiteX68" fmla="*/ 2180042 w 2781300"/>
                    <a:gd name="connsiteY68" fmla="*/ 622605 h 1855788"/>
                    <a:gd name="connsiteX69" fmla="*/ 2346339 w 2781300"/>
                    <a:gd name="connsiteY69" fmla="*/ 631032 h 1855788"/>
                    <a:gd name="connsiteX70" fmla="*/ 2319231 w 2781300"/>
                    <a:gd name="connsiteY70" fmla="*/ 696341 h 1855788"/>
                    <a:gd name="connsiteX71" fmla="*/ 2438404 w 2781300"/>
                    <a:gd name="connsiteY71" fmla="*/ 707232 h 1855788"/>
                    <a:gd name="connsiteX72" fmla="*/ 2416227 w 2781300"/>
                    <a:gd name="connsiteY72" fmla="*/ 746374 h 1855788"/>
                    <a:gd name="connsiteX73" fmla="*/ 2548297 w 2781300"/>
                    <a:gd name="connsiteY73" fmla="*/ 747713 h 1855788"/>
                    <a:gd name="connsiteX74" fmla="*/ 2513846 w 2781300"/>
                    <a:gd name="connsiteY74" fmla="*/ 796728 h 1855788"/>
                    <a:gd name="connsiteX75" fmla="*/ 2660245 w 2781300"/>
                    <a:gd name="connsiteY75" fmla="*/ 795338 h 1855788"/>
                    <a:gd name="connsiteX76" fmla="*/ 2629833 w 2781300"/>
                    <a:gd name="connsiteY76" fmla="*/ 852351 h 1855788"/>
                    <a:gd name="connsiteX77" fmla="*/ 2710659 w 2781300"/>
                    <a:gd name="connsiteY77" fmla="*/ 852487 h 1855788"/>
                    <a:gd name="connsiteX78" fmla="*/ 2692412 w 2781300"/>
                    <a:gd name="connsiteY78" fmla="*/ 881266 h 1855788"/>
                    <a:gd name="connsiteX79" fmla="*/ 2781300 w 2781300"/>
                    <a:gd name="connsiteY7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03174 w 2781300"/>
                    <a:gd name="connsiteY24" fmla="*/ 1559366 h 1855788"/>
                    <a:gd name="connsiteX25" fmla="*/ 1620474 w 2781300"/>
                    <a:gd name="connsiteY25" fmla="*/ 1605760 h 1855788"/>
                    <a:gd name="connsiteX26" fmla="*/ 1620474 w 2781300"/>
                    <a:gd name="connsiteY26" fmla="*/ 1605761 h 1855788"/>
                    <a:gd name="connsiteX27" fmla="*/ 1538878 w 2781300"/>
                    <a:gd name="connsiteY27" fmla="*/ 1599000 h 1855788"/>
                    <a:gd name="connsiteX28" fmla="*/ 1558931 w 2781300"/>
                    <a:gd name="connsiteY28" fmla="*/ 1655763 h 1855788"/>
                    <a:gd name="connsiteX29" fmla="*/ 1416069 w 2781300"/>
                    <a:gd name="connsiteY29" fmla="*/ 1655838 h 1855788"/>
                    <a:gd name="connsiteX30" fmla="*/ 1430344 w 2781300"/>
                    <a:gd name="connsiteY30" fmla="*/ 1698626 h 1855788"/>
                    <a:gd name="connsiteX31" fmla="*/ 1344564 w 2781300"/>
                    <a:gd name="connsiteY31" fmla="*/ 1694647 h 1855788"/>
                    <a:gd name="connsiteX32" fmla="*/ 1346173 w 2781300"/>
                    <a:gd name="connsiteY32" fmla="*/ 1736726 h 1855788"/>
                    <a:gd name="connsiteX33" fmla="*/ 1209062 w 2781300"/>
                    <a:gd name="connsiteY33" fmla="*/ 1749131 h 1855788"/>
                    <a:gd name="connsiteX34" fmla="*/ 1222348 w 2781300"/>
                    <a:gd name="connsiteY34" fmla="*/ 1793876 h 1855788"/>
                    <a:gd name="connsiteX35" fmla="*/ 1003642 w 2781300"/>
                    <a:gd name="connsiteY35" fmla="*/ 1814666 h 1855788"/>
                    <a:gd name="connsiteX36" fmla="*/ 1008873 w 2781300"/>
                    <a:gd name="connsiteY36" fmla="*/ 1855788 h 1855788"/>
                    <a:gd name="connsiteX37" fmla="*/ 839790 w 2781300"/>
                    <a:gd name="connsiteY37" fmla="*/ 1836937 h 1855788"/>
                    <a:gd name="connsiteX38" fmla="*/ 775540 w 2781300"/>
                    <a:gd name="connsiteY38" fmla="*/ 1828957 h 1855788"/>
                    <a:gd name="connsiteX39" fmla="*/ 0 w 2781300"/>
                    <a:gd name="connsiteY39" fmla="*/ 941388 h 1855788"/>
                    <a:gd name="connsiteX40" fmla="*/ 626400 w 2781300"/>
                    <a:gd name="connsiteY40" fmla="*/ 93223 h 1855788"/>
                    <a:gd name="connsiteX41" fmla="*/ 682305 w 2781300"/>
                    <a:gd name="connsiteY41" fmla="*/ 72919 h 1855788"/>
                    <a:gd name="connsiteX42" fmla="*/ 1008873 w 2781300"/>
                    <a:gd name="connsiteY42" fmla="*/ 0 h 1855788"/>
                    <a:gd name="connsiteX43" fmla="*/ 997186 w 2781300"/>
                    <a:gd name="connsiteY43" fmla="*/ 42173 h 1855788"/>
                    <a:gd name="connsiteX44" fmla="*/ 1108885 w 2781300"/>
                    <a:gd name="connsiteY44" fmla="*/ 33337 h 1855788"/>
                    <a:gd name="connsiteX45" fmla="*/ 1097623 w 2781300"/>
                    <a:gd name="connsiteY45" fmla="*/ 72518 h 1855788"/>
                    <a:gd name="connsiteX46" fmla="*/ 1222348 w 2781300"/>
                    <a:gd name="connsiteY46" fmla="*/ 61912 h 1855788"/>
                    <a:gd name="connsiteX47" fmla="*/ 1206030 w 2781300"/>
                    <a:gd name="connsiteY47" fmla="*/ 116866 h 1855788"/>
                    <a:gd name="connsiteX48" fmla="*/ 1346173 w 2781300"/>
                    <a:gd name="connsiteY48" fmla="*/ 119062 h 1855788"/>
                    <a:gd name="connsiteX49" fmla="*/ 1332246 w 2781300"/>
                    <a:gd name="connsiteY49" fmla="*/ 162868 h 1855788"/>
                    <a:gd name="connsiteX50" fmla="*/ 1430344 w 2781300"/>
                    <a:gd name="connsiteY50" fmla="*/ 157162 h 1855788"/>
                    <a:gd name="connsiteX51" fmla="*/ 1413731 w 2781300"/>
                    <a:gd name="connsiteY51" fmla="*/ 206956 h 1855788"/>
                    <a:gd name="connsiteX52" fmla="*/ 1558931 w 2781300"/>
                    <a:gd name="connsiteY52" fmla="*/ 200025 h 1855788"/>
                    <a:gd name="connsiteX53" fmla="*/ 1535305 w 2781300"/>
                    <a:gd name="connsiteY53" fmla="*/ 266902 h 1855788"/>
                    <a:gd name="connsiteX54" fmla="*/ 1620474 w 2781300"/>
                    <a:gd name="connsiteY54" fmla="*/ 263128 h 1855788"/>
                    <a:gd name="connsiteX55" fmla="*/ 1605204 w 2781300"/>
                    <a:gd name="connsiteY55" fmla="*/ 304079 h 1855788"/>
                    <a:gd name="connsiteX56" fmla="*/ 1757367 w 2781300"/>
                    <a:gd name="connsiteY56" fmla="*/ 311945 h 1855788"/>
                    <a:gd name="connsiteX57" fmla="*/ 1735914 w 2781300"/>
                    <a:gd name="connsiteY57" fmla="*/ 364629 h 1855788"/>
                    <a:gd name="connsiteX58" fmla="*/ 1808129 w 2781300"/>
                    <a:gd name="connsiteY58" fmla="*/ 359574 h 1855788"/>
                    <a:gd name="connsiteX59" fmla="*/ 1792112 w 2781300"/>
                    <a:gd name="connsiteY59" fmla="*/ 395862 h 1855788"/>
                    <a:gd name="connsiteX60" fmla="*/ 1908140 w 2781300"/>
                    <a:gd name="connsiteY60" fmla="*/ 388149 h 1855788"/>
                    <a:gd name="connsiteX61" fmla="*/ 1877411 w 2781300"/>
                    <a:gd name="connsiteY61" fmla="*/ 454261 h 1855788"/>
                    <a:gd name="connsiteX62" fmla="*/ 1972435 w 2781300"/>
                    <a:gd name="connsiteY62" fmla="*/ 451649 h 1855788"/>
                    <a:gd name="connsiteX63" fmla="*/ 1949751 w 2781300"/>
                    <a:gd name="connsiteY63" fmla="*/ 494699 h 1855788"/>
                    <a:gd name="connsiteX64" fmla="*/ 2100242 w 2781300"/>
                    <a:gd name="connsiteY64" fmla="*/ 524674 h 1855788"/>
                    <a:gd name="connsiteX65" fmla="*/ 2080914 w 2781300"/>
                    <a:gd name="connsiteY65" fmla="*/ 567549 h 1855788"/>
                    <a:gd name="connsiteX66" fmla="*/ 2203928 w 2781300"/>
                    <a:gd name="connsiteY66" fmla="*/ 576262 h 1855788"/>
                    <a:gd name="connsiteX67" fmla="*/ 2180042 w 2781300"/>
                    <a:gd name="connsiteY67" fmla="*/ 622605 h 1855788"/>
                    <a:gd name="connsiteX68" fmla="*/ 2346339 w 2781300"/>
                    <a:gd name="connsiteY68" fmla="*/ 631032 h 1855788"/>
                    <a:gd name="connsiteX69" fmla="*/ 2319231 w 2781300"/>
                    <a:gd name="connsiteY69" fmla="*/ 696341 h 1855788"/>
                    <a:gd name="connsiteX70" fmla="*/ 2438404 w 2781300"/>
                    <a:gd name="connsiteY70" fmla="*/ 707232 h 1855788"/>
                    <a:gd name="connsiteX71" fmla="*/ 2416227 w 2781300"/>
                    <a:gd name="connsiteY71" fmla="*/ 746374 h 1855788"/>
                    <a:gd name="connsiteX72" fmla="*/ 2548297 w 2781300"/>
                    <a:gd name="connsiteY72" fmla="*/ 747713 h 1855788"/>
                    <a:gd name="connsiteX73" fmla="*/ 2513846 w 2781300"/>
                    <a:gd name="connsiteY73" fmla="*/ 796728 h 1855788"/>
                    <a:gd name="connsiteX74" fmla="*/ 2660245 w 2781300"/>
                    <a:gd name="connsiteY74" fmla="*/ 795338 h 1855788"/>
                    <a:gd name="connsiteX75" fmla="*/ 2629833 w 2781300"/>
                    <a:gd name="connsiteY75" fmla="*/ 852351 h 1855788"/>
                    <a:gd name="connsiteX76" fmla="*/ 2710659 w 2781300"/>
                    <a:gd name="connsiteY76" fmla="*/ 852487 h 1855788"/>
                    <a:gd name="connsiteX77" fmla="*/ 2692412 w 2781300"/>
                    <a:gd name="connsiteY77" fmla="*/ 881266 h 1855788"/>
                    <a:gd name="connsiteX78" fmla="*/ 2781300 w 2781300"/>
                    <a:gd name="connsiteY78" fmla="*/ 922338 h 18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781300" h="1855788">
                      <a:moveTo>
                        <a:pt x="2781300" y="922338"/>
                      </a:moveTo>
                      <a:lnTo>
                        <a:pt x="2700702" y="963787"/>
                      </a:lnTo>
                      <a:lnTo>
                        <a:pt x="2710659" y="979491"/>
                      </a:lnTo>
                      <a:lnTo>
                        <a:pt x="2638459" y="995796"/>
                      </a:lnTo>
                      <a:lnTo>
                        <a:pt x="2660245" y="1036638"/>
                      </a:lnTo>
                      <a:lnTo>
                        <a:pt x="2571953" y="1029997"/>
                      </a:lnTo>
                      <a:lnTo>
                        <a:pt x="2526562" y="1053340"/>
                      </a:lnTo>
                      <a:lnTo>
                        <a:pt x="2548297" y="1084263"/>
                      </a:lnTo>
                      <a:lnTo>
                        <a:pt x="2426967" y="1104558"/>
                      </a:lnTo>
                      <a:lnTo>
                        <a:pt x="2438404" y="1124744"/>
                      </a:lnTo>
                      <a:lnTo>
                        <a:pt x="2330762" y="1154032"/>
                      </a:lnTo>
                      <a:lnTo>
                        <a:pt x="2346339" y="1200944"/>
                      </a:lnTo>
                      <a:lnTo>
                        <a:pt x="2182115" y="1237205"/>
                      </a:lnTo>
                      <a:lnTo>
                        <a:pt x="2203928" y="1279526"/>
                      </a:lnTo>
                      <a:lnTo>
                        <a:pt x="2083782" y="1292225"/>
                      </a:lnTo>
                      <a:lnTo>
                        <a:pt x="2100242" y="1328738"/>
                      </a:lnTo>
                      <a:lnTo>
                        <a:pt x="1953212" y="1365283"/>
                      </a:lnTo>
                      <a:lnTo>
                        <a:pt x="1972435" y="1401763"/>
                      </a:lnTo>
                      <a:lnTo>
                        <a:pt x="1880564" y="1405935"/>
                      </a:lnTo>
                      <a:lnTo>
                        <a:pt x="1908140" y="1465263"/>
                      </a:lnTo>
                      <a:lnTo>
                        <a:pt x="1792112" y="1457550"/>
                      </a:lnTo>
                      <a:lnTo>
                        <a:pt x="1808129" y="1493838"/>
                      </a:lnTo>
                      <a:lnTo>
                        <a:pt x="1735915" y="1488783"/>
                      </a:lnTo>
                      <a:lnTo>
                        <a:pt x="1757367" y="1541467"/>
                      </a:lnTo>
                      <a:lnTo>
                        <a:pt x="1603174" y="1559366"/>
                      </a:lnTo>
                      <a:lnTo>
                        <a:pt x="1620474" y="1605760"/>
                      </a:lnTo>
                      <a:lnTo>
                        <a:pt x="1620474" y="1605761"/>
                      </a:lnTo>
                      <a:lnTo>
                        <a:pt x="1538878" y="1599000"/>
                      </a:lnTo>
                      <a:lnTo>
                        <a:pt x="1558931" y="1655763"/>
                      </a:lnTo>
                      <a:cubicBezTo>
                        <a:pt x="1538463" y="1665236"/>
                        <a:pt x="1437500" y="1648694"/>
                        <a:pt x="1416069" y="1655838"/>
                      </a:cubicBezTo>
                      <a:lnTo>
                        <a:pt x="1430344" y="1698626"/>
                      </a:lnTo>
                      <a:cubicBezTo>
                        <a:pt x="1401384" y="1698626"/>
                        <a:pt x="1372768" y="1697278"/>
                        <a:pt x="1344564" y="1694647"/>
                      </a:cubicBezTo>
                      <a:cubicBezTo>
                        <a:pt x="1345100" y="1708673"/>
                        <a:pt x="1345637" y="1722700"/>
                        <a:pt x="1346173" y="1736726"/>
                      </a:cubicBezTo>
                      <a:cubicBezTo>
                        <a:pt x="1323589" y="1745807"/>
                        <a:pt x="1229699" y="1739606"/>
                        <a:pt x="1209062" y="1749131"/>
                      </a:cubicBezTo>
                      <a:lnTo>
                        <a:pt x="1222348" y="1793876"/>
                      </a:lnTo>
                      <a:cubicBezTo>
                        <a:pt x="1188111" y="1804799"/>
                        <a:pt x="1041068" y="1811013"/>
                        <a:pt x="1003642" y="1814666"/>
                      </a:cubicBezTo>
                      <a:lnTo>
                        <a:pt x="1008873" y="1855788"/>
                      </a:lnTo>
                      <a:cubicBezTo>
                        <a:pt x="950954" y="1855788"/>
                        <a:pt x="894405" y="1849297"/>
                        <a:pt x="839790" y="1836937"/>
                      </a:cubicBezTo>
                      <a:lnTo>
                        <a:pt x="775540" y="1828957"/>
                      </a:lnTo>
                      <a:cubicBezTo>
                        <a:pt x="386673" y="1783269"/>
                        <a:pt x="59531" y="1403327"/>
                        <a:pt x="0" y="941388"/>
                      </a:cubicBezTo>
                      <a:cubicBezTo>
                        <a:pt x="56753" y="566838"/>
                        <a:pt x="291666" y="214053"/>
                        <a:pt x="626400" y="93223"/>
                      </a:cubicBezTo>
                      <a:lnTo>
                        <a:pt x="682305" y="72919"/>
                      </a:lnTo>
                      <a:cubicBezTo>
                        <a:pt x="782679" y="25965"/>
                        <a:pt x="893034" y="0"/>
                        <a:pt x="1008873" y="0"/>
                      </a:cubicBezTo>
                      <a:lnTo>
                        <a:pt x="997186" y="42173"/>
                      </a:lnTo>
                      <a:lnTo>
                        <a:pt x="1108885" y="33337"/>
                      </a:lnTo>
                      <a:lnTo>
                        <a:pt x="1097623" y="72518"/>
                      </a:lnTo>
                      <a:lnTo>
                        <a:pt x="1222348" y="61912"/>
                      </a:lnTo>
                      <a:lnTo>
                        <a:pt x="1206030" y="116866"/>
                      </a:lnTo>
                      <a:lnTo>
                        <a:pt x="1346173" y="119062"/>
                      </a:lnTo>
                      <a:lnTo>
                        <a:pt x="1332246" y="162868"/>
                      </a:lnTo>
                      <a:lnTo>
                        <a:pt x="1430344" y="157162"/>
                      </a:lnTo>
                      <a:lnTo>
                        <a:pt x="1413731" y="206956"/>
                      </a:lnTo>
                      <a:lnTo>
                        <a:pt x="1558931" y="200025"/>
                      </a:lnTo>
                      <a:lnTo>
                        <a:pt x="1535305" y="266902"/>
                      </a:lnTo>
                      <a:lnTo>
                        <a:pt x="1620474" y="263128"/>
                      </a:lnTo>
                      <a:lnTo>
                        <a:pt x="1605204" y="304079"/>
                      </a:lnTo>
                      <a:lnTo>
                        <a:pt x="1757367" y="311945"/>
                      </a:lnTo>
                      <a:lnTo>
                        <a:pt x="1735914" y="364629"/>
                      </a:lnTo>
                      <a:lnTo>
                        <a:pt x="1808129" y="359574"/>
                      </a:lnTo>
                      <a:lnTo>
                        <a:pt x="1792112" y="395862"/>
                      </a:lnTo>
                      <a:lnTo>
                        <a:pt x="1908140" y="388149"/>
                      </a:lnTo>
                      <a:lnTo>
                        <a:pt x="1877411" y="454261"/>
                      </a:lnTo>
                      <a:lnTo>
                        <a:pt x="1972435" y="451649"/>
                      </a:lnTo>
                      <a:lnTo>
                        <a:pt x="1949751" y="494699"/>
                      </a:lnTo>
                      <a:lnTo>
                        <a:pt x="2100242" y="524674"/>
                      </a:lnTo>
                      <a:lnTo>
                        <a:pt x="2080914" y="567549"/>
                      </a:lnTo>
                      <a:lnTo>
                        <a:pt x="2203928" y="576262"/>
                      </a:lnTo>
                      <a:lnTo>
                        <a:pt x="2180042" y="622605"/>
                      </a:lnTo>
                      <a:lnTo>
                        <a:pt x="2346339" y="631032"/>
                      </a:lnTo>
                      <a:lnTo>
                        <a:pt x="2319231" y="696341"/>
                      </a:lnTo>
                      <a:lnTo>
                        <a:pt x="2438404" y="707232"/>
                      </a:lnTo>
                      <a:lnTo>
                        <a:pt x="2416227" y="746374"/>
                      </a:lnTo>
                      <a:lnTo>
                        <a:pt x="2548297" y="747713"/>
                      </a:lnTo>
                      <a:lnTo>
                        <a:pt x="2513846" y="796728"/>
                      </a:lnTo>
                      <a:lnTo>
                        <a:pt x="2660245" y="795338"/>
                      </a:lnTo>
                      <a:lnTo>
                        <a:pt x="2629833" y="852351"/>
                      </a:lnTo>
                      <a:lnTo>
                        <a:pt x="2710659" y="852487"/>
                      </a:lnTo>
                      <a:lnTo>
                        <a:pt x="2692412" y="881266"/>
                      </a:lnTo>
                      <a:lnTo>
                        <a:pt x="2781300" y="922338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4ED4015D-D975-4805-B87C-D0EF6A2E695D}"/>
                    </a:ext>
                  </a:extLst>
                </p:cNvPr>
                <p:cNvSpPr/>
                <p:nvPr/>
              </p:nvSpPr>
              <p:spPr>
                <a:xfrm flipH="1">
                  <a:off x="4111880" y="1764431"/>
                  <a:ext cx="1545970" cy="2349384"/>
                </a:xfrm>
                <a:custGeom>
                  <a:avLst/>
                  <a:gdLst>
                    <a:gd name="connsiteX0" fmla="*/ 856643 w 1554483"/>
                    <a:gd name="connsiteY0" fmla="*/ 0 h 2349384"/>
                    <a:gd name="connsiteX1" fmla="*/ 855358 w 1554483"/>
                    <a:gd name="connsiteY1" fmla="*/ 1333 h 2349384"/>
                    <a:gd name="connsiteX2" fmla="*/ 782039 w 1554483"/>
                    <a:gd name="connsiteY2" fmla="*/ 72132 h 2349384"/>
                    <a:gd name="connsiteX3" fmla="*/ 780827 w 1554483"/>
                    <a:gd name="connsiteY3" fmla="*/ 44609 h 2349384"/>
                    <a:gd name="connsiteX4" fmla="*/ 777620 w 1554483"/>
                    <a:gd name="connsiteY4" fmla="*/ 20956 h 2349384"/>
                    <a:gd name="connsiteX5" fmla="*/ 774413 w 1554483"/>
                    <a:gd name="connsiteY5" fmla="*/ 44609 h 2349384"/>
                    <a:gd name="connsiteX6" fmla="*/ 773171 w 1554483"/>
                    <a:gd name="connsiteY6" fmla="*/ 72834 h 2349384"/>
                    <a:gd name="connsiteX7" fmla="*/ 699125 w 1554483"/>
                    <a:gd name="connsiteY7" fmla="*/ 1333 h 2349384"/>
                    <a:gd name="connsiteX8" fmla="*/ 697840 w 1554483"/>
                    <a:gd name="connsiteY8" fmla="*/ 0 h 2349384"/>
                    <a:gd name="connsiteX9" fmla="*/ 767157 w 1554483"/>
                    <a:gd name="connsiteY9" fmla="*/ 84299 h 2349384"/>
                    <a:gd name="connsiteX10" fmla="*/ 772421 w 1554483"/>
                    <a:gd name="connsiteY10" fmla="*/ 89853 h 2349384"/>
                    <a:gd name="connsiteX11" fmla="*/ 771427 w 1554483"/>
                    <a:gd name="connsiteY11" fmla="*/ 112446 h 2349384"/>
                    <a:gd name="connsiteX12" fmla="*/ 769196 w 1554483"/>
                    <a:gd name="connsiteY12" fmla="*/ 201033 h 2349384"/>
                    <a:gd name="connsiteX13" fmla="*/ 661026 w 1554483"/>
                    <a:gd name="connsiteY13" fmla="*/ 96583 h 2349384"/>
                    <a:gd name="connsiteX14" fmla="*/ 659742 w 1554483"/>
                    <a:gd name="connsiteY14" fmla="*/ 95249 h 2349384"/>
                    <a:gd name="connsiteX15" fmla="*/ 729059 w 1554483"/>
                    <a:gd name="connsiteY15" fmla="*/ 179548 h 2349384"/>
                    <a:gd name="connsiteX16" fmla="*/ 768697 w 1554483"/>
                    <a:gd name="connsiteY16" fmla="*/ 221366 h 2349384"/>
                    <a:gd name="connsiteX17" fmla="*/ 766369 w 1554483"/>
                    <a:gd name="connsiteY17" fmla="*/ 361946 h 2349384"/>
                    <a:gd name="connsiteX18" fmla="*/ 765999 w 1554483"/>
                    <a:gd name="connsiteY18" fmla="*/ 394773 h 2349384"/>
                    <a:gd name="connsiteX19" fmla="*/ 708635 w 1554483"/>
                    <a:gd name="connsiteY19" fmla="*/ 343353 h 2349384"/>
                    <a:gd name="connsiteX20" fmla="*/ 591177 w 1554483"/>
                    <a:gd name="connsiteY20" fmla="*/ 229933 h 2349384"/>
                    <a:gd name="connsiteX21" fmla="*/ 589892 w 1554483"/>
                    <a:gd name="connsiteY21" fmla="*/ 228600 h 2349384"/>
                    <a:gd name="connsiteX22" fmla="*/ 659209 w 1554483"/>
                    <a:gd name="connsiteY22" fmla="*/ 312899 h 2349384"/>
                    <a:gd name="connsiteX23" fmla="*/ 749798 w 1554483"/>
                    <a:gd name="connsiteY23" fmla="*/ 408470 h 2349384"/>
                    <a:gd name="connsiteX24" fmla="*/ 765674 w 1554483"/>
                    <a:gd name="connsiteY24" fmla="*/ 423564 h 2349384"/>
                    <a:gd name="connsiteX25" fmla="*/ 764426 w 1554483"/>
                    <a:gd name="connsiteY25" fmla="*/ 534247 h 2349384"/>
                    <a:gd name="connsiteX26" fmla="*/ 763699 w 1554483"/>
                    <a:gd name="connsiteY26" fmla="*/ 632157 h 2349384"/>
                    <a:gd name="connsiteX27" fmla="*/ 758608 w 1554483"/>
                    <a:gd name="connsiteY27" fmla="*/ 627905 h 2349384"/>
                    <a:gd name="connsiteX28" fmla="*/ 514977 w 1554483"/>
                    <a:gd name="connsiteY28" fmla="*/ 401384 h 2349384"/>
                    <a:gd name="connsiteX29" fmla="*/ 513692 w 1554483"/>
                    <a:gd name="connsiteY29" fmla="*/ 400051 h 2349384"/>
                    <a:gd name="connsiteX30" fmla="*/ 583009 w 1554483"/>
                    <a:gd name="connsiteY30" fmla="*/ 484350 h 2349384"/>
                    <a:gd name="connsiteX31" fmla="*/ 673598 w 1554483"/>
                    <a:gd name="connsiteY31" fmla="*/ 579921 h 2349384"/>
                    <a:gd name="connsiteX32" fmla="*/ 763453 w 1554483"/>
                    <a:gd name="connsiteY32" fmla="*/ 665350 h 2349384"/>
                    <a:gd name="connsiteX33" fmla="*/ 762959 w 1554483"/>
                    <a:gd name="connsiteY33" fmla="*/ 732005 h 2349384"/>
                    <a:gd name="connsiteX34" fmla="*/ 762032 w 1554483"/>
                    <a:gd name="connsiteY34" fmla="*/ 950540 h 2349384"/>
                    <a:gd name="connsiteX35" fmla="*/ 761925 w 1554483"/>
                    <a:gd name="connsiteY35" fmla="*/ 1027805 h 2349384"/>
                    <a:gd name="connsiteX36" fmla="*/ 658390 w 1554483"/>
                    <a:gd name="connsiteY36" fmla="*/ 941339 h 2349384"/>
                    <a:gd name="connsiteX37" fmla="*/ 414759 w 1554483"/>
                    <a:gd name="connsiteY37" fmla="*/ 714819 h 2349384"/>
                    <a:gd name="connsiteX38" fmla="*/ 413474 w 1554483"/>
                    <a:gd name="connsiteY38" fmla="*/ 713485 h 2349384"/>
                    <a:gd name="connsiteX39" fmla="*/ 482791 w 1554483"/>
                    <a:gd name="connsiteY39" fmla="*/ 797784 h 2349384"/>
                    <a:gd name="connsiteX40" fmla="*/ 676111 w 1554483"/>
                    <a:gd name="connsiteY40" fmla="*/ 991026 h 2349384"/>
                    <a:gd name="connsiteX41" fmla="*/ 761874 w 1554483"/>
                    <a:gd name="connsiteY41" fmla="*/ 1065125 h 2349384"/>
                    <a:gd name="connsiteX42" fmla="*/ 761708 w 1554483"/>
                    <a:gd name="connsiteY42" fmla="*/ 1185170 h 2349384"/>
                    <a:gd name="connsiteX43" fmla="*/ 762032 w 1554483"/>
                    <a:gd name="connsiteY43" fmla="*/ 1419800 h 2349384"/>
                    <a:gd name="connsiteX44" fmla="*/ 762567 w 1554483"/>
                    <a:gd name="connsiteY44" fmla="*/ 1545927 h 2349384"/>
                    <a:gd name="connsiteX45" fmla="*/ 681613 w 1554483"/>
                    <a:gd name="connsiteY45" fmla="*/ 1487126 h 2349384"/>
                    <a:gd name="connsiteX46" fmla="*/ 164186 w 1554483"/>
                    <a:gd name="connsiteY46" fmla="*/ 1039804 h 2349384"/>
                    <a:gd name="connsiteX47" fmla="*/ 162902 w 1554483"/>
                    <a:gd name="connsiteY47" fmla="*/ 1038470 h 2349384"/>
                    <a:gd name="connsiteX48" fmla="*/ 232218 w 1554483"/>
                    <a:gd name="connsiteY48" fmla="*/ 1122770 h 2349384"/>
                    <a:gd name="connsiteX49" fmla="*/ 663056 w 1554483"/>
                    <a:gd name="connsiteY49" fmla="*/ 1511791 h 2349384"/>
                    <a:gd name="connsiteX50" fmla="*/ 762726 w 1554483"/>
                    <a:gd name="connsiteY50" fmla="*/ 1583371 h 2349384"/>
                    <a:gd name="connsiteX51" fmla="*/ 762959 w 1554483"/>
                    <a:gd name="connsiteY51" fmla="*/ 1638335 h 2349384"/>
                    <a:gd name="connsiteX52" fmla="*/ 766369 w 1554483"/>
                    <a:gd name="connsiteY52" fmla="*/ 2008394 h 2349384"/>
                    <a:gd name="connsiteX53" fmla="*/ 767403 w 1554483"/>
                    <a:gd name="connsiteY53" fmla="*/ 2070843 h 2349384"/>
                    <a:gd name="connsiteX54" fmla="*/ 648946 w 1554483"/>
                    <a:gd name="connsiteY54" fmla="*/ 1995196 h 2349384"/>
                    <a:gd name="connsiteX55" fmla="*/ 504353 w 1554483"/>
                    <a:gd name="connsiteY55" fmla="*/ 1892061 h 2349384"/>
                    <a:gd name="connsiteX56" fmla="*/ 1194 w 1554483"/>
                    <a:gd name="connsiteY56" fmla="*/ 1425775 h 2349384"/>
                    <a:gd name="connsiteX57" fmla="*/ 0 w 1554483"/>
                    <a:gd name="connsiteY57" fmla="*/ 1424321 h 2349384"/>
                    <a:gd name="connsiteX58" fmla="*/ 61412 w 1554483"/>
                    <a:gd name="connsiteY58" fmla="*/ 1519127 h 2349384"/>
                    <a:gd name="connsiteX59" fmla="*/ 476298 w 1554483"/>
                    <a:gd name="connsiteY59" fmla="*/ 1929350 h 2349384"/>
                    <a:gd name="connsiteX60" fmla="*/ 734424 w 1554483"/>
                    <a:gd name="connsiteY60" fmla="*/ 2097739 h 2349384"/>
                    <a:gd name="connsiteX61" fmla="*/ 768134 w 1554483"/>
                    <a:gd name="connsiteY61" fmla="*/ 2114944 h 2349384"/>
                    <a:gd name="connsiteX62" fmla="*/ 768724 w 1554483"/>
                    <a:gd name="connsiteY62" fmla="*/ 2150555 h 2349384"/>
                    <a:gd name="connsiteX63" fmla="*/ 777620 w 1554483"/>
                    <a:gd name="connsiteY63" fmla="*/ 2349384 h 2349384"/>
                    <a:gd name="connsiteX64" fmla="*/ 786517 w 1554483"/>
                    <a:gd name="connsiteY64" fmla="*/ 2150555 h 2349384"/>
                    <a:gd name="connsiteX65" fmla="*/ 787113 w 1554483"/>
                    <a:gd name="connsiteY65" fmla="*/ 2114554 h 2349384"/>
                    <a:gd name="connsiteX66" fmla="*/ 820059 w 1554483"/>
                    <a:gd name="connsiteY66" fmla="*/ 2097739 h 2349384"/>
                    <a:gd name="connsiteX67" fmla="*/ 1078185 w 1554483"/>
                    <a:gd name="connsiteY67" fmla="*/ 1929350 h 2349384"/>
                    <a:gd name="connsiteX68" fmla="*/ 1493071 w 1554483"/>
                    <a:gd name="connsiteY68" fmla="*/ 1519127 h 2349384"/>
                    <a:gd name="connsiteX69" fmla="*/ 1554483 w 1554483"/>
                    <a:gd name="connsiteY69" fmla="*/ 1424321 h 2349384"/>
                    <a:gd name="connsiteX70" fmla="*/ 1553289 w 1554483"/>
                    <a:gd name="connsiteY70" fmla="*/ 1425775 h 2349384"/>
                    <a:gd name="connsiteX71" fmla="*/ 1050130 w 1554483"/>
                    <a:gd name="connsiteY71" fmla="*/ 1892061 h 2349384"/>
                    <a:gd name="connsiteX72" fmla="*/ 905537 w 1554483"/>
                    <a:gd name="connsiteY72" fmla="*/ 1995196 h 2349384"/>
                    <a:gd name="connsiteX73" fmla="*/ 787845 w 1554483"/>
                    <a:gd name="connsiteY73" fmla="*/ 2070354 h 2349384"/>
                    <a:gd name="connsiteX74" fmla="*/ 788872 w 1554483"/>
                    <a:gd name="connsiteY74" fmla="*/ 2008394 h 2349384"/>
                    <a:gd name="connsiteX75" fmla="*/ 792282 w 1554483"/>
                    <a:gd name="connsiteY75" fmla="*/ 1638335 h 2349384"/>
                    <a:gd name="connsiteX76" fmla="*/ 792517 w 1554483"/>
                    <a:gd name="connsiteY76" fmla="*/ 1582825 h 2349384"/>
                    <a:gd name="connsiteX77" fmla="*/ 891427 w 1554483"/>
                    <a:gd name="connsiteY77" fmla="*/ 1511791 h 2349384"/>
                    <a:gd name="connsiteX78" fmla="*/ 1322265 w 1554483"/>
                    <a:gd name="connsiteY78" fmla="*/ 1122770 h 2349384"/>
                    <a:gd name="connsiteX79" fmla="*/ 1391581 w 1554483"/>
                    <a:gd name="connsiteY79" fmla="*/ 1038470 h 2349384"/>
                    <a:gd name="connsiteX80" fmla="*/ 1390297 w 1554483"/>
                    <a:gd name="connsiteY80" fmla="*/ 1039804 h 2349384"/>
                    <a:gd name="connsiteX81" fmla="*/ 872870 w 1554483"/>
                    <a:gd name="connsiteY81" fmla="*/ 1487126 h 2349384"/>
                    <a:gd name="connsiteX82" fmla="*/ 792676 w 1554483"/>
                    <a:gd name="connsiteY82" fmla="*/ 1545375 h 2349384"/>
                    <a:gd name="connsiteX83" fmla="*/ 793209 w 1554483"/>
                    <a:gd name="connsiteY83" fmla="*/ 1419800 h 2349384"/>
                    <a:gd name="connsiteX84" fmla="*/ 793532 w 1554483"/>
                    <a:gd name="connsiteY84" fmla="*/ 1185170 h 2349384"/>
                    <a:gd name="connsiteX85" fmla="*/ 793366 w 1554483"/>
                    <a:gd name="connsiteY85" fmla="*/ 1064472 h 2349384"/>
                    <a:gd name="connsiteX86" fmla="*/ 878372 w 1554483"/>
                    <a:gd name="connsiteY86" fmla="*/ 991026 h 2349384"/>
                    <a:gd name="connsiteX87" fmla="*/ 1071692 w 1554483"/>
                    <a:gd name="connsiteY87" fmla="*/ 797784 h 2349384"/>
                    <a:gd name="connsiteX88" fmla="*/ 1141009 w 1554483"/>
                    <a:gd name="connsiteY88" fmla="*/ 713485 h 2349384"/>
                    <a:gd name="connsiteX89" fmla="*/ 1139724 w 1554483"/>
                    <a:gd name="connsiteY89" fmla="*/ 714819 h 2349384"/>
                    <a:gd name="connsiteX90" fmla="*/ 896093 w 1554483"/>
                    <a:gd name="connsiteY90" fmla="*/ 941339 h 2349384"/>
                    <a:gd name="connsiteX91" fmla="*/ 793315 w 1554483"/>
                    <a:gd name="connsiteY91" fmla="*/ 1027173 h 2349384"/>
                    <a:gd name="connsiteX92" fmla="*/ 793209 w 1554483"/>
                    <a:gd name="connsiteY92" fmla="*/ 950540 h 2349384"/>
                    <a:gd name="connsiteX93" fmla="*/ 792282 w 1554483"/>
                    <a:gd name="connsiteY93" fmla="*/ 732005 h 2349384"/>
                    <a:gd name="connsiteX94" fmla="*/ 791782 w 1554483"/>
                    <a:gd name="connsiteY94" fmla="*/ 664636 h 2349384"/>
                    <a:gd name="connsiteX95" fmla="*/ 880885 w 1554483"/>
                    <a:gd name="connsiteY95" fmla="*/ 579921 h 2349384"/>
                    <a:gd name="connsiteX96" fmla="*/ 971474 w 1554483"/>
                    <a:gd name="connsiteY96" fmla="*/ 484350 h 2349384"/>
                    <a:gd name="connsiteX97" fmla="*/ 1040791 w 1554483"/>
                    <a:gd name="connsiteY97" fmla="*/ 400051 h 2349384"/>
                    <a:gd name="connsiteX98" fmla="*/ 1039506 w 1554483"/>
                    <a:gd name="connsiteY98" fmla="*/ 401384 h 2349384"/>
                    <a:gd name="connsiteX99" fmla="*/ 795875 w 1554483"/>
                    <a:gd name="connsiteY99" fmla="*/ 627905 h 2349384"/>
                    <a:gd name="connsiteX100" fmla="*/ 791536 w 1554483"/>
                    <a:gd name="connsiteY100" fmla="*/ 631529 h 2349384"/>
                    <a:gd name="connsiteX101" fmla="*/ 790815 w 1554483"/>
                    <a:gd name="connsiteY101" fmla="*/ 534247 h 2349384"/>
                    <a:gd name="connsiteX102" fmla="*/ 789559 w 1554483"/>
                    <a:gd name="connsiteY102" fmla="*/ 422852 h 2349384"/>
                    <a:gd name="connsiteX103" fmla="*/ 804685 w 1554483"/>
                    <a:gd name="connsiteY103" fmla="*/ 408470 h 2349384"/>
                    <a:gd name="connsiteX104" fmla="*/ 895274 w 1554483"/>
                    <a:gd name="connsiteY104" fmla="*/ 312899 h 2349384"/>
                    <a:gd name="connsiteX105" fmla="*/ 964591 w 1554483"/>
                    <a:gd name="connsiteY105" fmla="*/ 228600 h 2349384"/>
                    <a:gd name="connsiteX106" fmla="*/ 963306 w 1554483"/>
                    <a:gd name="connsiteY106" fmla="*/ 229933 h 2349384"/>
                    <a:gd name="connsiteX107" fmla="*/ 845848 w 1554483"/>
                    <a:gd name="connsiteY107" fmla="*/ 343353 h 2349384"/>
                    <a:gd name="connsiteX108" fmla="*/ 789234 w 1554483"/>
                    <a:gd name="connsiteY108" fmla="*/ 394101 h 2349384"/>
                    <a:gd name="connsiteX109" fmla="*/ 788872 w 1554483"/>
                    <a:gd name="connsiteY109" fmla="*/ 361946 h 2349384"/>
                    <a:gd name="connsiteX110" fmla="*/ 786530 w 1554483"/>
                    <a:gd name="connsiteY110" fmla="*/ 220582 h 2349384"/>
                    <a:gd name="connsiteX111" fmla="*/ 825424 w 1554483"/>
                    <a:gd name="connsiteY111" fmla="*/ 179548 h 2349384"/>
                    <a:gd name="connsiteX112" fmla="*/ 894741 w 1554483"/>
                    <a:gd name="connsiteY112" fmla="*/ 95249 h 2349384"/>
                    <a:gd name="connsiteX113" fmla="*/ 893457 w 1554483"/>
                    <a:gd name="connsiteY113" fmla="*/ 96583 h 2349384"/>
                    <a:gd name="connsiteX114" fmla="*/ 786027 w 1554483"/>
                    <a:gd name="connsiteY114" fmla="*/ 200320 h 2349384"/>
                    <a:gd name="connsiteX115" fmla="*/ 783814 w 1554483"/>
                    <a:gd name="connsiteY115" fmla="*/ 112446 h 2349384"/>
                    <a:gd name="connsiteX116" fmla="*/ 782786 w 1554483"/>
                    <a:gd name="connsiteY116" fmla="*/ 89089 h 2349384"/>
                    <a:gd name="connsiteX117" fmla="*/ 787326 w 1554483"/>
                    <a:gd name="connsiteY117" fmla="*/ 84299 h 234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554483" h="2349384">
                      <a:moveTo>
                        <a:pt x="856643" y="0"/>
                      </a:moveTo>
                      <a:lnTo>
                        <a:pt x="855358" y="1333"/>
                      </a:lnTo>
                      <a:lnTo>
                        <a:pt x="782039" y="72132"/>
                      </a:lnTo>
                      <a:lnTo>
                        <a:pt x="780827" y="44609"/>
                      </a:lnTo>
                      <a:cubicBezTo>
                        <a:pt x="779791" y="29100"/>
                        <a:pt x="778719" y="20956"/>
                        <a:pt x="777620" y="20956"/>
                      </a:cubicBezTo>
                      <a:cubicBezTo>
                        <a:pt x="776522" y="20956"/>
                        <a:pt x="775449" y="29100"/>
                        <a:pt x="774413" y="44609"/>
                      </a:cubicBezTo>
                      <a:lnTo>
                        <a:pt x="773171" y="72834"/>
                      </a:lnTo>
                      <a:lnTo>
                        <a:pt x="699125" y="1333"/>
                      </a:lnTo>
                      <a:lnTo>
                        <a:pt x="697840" y="0"/>
                      </a:lnTo>
                      <a:lnTo>
                        <a:pt x="767157" y="84299"/>
                      </a:lnTo>
                      <a:lnTo>
                        <a:pt x="772421" y="89853"/>
                      </a:lnTo>
                      <a:lnTo>
                        <a:pt x="771427" y="112446"/>
                      </a:lnTo>
                      <a:lnTo>
                        <a:pt x="769196" y="201033"/>
                      </a:lnTo>
                      <a:lnTo>
                        <a:pt x="661026" y="96583"/>
                      </a:lnTo>
                      <a:lnTo>
                        <a:pt x="659742" y="95249"/>
                      </a:lnTo>
                      <a:lnTo>
                        <a:pt x="729059" y="179548"/>
                      </a:lnTo>
                      <a:lnTo>
                        <a:pt x="768697" y="221366"/>
                      </a:lnTo>
                      <a:lnTo>
                        <a:pt x="766369" y="361946"/>
                      </a:lnTo>
                      <a:lnTo>
                        <a:pt x="765999" y="394773"/>
                      </a:lnTo>
                      <a:lnTo>
                        <a:pt x="708635" y="343353"/>
                      </a:lnTo>
                      <a:cubicBezTo>
                        <a:pt x="667964" y="305539"/>
                        <a:pt x="628746" y="267670"/>
                        <a:pt x="591177" y="229933"/>
                      </a:cubicBezTo>
                      <a:lnTo>
                        <a:pt x="589892" y="228600"/>
                      </a:lnTo>
                      <a:lnTo>
                        <a:pt x="659209" y="312899"/>
                      </a:lnTo>
                      <a:cubicBezTo>
                        <a:pt x="687260" y="344243"/>
                        <a:pt x="717517" y="376182"/>
                        <a:pt x="749798" y="408470"/>
                      </a:cubicBezTo>
                      <a:lnTo>
                        <a:pt x="765674" y="423564"/>
                      </a:lnTo>
                      <a:lnTo>
                        <a:pt x="764426" y="534247"/>
                      </a:lnTo>
                      <a:lnTo>
                        <a:pt x="763699" y="632157"/>
                      </a:lnTo>
                      <a:lnTo>
                        <a:pt x="758608" y="627905"/>
                      </a:lnTo>
                      <a:cubicBezTo>
                        <a:pt x="671848" y="552858"/>
                        <a:pt x="590115" y="476858"/>
                        <a:pt x="514977" y="401384"/>
                      </a:cubicBezTo>
                      <a:lnTo>
                        <a:pt x="513692" y="400051"/>
                      </a:lnTo>
                      <a:lnTo>
                        <a:pt x="583009" y="484350"/>
                      </a:lnTo>
                      <a:cubicBezTo>
                        <a:pt x="611060" y="515694"/>
                        <a:pt x="641317" y="547633"/>
                        <a:pt x="673598" y="579921"/>
                      </a:cubicBezTo>
                      <a:lnTo>
                        <a:pt x="763453" y="665350"/>
                      </a:lnTo>
                      <a:lnTo>
                        <a:pt x="762959" y="732005"/>
                      </a:lnTo>
                      <a:cubicBezTo>
                        <a:pt x="762556" y="801648"/>
                        <a:pt x="762243" y="874753"/>
                        <a:pt x="762032" y="950540"/>
                      </a:cubicBezTo>
                      <a:lnTo>
                        <a:pt x="761925" y="1027805"/>
                      </a:lnTo>
                      <a:lnTo>
                        <a:pt x="658390" y="941339"/>
                      </a:lnTo>
                      <a:cubicBezTo>
                        <a:pt x="571630" y="866292"/>
                        <a:pt x="489897" y="790293"/>
                        <a:pt x="414759" y="714819"/>
                      </a:cubicBezTo>
                      <a:lnTo>
                        <a:pt x="413474" y="713485"/>
                      </a:lnTo>
                      <a:lnTo>
                        <a:pt x="482791" y="797784"/>
                      </a:lnTo>
                      <a:cubicBezTo>
                        <a:pt x="538893" y="860472"/>
                        <a:pt x="603819" y="925538"/>
                        <a:pt x="676111" y="991026"/>
                      </a:cubicBezTo>
                      <a:lnTo>
                        <a:pt x="761874" y="1065125"/>
                      </a:lnTo>
                      <a:lnTo>
                        <a:pt x="761708" y="1185170"/>
                      </a:lnTo>
                      <a:cubicBezTo>
                        <a:pt x="761708" y="1265542"/>
                        <a:pt x="761820" y="1344012"/>
                        <a:pt x="762032" y="1419800"/>
                      </a:cubicBezTo>
                      <a:lnTo>
                        <a:pt x="762567" y="1545927"/>
                      </a:lnTo>
                      <a:lnTo>
                        <a:pt x="681613" y="1487126"/>
                      </a:lnTo>
                      <a:cubicBezTo>
                        <a:pt x="491117" y="1343803"/>
                        <a:pt x="314463" y="1190750"/>
                        <a:pt x="164186" y="1039804"/>
                      </a:cubicBezTo>
                      <a:lnTo>
                        <a:pt x="162902" y="1038470"/>
                      </a:lnTo>
                      <a:lnTo>
                        <a:pt x="232218" y="1122770"/>
                      </a:lnTo>
                      <a:cubicBezTo>
                        <a:pt x="344423" y="1248145"/>
                        <a:pt x="491919" y="1383032"/>
                        <a:pt x="663056" y="1511791"/>
                      </a:cubicBezTo>
                      <a:lnTo>
                        <a:pt x="762726" y="1583371"/>
                      </a:lnTo>
                      <a:lnTo>
                        <a:pt x="762959" y="1638335"/>
                      </a:lnTo>
                      <a:cubicBezTo>
                        <a:pt x="763764" y="1777620"/>
                        <a:pt x="764929" y="1903053"/>
                        <a:pt x="766369" y="2008394"/>
                      </a:cubicBezTo>
                      <a:lnTo>
                        <a:pt x="767403" y="2070843"/>
                      </a:lnTo>
                      <a:lnTo>
                        <a:pt x="648946" y="1995196"/>
                      </a:lnTo>
                      <a:cubicBezTo>
                        <a:pt x="600255" y="1962312"/>
                        <a:pt x="551977" y="1927892"/>
                        <a:pt x="504353" y="1892061"/>
                      </a:cubicBezTo>
                      <a:cubicBezTo>
                        <a:pt x="313857" y="1748738"/>
                        <a:pt x="142155" y="1589103"/>
                        <a:pt x="1194" y="1425775"/>
                      </a:cubicBezTo>
                      <a:lnTo>
                        <a:pt x="0" y="1424321"/>
                      </a:lnTo>
                      <a:lnTo>
                        <a:pt x="61412" y="1519127"/>
                      </a:lnTo>
                      <a:cubicBezTo>
                        <a:pt x="163546" y="1657889"/>
                        <a:pt x="305161" y="1800591"/>
                        <a:pt x="476298" y="1929350"/>
                      </a:cubicBezTo>
                      <a:cubicBezTo>
                        <a:pt x="561866" y="1993730"/>
                        <a:pt x="648739" y="2050052"/>
                        <a:pt x="734424" y="2097739"/>
                      </a:cubicBezTo>
                      <a:lnTo>
                        <a:pt x="768134" y="2114944"/>
                      </a:lnTo>
                      <a:lnTo>
                        <a:pt x="768724" y="2150555"/>
                      </a:lnTo>
                      <a:cubicBezTo>
                        <a:pt x="771263" y="2276085"/>
                        <a:pt x="774325" y="2349384"/>
                        <a:pt x="777620" y="2349384"/>
                      </a:cubicBezTo>
                      <a:cubicBezTo>
                        <a:pt x="780916" y="2349384"/>
                        <a:pt x="783977" y="2276085"/>
                        <a:pt x="786517" y="2150555"/>
                      </a:cubicBezTo>
                      <a:lnTo>
                        <a:pt x="787113" y="2114554"/>
                      </a:lnTo>
                      <a:lnTo>
                        <a:pt x="820059" y="2097739"/>
                      </a:lnTo>
                      <a:cubicBezTo>
                        <a:pt x="905744" y="2050052"/>
                        <a:pt x="992617" y="1993730"/>
                        <a:pt x="1078185" y="1929350"/>
                      </a:cubicBezTo>
                      <a:cubicBezTo>
                        <a:pt x="1249322" y="1800591"/>
                        <a:pt x="1390937" y="1657889"/>
                        <a:pt x="1493071" y="1519127"/>
                      </a:cubicBezTo>
                      <a:lnTo>
                        <a:pt x="1554483" y="1424321"/>
                      </a:lnTo>
                      <a:lnTo>
                        <a:pt x="1553289" y="1425775"/>
                      </a:lnTo>
                      <a:cubicBezTo>
                        <a:pt x="1412328" y="1589103"/>
                        <a:pt x="1240626" y="1748738"/>
                        <a:pt x="1050130" y="1892061"/>
                      </a:cubicBezTo>
                      <a:cubicBezTo>
                        <a:pt x="1002506" y="1927892"/>
                        <a:pt x="954228" y="1962312"/>
                        <a:pt x="905537" y="1995196"/>
                      </a:cubicBezTo>
                      <a:lnTo>
                        <a:pt x="787845" y="2070354"/>
                      </a:lnTo>
                      <a:lnTo>
                        <a:pt x="788872" y="2008394"/>
                      </a:lnTo>
                      <a:cubicBezTo>
                        <a:pt x="790311" y="1903053"/>
                        <a:pt x="791477" y="1777620"/>
                        <a:pt x="792282" y="1638335"/>
                      </a:cubicBezTo>
                      <a:lnTo>
                        <a:pt x="792517" y="1582825"/>
                      </a:lnTo>
                      <a:lnTo>
                        <a:pt x="891427" y="1511791"/>
                      </a:lnTo>
                      <a:cubicBezTo>
                        <a:pt x="1062564" y="1383032"/>
                        <a:pt x="1210060" y="1248145"/>
                        <a:pt x="1322265" y="1122770"/>
                      </a:cubicBezTo>
                      <a:lnTo>
                        <a:pt x="1391581" y="1038470"/>
                      </a:lnTo>
                      <a:lnTo>
                        <a:pt x="1390297" y="1039804"/>
                      </a:lnTo>
                      <a:cubicBezTo>
                        <a:pt x="1240020" y="1190750"/>
                        <a:pt x="1063366" y="1343803"/>
                        <a:pt x="872870" y="1487126"/>
                      </a:cubicBezTo>
                      <a:lnTo>
                        <a:pt x="792676" y="1545375"/>
                      </a:lnTo>
                      <a:lnTo>
                        <a:pt x="793209" y="1419800"/>
                      </a:lnTo>
                      <a:cubicBezTo>
                        <a:pt x="793421" y="1344012"/>
                        <a:pt x="793532" y="1265542"/>
                        <a:pt x="793532" y="1185170"/>
                      </a:cubicBezTo>
                      <a:lnTo>
                        <a:pt x="793366" y="1064472"/>
                      </a:lnTo>
                      <a:lnTo>
                        <a:pt x="878372" y="991026"/>
                      </a:lnTo>
                      <a:cubicBezTo>
                        <a:pt x="950664" y="925538"/>
                        <a:pt x="1015590" y="860472"/>
                        <a:pt x="1071692" y="797784"/>
                      </a:cubicBezTo>
                      <a:lnTo>
                        <a:pt x="1141009" y="713485"/>
                      </a:lnTo>
                      <a:lnTo>
                        <a:pt x="1139724" y="714819"/>
                      </a:lnTo>
                      <a:cubicBezTo>
                        <a:pt x="1064586" y="790293"/>
                        <a:pt x="982853" y="866292"/>
                        <a:pt x="896093" y="941339"/>
                      </a:cubicBezTo>
                      <a:lnTo>
                        <a:pt x="793315" y="1027173"/>
                      </a:lnTo>
                      <a:lnTo>
                        <a:pt x="793209" y="950540"/>
                      </a:lnTo>
                      <a:cubicBezTo>
                        <a:pt x="792997" y="874753"/>
                        <a:pt x="792684" y="801648"/>
                        <a:pt x="792282" y="732005"/>
                      </a:cubicBezTo>
                      <a:lnTo>
                        <a:pt x="791782" y="664636"/>
                      </a:lnTo>
                      <a:lnTo>
                        <a:pt x="880885" y="579921"/>
                      </a:lnTo>
                      <a:cubicBezTo>
                        <a:pt x="913166" y="547633"/>
                        <a:pt x="943423" y="515694"/>
                        <a:pt x="971474" y="484350"/>
                      </a:cubicBezTo>
                      <a:lnTo>
                        <a:pt x="1040791" y="400051"/>
                      </a:lnTo>
                      <a:lnTo>
                        <a:pt x="1039506" y="401384"/>
                      </a:lnTo>
                      <a:cubicBezTo>
                        <a:pt x="964368" y="476858"/>
                        <a:pt x="882635" y="552858"/>
                        <a:pt x="795875" y="627905"/>
                      </a:cubicBezTo>
                      <a:lnTo>
                        <a:pt x="791536" y="631529"/>
                      </a:lnTo>
                      <a:lnTo>
                        <a:pt x="790815" y="534247"/>
                      </a:lnTo>
                      <a:lnTo>
                        <a:pt x="789559" y="422852"/>
                      </a:lnTo>
                      <a:lnTo>
                        <a:pt x="804685" y="408470"/>
                      </a:lnTo>
                      <a:cubicBezTo>
                        <a:pt x="836966" y="376182"/>
                        <a:pt x="867223" y="344243"/>
                        <a:pt x="895274" y="312899"/>
                      </a:cubicBezTo>
                      <a:lnTo>
                        <a:pt x="964591" y="228600"/>
                      </a:lnTo>
                      <a:lnTo>
                        <a:pt x="963306" y="229933"/>
                      </a:lnTo>
                      <a:cubicBezTo>
                        <a:pt x="925737" y="267670"/>
                        <a:pt x="886519" y="305539"/>
                        <a:pt x="845848" y="343353"/>
                      </a:cubicBezTo>
                      <a:lnTo>
                        <a:pt x="789234" y="394101"/>
                      </a:lnTo>
                      <a:lnTo>
                        <a:pt x="788872" y="361946"/>
                      </a:lnTo>
                      <a:lnTo>
                        <a:pt x="786530" y="220582"/>
                      </a:lnTo>
                      <a:lnTo>
                        <a:pt x="825424" y="179548"/>
                      </a:lnTo>
                      <a:lnTo>
                        <a:pt x="894741" y="95249"/>
                      </a:lnTo>
                      <a:lnTo>
                        <a:pt x="893457" y="96583"/>
                      </a:lnTo>
                      <a:lnTo>
                        <a:pt x="786027" y="200320"/>
                      </a:lnTo>
                      <a:lnTo>
                        <a:pt x="783814" y="112446"/>
                      </a:lnTo>
                      <a:lnTo>
                        <a:pt x="782786" y="89089"/>
                      </a:lnTo>
                      <a:lnTo>
                        <a:pt x="787326" y="84299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28" name="グループ化 927">
            <a:extLst>
              <a:ext uri="{FF2B5EF4-FFF2-40B4-BE49-F238E27FC236}">
                <a16:creationId xmlns:a16="http://schemas.microsoft.com/office/drawing/2014/main" id="{8DA8019F-0624-44A1-A7E8-997045152366}"/>
              </a:ext>
            </a:extLst>
          </p:cNvPr>
          <p:cNvGrpSpPr/>
          <p:nvPr/>
        </p:nvGrpSpPr>
        <p:grpSpPr>
          <a:xfrm>
            <a:off x="3694502" y="1527662"/>
            <a:ext cx="2562286" cy="1536699"/>
            <a:chOff x="8130849" y="3023444"/>
            <a:chExt cx="2562286" cy="1536699"/>
          </a:xfrm>
        </p:grpSpPr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39A72FF9-55F9-44C3-872D-80E89A15C462}"/>
                </a:ext>
              </a:extLst>
            </p:cNvPr>
            <p:cNvGrpSpPr/>
            <p:nvPr/>
          </p:nvGrpSpPr>
          <p:grpSpPr>
            <a:xfrm>
              <a:off x="8130849" y="3023444"/>
              <a:ext cx="2562286" cy="1536699"/>
              <a:chOff x="746064" y="1894185"/>
              <a:chExt cx="2562286" cy="1536699"/>
            </a:xfrm>
          </p:grpSpPr>
          <p:grpSp>
            <p:nvGrpSpPr>
              <p:cNvPr id="949" name="グループ化 948">
                <a:extLst>
                  <a:ext uri="{FF2B5EF4-FFF2-40B4-BE49-F238E27FC236}">
                    <a16:creationId xmlns:a16="http://schemas.microsoft.com/office/drawing/2014/main" id="{5BD36F1A-757E-4AF8-B8E0-795E531BE23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6419FAD3-88B6-4E4F-B344-3C947AB1BC9A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3" name="楕円 952">
                  <a:extLst>
                    <a:ext uri="{FF2B5EF4-FFF2-40B4-BE49-F238E27FC236}">
                      <a16:creationId xmlns:a16="http://schemas.microsoft.com/office/drawing/2014/main" id="{23FB9253-5F52-4A87-8F54-3246A882F27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8D1FA133-9EC9-4CB2-AF5D-2CC55A47866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0F5A37A6-8B3A-47DB-AB7F-5771AAC979A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30" name="グループ化 929">
              <a:extLst>
                <a:ext uri="{FF2B5EF4-FFF2-40B4-BE49-F238E27FC236}">
                  <a16:creationId xmlns:a16="http://schemas.microsoft.com/office/drawing/2014/main" id="{3791D935-2BCD-4E67-8FEA-212CE05E5A35}"/>
                </a:ext>
              </a:extLst>
            </p:cNvPr>
            <p:cNvGrpSpPr/>
            <p:nvPr/>
          </p:nvGrpSpPr>
          <p:grpSpPr>
            <a:xfrm rot="20863462">
              <a:off x="8386382" y="3279064"/>
              <a:ext cx="2128558" cy="766282"/>
              <a:chOff x="2238248" y="2033018"/>
              <a:chExt cx="4453926" cy="1603416"/>
            </a:xfrm>
          </p:grpSpPr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07CBDEEA-4263-42D5-B80E-3FBC60EC3E68}"/>
                  </a:ext>
                </a:extLst>
              </p:cNvPr>
              <p:cNvGrpSpPr/>
              <p:nvPr/>
            </p:nvGrpSpPr>
            <p:grpSpPr>
              <a:xfrm>
                <a:off x="2238248" y="2033018"/>
                <a:ext cx="3888232" cy="659448"/>
                <a:chOff x="2238248" y="2033018"/>
                <a:chExt cx="3888232" cy="659448"/>
              </a:xfrm>
            </p:grpSpPr>
            <p:sp>
              <p:nvSpPr>
                <p:cNvPr id="944" name="楕円 943">
                  <a:extLst>
                    <a:ext uri="{FF2B5EF4-FFF2-40B4-BE49-F238E27FC236}">
                      <a16:creationId xmlns:a16="http://schemas.microsoft.com/office/drawing/2014/main" id="{2B36B455-43F2-47B7-9A80-5218377CF5DE}"/>
                    </a:ext>
                  </a:extLst>
                </p:cNvPr>
                <p:cNvSpPr/>
                <p:nvPr/>
              </p:nvSpPr>
              <p:spPr>
                <a:xfrm>
                  <a:off x="2238248" y="2492271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5" name="楕円 198">
                  <a:extLst>
                    <a:ext uri="{FF2B5EF4-FFF2-40B4-BE49-F238E27FC236}">
                      <a16:creationId xmlns:a16="http://schemas.microsoft.com/office/drawing/2014/main" id="{74ECA373-D4AD-4433-BA7E-DF2D013E0282}"/>
                    </a:ext>
                  </a:extLst>
                </p:cNvPr>
                <p:cNvSpPr/>
                <p:nvPr/>
              </p:nvSpPr>
              <p:spPr>
                <a:xfrm>
                  <a:off x="2266360" y="2033018"/>
                  <a:ext cx="3860120" cy="659447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48996" h="965052">
                      <a:moveTo>
                        <a:pt x="9312" y="763521"/>
                      </a:moveTo>
                      <a:cubicBezTo>
                        <a:pt x="-155788" y="341881"/>
                        <a:pt x="1916852" y="25651"/>
                        <a:pt x="2855382" y="1521"/>
                      </a:cubicBezTo>
                      <a:cubicBezTo>
                        <a:pt x="3793912" y="-22609"/>
                        <a:pt x="5795432" y="242821"/>
                        <a:pt x="5640492" y="618741"/>
                      </a:cubicBezTo>
                      <a:cubicBezTo>
                        <a:pt x="5485552" y="994661"/>
                        <a:pt x="3778672" y="769871"/>
                        <a:pt x="2840142" y="794001"/>
                      </a:cubicBezTo>
                      <a:cubicBezTo>
                        <a:pt x="1901612" y="818131"/>
                        <a:pt x="174412" y="1185161"/>
                        <a:pt x="9312" y="763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55F7C86E-2317-4DCD-BF97-F2B9F4108435}"/>
                    </a:ext>
                  </a:extLst>
                </p:cNvPr>
                <p:cNvSpPr/>
                <p:nvPr/>
              </p:nvSpPr>
              <p:spPr>
                <a:xfrm>
                  <a:off x="2425090" y="2034670"/>
                  <a:ext cx="3636379" cy="650351"/>
                </a:xfrm>
                <a:custGeom>
                  <a:avLst/>
                  <a:gdLst>
                    <a:gd name="connsiteX0" fmla="*/ 375398 w 3636379"/>
                    <a:gd name="connsiteY0" fmla="*/ 638324 h 650351"/>
                    <a:gd name="connsiteX1" fmla="*/ 396243 w 3636379"/>
                    <a:gd name="connsiteY1" fmla="*/ 640010 h 650351"/>
                    <a:gd name="connsiteX2" fmla="*/ 410959 w 3636379"/>
                    <a:gd name="connsiteY2" fmla="*/ 648275 h 650351"/>
                    <a:gd name="connsiteX3" fmla="*/ 366507 w 3636379"/>
                    <a:gd name="connsiteY3" fmla="*/ 650351 h 650351"/>
                    <a:gd name="connsiteX4" fmla="*/ 364829 w 3636379"/>
                    <a:gd name="connsiteY4" fmla="*/ 646559 h 650351"/>
                    <a:gd name="connsiteX5" fmla="*/ 375398 w 3636379"/>
                    <a:gd name="connsiteY5" fmla="*/ 638324 h 650351"/>
                    <a:gd name="connsiteX6" fmla="*/ 592453 w 3636379"/>
                    <a:gd name="connsiteY6" fmla="*/ 633316 h 650351"/>
                    <a:gd name="connsiteX7" fmla="*/ 605026 w 3636379"/>
                    <a:gd name="connsiteY7" fmla="*/ 635622 h 650351"/>
                    <a:gd name="connsiteX8" fmla="*/ 607670 w 3636379"/>
                    <a:gd name="connsiteY8" fmla="*/ 639089 h 650351"/>
                    <a:gd name="connsiteX9" fmla="*/ 590418 w 3636379"/>
                    <a:gd name="connsiteY9" fmla="*/ 639894 h 650351"/>
                    <a:gd name="connsiteX10" fmla="*/ 3184527 w 3636379"/>
                    <a:gd name="connsiteY10" fmla="*/ 521603 h 650351"/>
                    <a:gd name="connsiteX11" fmla="*/ 3211968 w 3636379"/>
                    <a:gd name="connsiteY11" fmla="*/ 541027 h 650351"/>
                    <a:gd name="connsiteX12" fmla="*/ 3181673 w 3636379"/>
                    <a:gd name="connsiteY12" fmla="*/ 552927 h 650351"/>
                    <a:gd name="connsiteX13" fmla="*/ 3154233 w 3636379"/>
                    <a:gd name="connsiteY13" fmla="*/ 533503 h 650351"/>
                    <a:gd name="connsiteX14" fmla="*/ 3184527 w 3636379"/>
                    <a:gd name="connsiteY14" fmla="*/ 521603 h 650351"/>
                    <a:gd name="connsiteX15" fmla="*/ 1106701 w 3636379"/>
                    <a:gd name="connsiteY15" fmla="*/ 521603 h 650351"/>
                    <a:gd name="connsiteX16" fmla="*/ 1134142 w 3636379"/>
                    <a:gd name="connsiteY16" fmla="*/ 541027 h 650351"/>
                    <a:gd name="connsiteX17" fmla="*/ 1103846 w 3636379"/>
                    <a:gd name="connsiteY17" fmla="*/ 552927 h 650351"/>
                    <a:gd name="connsiteX18" fmla="*/ 1076406 w 3636379"/>
                    <a:gd name="connsiteY18" fmla="*/ 533503 h 650351"/>
                    <a:gd name="connsiteX19" fmla="*/ 1106701 w 3636379"/>
                    <a:gd name="connsiteY19" fmla="*/ 521603 h 650351"/>
                    <a:gd name="connsiteX20" fmla="*/ 1737358 w 3636379"/>
                    <a:gd name="connsiteY20" fmla="*/ 513082 h 650351"/>
                    <a:gd name="connsiteX21" fmla="*/ 1766396 w 3636379"/>
                    <a:gd name="connsiteY21" fmla="*/ 528836 h 650351"/>
                    <a:gd name="connsiteX22" fmla="*/ 1760842 w 3636379"/>
                    <a:gd name="connsiteY22" fmla="*/ 536111 h 650351"/>
                    <a:gd name="connsiteX23" fmla="*/ 1715918 w 3636379"/>
                    <a:gd name="connsiteY23" fmla="*/ 538789 h 650351"/>
                    <a:gd name="connsiteX24" fmla="*/ 1708319 w 3636379"/>
                    <a:gd name="connsiteY24" fmla="*/ 528836 h 650351"/>
                    <a:gd name="connsiteX25" fmla="*/ 1737358 w 3636379"/>
                    <a:gd name="connsiteY25" fmla="*/ 513082 h 650351"/>
                    <a:gd name="connsiteX26" fmla="*/ 2854446 w 3636379"/>
                    <a:gd name="connsiteY26" fmla="*/ 510862 h 650351"/>
                    <a:gd name="connsiteX27" fmla="*/ 2875291 w 3636379"/>
                    <a:gd name="connsiteY27" fmla="*/ 512548 h 650351"/>
                    <a:gd name="connsiteX28" fmla="*/ 2900101 w 3636379"/>
                    <a:gd name="connsiteY28" fmla="*/ 536503 h 650351"/>
                    <a:gd name="connsiteX29" fmla="*/ 2868688 w 3636379"/>
                    <a:gd name="connsiteY29" fmla="*/ 543052 h 650351"/>
                    <a:gd name="connsiteX30" fmla="*/ 2843877 w 3636379"/>
                    <a:gd name="connsiteY30" fmla="*/ 519097 h 650351"/>
                    <a:gd name="connsiteX31" fmla="*/ 2854446 w 3636379"/>
                    <a:gd name="connsiteY31" fmla="*/ 510862 h 650351"/>
                    <a:gd name="connsiteX32" fmla="*/ 776620 w 3636379"/>
                    <a:gd name="connsiteY32" fmla="*/ 510862 h 650351"/>
                    <a:gd name="connsiteX33" fmla="*/ 797464 w 3636379"/>
                    <a:gd name="connsiteY33" fmla="*/ 512548 h 650351"/>
                    <a:gd name="connsiteX34" fmla="*/ 822275 w 3636379"/>
                    <a:gd name="connsiteY34" fmla="*/ 536503 h 650351"/>
                    <a:gd name="connsiteX35" fmla="*/ 790861 w 3636379"/>
                    <a:gd name="connsiteY35" fmla="*/ 543052 h 650351"/>
                    <a:gd name="connsiteX36" fmla="*/ 766051 w 3636379"/>
                    <a:gd name="connsiteY36" fmla="*/ 519097 h 650351"/>
                    <a:gd name="connsiteX37" fmla="*/ 776620 w 3636379"/>
                    <a:gd name="connsiteY37" fmla="*/ 510862 h 650351"/>
                    <a:gd name="connsiteX38" fmla="*/ 2108157 w 3636379"/>
                    <a:gd name="connsiteY38" fmla="*/ 464710 h 650351"/>
                    <a:gd name="connsiteX39" fmla="*/ 2135598 w 3636379"/>
                    <a:gd name="connsiteY39" fmla="*/ 484135 h 650351"/>
                    <a:gd name="connsiteX40" fmla="*/ 2105303 w 3636379"/>
                    <a:gd name="connsiteY40" fmla="*/ 496035 h 650351"/>
                    <a:gd name="connsiteX41" fmla="*/ 2077863 w 3636379"/>
                    <a:gd name="connsiteY41" fmla="*/ 476610 h 650351"/>
                    <a:gd name="connsiteX42" fmla="*/ 2108157 w 3636379"/>
                    <a:gd name="connsiteY42" fmla="*/ 464710 h 650351"/>
                    <a:gd name="connsiteX43" fmla="*/ 30331 w 3636379"/>
                    <a:gd name="connsiteY43" fmla="*/ 464710 h 650351"/>
                    <a:gd name="connsiteX44" fmla="*/ 57772 w 3636379"/>
                    <a:gd name="connsiteY44" fmla="*/ 484135 h 650351"/>
                    <a:gd name="connsiteX45" fmla="*/ 27476 w 3636379"/>
                    <a:gd name="connsiteY45" fmla="*/ 496035 h 650351"/>
                    <a:gd name="connsiteX46" fmla="*/ 36 w 3636379"/>
                    <a:gd name="connsiteY46" fmla="*/ 476610 h 650351"/>
                    <a:gd name="connsiteX47" fmla="*/ 30331 w 3636379"/>
                    <a:gd name="connsiteY47" fmla="*/ 464710 h 650351"/>
                    <a:gd name="connsiteX48" fmla="*/ 3452995 w 3636379"/>
                    <a:gd name="connsiteY48" fmla="*/ 454635 h 650351"/>
                    <a:gd name="connsiteX49" fmla="*/ 3465018 w 3636379"/>
                    <a:gd name="connsiteY49" fmla="*/ 459198 h 650351"/>
                    <a:gd name="connsiteX50" fmla="*/ 3446457 w 3636379"/>
                    <a:gd name="connsiteY50" fmla="*/ 490204 h 650351"/>
                    <a:gd name="connsiteX51" fmla="*/ 3414722 w 3636379"/>
                    <a:gd name="connsiteY51" fmla="*/ 493923 h 650351"/>
                    <a:gd name="connsiteX52" fmla="*/ 3433283 w 3636379"/>
                    <a:gd name="connsiteY52" fmla="*/ 462916 h 650351"/>
                    <a:gd name="connsiteX53" fmla="*/ 3452995 w 3636379"/>
                    <a:gd name="connsiteY53" fmla="*/ 454635 h 650351"/>
                    <a:gd name="connsiteX54" fmla="*/ 1375168 w 3636379"/>
                    <a:gd name="connsiteY54" fmla="*/ 454635 h 650351"/>
                    <a:gd name="connsiteX55" fmla="*/ 1387192 w 3636379"/>
                    <a:gd name="connsiteY55" fmla="*/ 459198 h 650351"/>
                    <a:gd name="connsiteX56" fmla="*/ 1368631 w 3636379"/>
                    <a:gd name="connsiteY56" fmla="*/ 490204 h 650351"/>
                    <a:gd name="connsiteX57" fmla="*/ 1336895 w 3636379"/>
                    <a:gd name="connsiteY57" fmla="*/ 493923 h 650351"/>
                    <a:gd name="connsiteX58" fmla="*/ 1355456 w 3636379"/>
                    <a:gd name="connsiteY58" fmla="*/ 462916 h 650351"/>
                    <a:gd name="connsiteX59" fmla="*/ 1375168 w 3636379"/>
                    <a:gd name="connsiteY59" fmla="*/ 454635 h 650351"/>
                    <a:gd name="connsiteX60" fmla="*/ 2716203 w 3636379"/>
                    <a:gd name="connsiteY60" fmla="*/ 423272 h 650351"/>
                    <a:gd name="connsiteX61" fmla="*/ 2728226 w 3636379"/>
                    <a:gd name="connsiteY61" fmla="*/ 427835 h 650351"/>
                    <a:gd name="connsiteX62" fmla="*/ 2709665 w 3636379"/>
                    <a:gd name="connsiteY62" fmla="*/ 458841 h 650351"/>
                    <a:gd name="connsiteX63" fmla="*/ 2677930 w 3636379"/>
                    <a:gd name="connsiteY63" fmla="*/ 462560 h 650351"/>
                    <a:gd name="connsiteX64" fmla="*/ 2696490 w 3636379"/>
                    <a:gd name="connsiteY64" fmla="*/ 431553 h 650351"/>
                    <a:gd name="connsiteX65" fmla="*/ 2716203 w 3636379"/>
                    <a:gd name="connsiteY65" fmla="*/ 423272 h 650351"/>
                    <a:gd name="connsiteX66" fmla="*/ 638376 w 3636379"/>
                    <a:gd name="connsiteY66" fmla="*/ 423272 h 650351"/>
                    <a:gd name="connsiteX67" fmla="*/ 650400 w 3636379"/>
                    <a:gd name="connsiteY67" fmla="*/ 427835 h 650351"/>
                    <a:gd name="connsiteX68" fmla="*/ 631839 w 3636379"/>
                    <a:gd name="connsiteY68" fmla="*/ 458841 h 650351"/>
                    <a:gd name="connsiteX69" fmla="*/ 600103 w 3636379"/>
                    <a:gd name="connsiteY69" fmla="*/ 462560 h 650351"/>
                    <a:gd name="connsiteX70" fmla="*/ 618664 w 3636379"/>
                    <a:gd name="connsiteY70" fmla="*/ 431553 h 650351"/>
                    <a:gd name="connsiteX71" fmla="*/ 638376 w 3636379"/>
                    <a:gd name="connsiteY71" fmla="*/ 423272 h 650351"/>
                    <a:gd name="connsiteX72" fmla="*/ 3026440 w 3636379"/>
                    <a:gd name="connsiteY72" fmla="*/ 423243 h 650351"/>
                    <a:gd name="connsiteX73" fmla="*/ 3038086 w 3636379"/>
                    <a:gd name="connsiteY73" fmla="*/ 429036 h 650351"/>
                    <a:gd name="connsiteX74" fmla="*/ 3017344 w 3636379"/>
                    <a:gd name="connsiteY74" fmla="*/ 457997 h 650351"/>
                    <a:gd name="connsiteX75" fmla="*/ 2985458 w 3636379"/>
                    <a:gd name="connsiteY75" fmla="*/ 458405 h 650351"/>
                    <a:gd name="connsiteX76" fmla="*/ 3006201 w 3636379"/>
                    <a:gd name="connsiteY76" fmla="*/ 429445 h 650351"/>
                    <a:gd name="connsiteX77" fmla="*/ 3026440 w 3636379"/>
                    <a:gd name="connsiteY77" fmla="*/ 423243 h 650351"/>
                    <a:gd name="connsiteX78" fmla="*/ 948613 w 3636379"/>
                    <a:gd name="connsiteY78" fmla="*/ 423243 h 650351"/>
                    <a:gd name="connsiteX79" fmla="*/ 960259 w 3636379"/>
                    <a:gd name="connsiteY79" fmla="*/ 429036 h 650351"/>
                    <a:gd name="connsiteX80" fmla="*/ 939516 w 3636379"/>
                    <a:gd name="connsiteY80" fmla="*/ 457997 h 650351"/>
                    <a:gd name="connsiteX81" fmla="*/ 907631 w 3636379"/>
                    <a:gd name="connsiteY81" fmla="*/ 458405 h 650351"/>
                    <a:gd name="connsiteX82" fmla="*/ 928374 w 3636379"/>
                    <a:gd name="connsiteY82" fmla="*/ 429445 h 650351"/>
                    <a:gd name="connsiteX83" fmla="*/ 948613 w 3636379"/>
                    <a:gd name="connsiteY83" fmla="*/ 423243 h 650351"/>
                    <a:gd name="connsiteX84" fmla="*/ 2376624 w 3636379"/>
                    <a:gd name="connsiteY84" fmla="*/ 397742 h 650351"/>
                    <a:gd name="connsiteX85" fmla="*/ 2388647 w 3636379"/>
                    <a:gd name="connsiteY85" fmla="*/ 402305 h 650351"/>
                    <a:gd name="connsiteX86" fmla="*/ 2370086 w 3636379"/>
                    <a:gd name="connsiteY86" fmla="*/ 433311 h 650351"/>
                    <a:gd name="connsiteX87" fmla="*/ 2338351 w 3636379"/>
                    <a:gd name="connsiteY87" fmla="*/ 437030 h 650351"/>
                    <a:gd name="connsiteX88" fmla="*/ 2356912 w 3636379"/>
                    <a:gd name="connsiteY88" fmla="*/ 406024 h 650351"/>
                    <a:gd name="connsiteX89" fmla="*/ 2376624 w 3636379"/>
                    <a:gd name="connsiteY89" fmla="*/ 397742 h 650351"/>
                    <a:gd name="connsiteX90" fmla="*/ 298797 w 3636379"/>
                    <a:gd name="connsiteY90" fmla="*/ 397742 h 650351"/>
                    <a:gd name="connsiteX91" fmla="*/ 310821 w 3636379"/>
                    <a:gd name="connsiteY91" fmla="*/ 402305 h 650351"/>
                    <a:gd name="connsiteX92" fmla="*/ 292260 w 3636379"/>
                    <a:gd name="connsiteY92" fmla="*/ 433311 h 650351"/>
                    <a:gd name="connsiteX93" fmla="*/ 260524 w 3636379"/>
                    <a:gd name="connsiteY93" fmla="*/ 437030 h 650351"/>
                    <a:gd name="connsiteX94" fmla="*/ 279085 w 3636379"/>
                    <a:gd name="connsiteY94" fmla="*/ 406024 h 650351"/>
                    <a:gd name="connsiteX95" fmla="*/ 298797 w 3636379"/>
                    <a:gd name="connsiteY95" fmla="*/ 397742 h 650351"/>
                    <a:gd name="connsiteX96" fmla="*/ 3590698 w 3636379"/>
                    <a:gd name="connsiteY96" fmla="*/ 371737 h 650351"/>
                    <a:gd name="connsiteX97" fmla="*/ 3611530 w 3636379"/>
                    <a:gd name="connsiteY97" fmla="*/ 373635 h 650351"/>
                    <a:gd name="connsiteX98" fmla="*/ 3636170 w 3636379"/>
                    <a:gd name="connsiteY98" fmla="*/ 397840 h 650351"/>
                    <a:gd name="connsiteX99" fmla="*/ 3604710 w 3636379"/>
                    <a:gd name="connsiteY99" fmla="*/ 404069 h 650351"/>
                    <a:gd name="connsiteX100" fmla="*/ 3580071 w 3636379"/>
                    <a:gd name="connsiteY100" fmla="*/ 379864 h 650351"/>
                    <a:gd name="connsiteX101" fmla="*/ 3590698 w 3636379"/>
                    <a:gd name="connsiteY101" fmla="*/ 371737 h 650351"/>
                    <a:gd name="connsiteX102" fmla="*/ 1512870 w 3636379"/>
                    <a:gd name="connsiteY102" fmla="*/ 371737 h 650351"/>
                    <a:gd name="connsiteX103" fmla="*/ 1533703 w 3636379"/>
                    <a:gd name="connsiteY103" fmla="*/ 373635 h 650351"/>
                    <a:gd name="connsiteX104" fmla="*/ 1558342 w 3636379"/>
                    <a:gd name="connsiteY104" fmla="*/ 397840 h 650351"/>
                    <a:gd name="connsiteX105" fmla="*/ 1526883 w 3636379"/>
                    <a:gd name="connsiteY105" fmla="*/ 404069 h 650351"/>
                    <a:gd name="connsiteX106" fmla="*/ 1502243 w 3636379"/>
                    <a:gd name="connsiteY106" fmla="*/ 379864 h 650351"/>
                    <a:gd name="connsiteX107" fmla="*/ 1512870 w 3636379"/>
                    <a:gd name="connsiteY107" fmla="*/ 371737 h 650351"/>
                    <a:gd name="connsiteX108" fmla="*/ 1945574 w 3636379"/>
                    <a:gd name="connsiteY108" fmla="*/ 362763 h 650351"/>
                    <a:gd name="connsiteX109" fmla="*/ 1958038 w 3636379"/>
                    <a:gd name="connsiteY109" fmla="*/ 365078 h 650351"/>
                    <a:gd name="connsiteX110" fmla="*/ 1943654 w 3636379"/>
                    <a:gd name="connsiteY110" fmla="*/ 399108 h 650351"/>
                    <a:gd name="connsiteX111" fmla="*/ 1912765 w 3636379"/>
                    <a:gd name="connsiteY111" fmla="*/ 408577 h 650351"/>
                    <a:gd name="connsiteX112" fmla="*/ 1927150 w 3636379"/>
                    <a:gd name="connsiteY112" fmla="*/ 374545 h 650351"/>
                    <a:gd name="connsiteX113" fmla="*/ 1945574 w 3636379"/>
                    <a:gd name="connsiteY113" fmla="*/ 362763 h 650351"/>
                    <a:gd name="connsiteX114" fmla="*/ 2518233 w 3636379"/>
                    <a:gd name="connsiteY114" fmla="*/ 310378 h 650351"/>
                    <a:gd name="connsiteX115" fmla="*/ 2538089 w 3636379"/>
                    <a:gd name="connsiteY115" fmla="*/ 318149 h 650351"/>
                    <a:gd name="connsiteX116" fmla="*/ 2557206 w 3636379"/>
                    <a:gd name="connsiteY116" fmla="*/ 348669 h 650351"/>
                    <a:gd name="connsiteX117" fmla="*/ 2525410 w 3636379"/>
                    <a:gd name="connsiteY117" fmla="*/ 345770 h 650351"/>
                    <a:gd name="connsiteX118" fmla="*/ 2506295 w 3636379"/>
                    <a:gd name="connsiteY118" fmla="*/ 315249 h 650351"/>
                    <a:gd name="connsiteX119" fmla="*/ 2518233 w 3636379"/>
                    <a:gd name="connsiteY119" fmla="*/ 310378 h 650351"/>
                    <a:gd name="connsiteX120" fmla="*/ 440407 w 3636379"/>
                    <a:gd name="connsiteY120" fmla="*/ 310378 h 650351"/>
                    <a:gd name="connsiteX121" fmla="*/ 460263 w 3636379"/>
                    <a:gd name="connsiteY121" fmla="*/ 318149 h 650351"/>
                    <a:gd name="connsiteX122" fmla="*/ 479378 w 3636379"/>
                    <a:gd name="connsiteY122" fmla="*/ 348669 h 650351"/>
                    <a:gd name="connsiteX123" fmla="*/ 447584 w 3636379"/>
                    <a:gd name="connsiteY123" fmla="*/ 345770 h 650351"/>
                    <a:gd name="connsiteX124" fmla="*/ 428467 w 3636379"/>
                    <a:gd name="connsiteY124" fmla="*/ 315249 h 650351"/>
                    <a:gd name="connsiteX125" fmla="*/ 440407 w 3636379"/>
                    <a:gd name="connsiteY125" fmla="*/ 310378 h 650351"/>
                    <a:gd name="connsiteX126" fmla="*/ 2877482 w 3636379"/>
                    <a:gd name="connsiteY126" fmla="*/ 269541 h 650351"/>
                    <a:gd name="connsiteX127" fmla="*/ 2888253 w 3636379"/>
                    <a:gd name="connsiteY127" fmla="*/ 277394 h 650351"/>
                    <a:gd name="connsiteX128" fmla="*/ 2864056 w 3636379"/>
                    <a:gd name="connsiteY128" fmla="*/ 302229 h 650351"/>
                    <a:gd name="connsiteX129" fmla="*/ 2832492 w 3636379"/>
                    <a:gd name="connsiteY129" fmla="*/ 296811 h 650351"/>
                    <a:gd name="connsiteX130" fmla="*/ 2856689 w 3636379"/>
                    <a:gd name="connsiteY130" fmla="*/ 271976 h 650351"/>
                    <a:gd name="connsiteX131" fmla="*/ 2877482 w 3636379"/>
                    <a:gd name="connsiteY131" fmla="*/ 269541 h 650351"/>
                    <a:gd name="connsiteX132" fmla="*/ 799656 w 3636379"/>
                    <a:gd name="connsiteY132" fmla="*/ 269541 h 650351"/>
                    <a:gd name="connsiteX133" fmla="*/ 810427 w 3636379"/>
                    <a:gd name="connsiteY133" fmla="*/ 277394 h 650351"/>
                    <a:gd name="connsiteX134" fmla="*/ 786230 w 3636379"/>
                    <a:gd name="connsiteY134" fmla="*/ 302229 h 650351"/>
                    <a:gd name="connsiteX135" fmla="*/ 754666 w 3636379"/>
                    <a:gd name="connsiteY135" fmla="*/ 296811 h 650351"/>
                    <a:gd name="connsiteX136" fmla="*/ 778863 w 3636379"/>
                    <a:gd name="connsiteY136" fmla="*/ 271976 h 650351"/>
                    <a:gd name="connsiteX137" fmla="*/ 799656 w 3636379"/>
                    <a:gd name="connsiteY137" fmla="*/ 269541 h 650351"/>
                    <a:gd name="connsiteX138" fmla="*/ 3236482 w 3636379"/>
                    <a:gd name="connsiteY138" fmla="*/ 265177 h 650351"/>
                    <a:gd name="connsiteX139" fmla="*/ 3248505 w 3636379"/>
                    <a:gd name="connsiteY139" fmla="*/ 269740 h 650351"/>
                    <a:gd name="connsiteX140" fmla="*/ 3229944 w 3636379"/>
                    <a:gd name="connsiteY140" fmla="*/ 300746 h 650351"/>
                    <a:gd name="connsiteX141" fmla="*/ 3198209 w 3636379"/>
                    <a:gd name="connsiteY141" fmla="*/ 304465 h 650351"/>
                    <a:gd name="connsiteX142" fmla="*/ 3216770 w 3636379"/>
                    <a:gd name="connsiteY142" fmla="*/ 273459 h 650351"/>
                    <a:gd name="connsiteX143" fmla="*/ 3236482 w 3636379"/>
                    <a:gd name="connsiteY143" fmla="*/ 265177 h 650351"/>
                    <a:gd name="connsiteX144" fmla="*/ 1158656 w 3636379"/>
                    <a:gd name="connsiteY144" fmla="*/ 265177 h 650351"/>
                    <a:gd name="connsiteX145" fmla="*/ 1170679 w 3636379"/>
                    <a:gd name="connsiteY145" fmla="*/ 269740 h 650351"/>
                    <a:gd name="connsiteX146" fmla="*/ 1152118 w 3636379"/>
                    <a:gd name="connsiteY146" fmla="*/ 300746 h 650351"/>
                    <a:gd name="connsiteX147" fmla="*/ 1120383 w 3636379"/>
                    <a:gd name="connsiteY147" fmla="*/ 304465 h 650351"/>
                    <a:gd name="connsiteX148" fmla="*/ 1138944 w 3636379"/>
                    <a:gd name="connsiteY148" fmla="*/ 273459 h 650351"/>
                    <a:gd name="connsiteX149" fmla="*/ 1158656 w 3636379"/>
                    <a:gd name="connsiteY149" fmla="*/ 265177 h 650351"/>
                    <a:gd name="connsiteX150" fmla="*/ 2149016 w 3636379"/>
                    <a:gd name="connsiteY150" fmla="*/ 214642 h 650351"/>
                    <a:gd name="connsiteX151" fmla="*/ 2175678 w 3636379"/>
                    <a:gd name="connsiteY151" fmla="*/ 235558 h 650351"/>
                    <a:gd name="connsiteX152" fmla="*/ 2144956 w 3636379"/>
                    <a:gd name="connsiteY152" fmla="*/ 245775 h 650351"/>
                    <a:gd name="connsiteX153" fmla="*/ 2118295 w 3636379"/>
                    <a:gd name="connsiteY153" fmla="*/ 224859 h 650351"/>
                    <a:gd name="connsiteX154" fmla="*/ 2149016 w 3636379"/>
                    <a:gd name="connsiteY154" fmla="*/ 214642 h 650351"/>
                    <a:gd name="connsiteX155" fmla="*/ 1786032 w 3636379"/>
                    <a:gd name="connsiteY155" fmla="*/ 214642 h 650351"/>
                    <a:gd name="connsiteX156" fmla="*/ 1812695 w 3636379"/>
                    <a:gd name="connsiteY156" fmla="*/ 235558 h 650351"/>
                    <a:gd name="connsiteX157" fmla="*/ 1781973 w 3636379"/>
                    <a:gd name="connsiteY157" fmla="*/ 245775 h 650351"/>
                    <a:gd name="connsiteX158" fmla="*/ 1755312 w 3636379"/>
                    <a:gd name="connsiteY158" fmla="*/ 224859 h 650351"/>
                    <a:gd name="connsiteX159" fmla="*/ 1786032 w 3636379"/>
                    <a:gd name="connsiteY159" fmla="*/ 214642 h 650351"/>
                    <a:gd name="connsiteX160" fmla="*/ 2675178 w 3636379"/>
                    <a:gd name="connsiteY160" fmla="*/ 195142 h 650351"/>
                    <a:gd name="connsiteX161" fmla="*/ 2685948 w 3636379"/>
                    <a:gd name="connsiteY161" fmla="*/ 202995 h 650351"/>
                    <a:gd name="connsiteX162" fmla="*/ 2661752 w 3636379"/>
                    <a:gd name="connsiteY162" fmla="*/ 227830 h 650351"/>
                    <a:gd name="connsiteX163" fmla="*/ 2630188 w 3636379"/>
                    <a:gd name="connsiteY163" fmla="*/ 222412 h 650351"/>
                    <a:gd name="connsiteX164" fmla="*/ 2654385 w 3636379"/>
                    <a:gd name="connsiteY164" fmla="*/ 197577 h 650351"/>
                    <a:gd name="connsiteX165" fmla="*/ 2675178 w 3636379"/>
                    <a:gd name="connsiteY165" fmla="*/ 195142 h 650351"/>
                    <a:gd name="connsiteX166" fmla="*/ 597352 w 3636379"/>
                    <a:gd name="connsiteY166" fmla="*/ 195142 h 650351"/>
                    <a:gd name="connsiteX167" fmla="*/ 608122 w 3636379"/>
                    <a:gd name="connsiteY167" fmla="*/ 202995 h 650351"/>
                    <a:gd name="connsiteX168" fmla="*/ 583925 w 3636379"/>
                    <a:gd name="connsiteY168" fmla="*/ 227830 h 650351"/>
                    <a:gd name="connsiteX169" fmla="*/ 552361 w 3636379"/>
                    <a:gd name="connsiteY169" fmla="*/ 222412 h 650351"/>
                    <a:gd name="connsiteX170" fmla="*/ 576558 w 3636379"/>
                    <a:gd name="connsiteY170" fmla="*/ 197577 h 650351"/>
                    <a:gd name="connsiteX171" fmla="*/ 597352 w 3636379"/>
                    <a:gd name="connsiteY171" fmla="*/ 195142 h 650351"/>
                    <a:gd name="connsiteX172" fmla="*/ 3382995 w 3636379"/>
                    <a:gd name="connsiteY172" fmla="*/ 189108 h 650351"/>
                    <a:gd name="connsiteX173" fmla="*/ 3398403 w 3636379"/>
                    <a:gd name="connsiteY173" fmla="*/ 194204 h 650351"/>
                    <a:gd name="connsiteX174" fmla="*/ 3394628 w 3636379"/>
                    <a:gd name="connsiteY174" fmla="*/ 195789 h 650351"/>
                    <a:gd name="connsiteX175" fmla="*/ 3382605 w 3636379"/>
                    <a:gd name="connsiteY175" fmla="*/ 191227 h 650351"/>
                    <a:gd name="connsiteX176" fmla="*/ 1525940 w 3636379"/>
                    <a:gd name="connsiteY176" fmla="*/ 163091 h 650351"/>
                    <a:gd name="connsiteX177" fmla="*/ 1546773 w 3636379"/>
                    <a:gd name="connsiteY177" fmla="*/ 164988 h 650351"/>
                    <a:gd name="connsiteX178" fmla="*/ 1571411 w 3636379"/>
                    <a:gd name="connsiteY178" fmla="*/ 189194 h 650351"/>
                    <a:gd name="connsiteX179" fmla="*/ 1539953 w 3636379"/>
                    <a:gd name="connsiteY179" fmla="*/ 195423 h 650351"/>
                    <a:gd name="connsiteX180" fmla="*/ 1515313 w 3636379"/>
                    <a:gd name="connsiteY180" fmla="*/ 171218 h 650351"/>
                    <a:gd name="connsiteX181" fmla="*/ 1525940 w 3636379"/>
                    <a:gd name="connsiteY181" fmla="*/ 163091 h 650351"/>
                    <a:gd name="connsiteX182" fmla="*/ 3061878 w 3636379"/>
                    <a:gd name="connsiteY182" fmla="*/ 156303 h 650351"/>
                    <a:gd name="connsiteX183" fmla="*/ 3072648 w 3636379"/>
                    <a:gd name="connsiteY183" fmla="*/ 164156 h 650351"/>
                    <a:gd name="connsiteX184" fmla="*/ 3048452 w 3636379"/>
                    <a:gd name="connsiteY184" fmla="*/ 188991 h 650351"/>
                    <a:gd name="connsiteX185" fmla="*/ 3016888 w 3636379"/>
                    <a:gd name="connsiteY185" fmla="*/ 183573 h 650351"/>
                    <a:gd name="connsiteX186" fmla="*/ 3041085 w 3636379"/>
                    <a:gd name="connsiteY186" fmla="*/ 158738 h 650351"/>
                    <a:gd name="connsiteX187" fmla="*/ 3061878 w 3636379"/>
                    <a:gd name="connsiteY187" fmla="*/ 156303 h 650351"/>
                    <a:gd name="connsiteX188" fmla="*/ 984052 w 3636379"/>
                    <a:gd name="connsiteY188" fmla="*/ 156303 h 650351"/>
                    <a:gd name="connsiteX189" fmla="*/ 994822 w 3636379"/>
                    <a:gd name="connsiteY189" fmla="*/ 164156 h 650351"/>
                    <a:gd name="connsiteX190" fmla="*/ 970625 w 3636379"/>
                    <a:gd name="connsiteY190" fmla="*/ 188991 h 650351"/>
                    <a:gd name="connsiteX191" fmla="*/ 939061 w 3636379"/>
                    <a:gd name="connsiteY191" fmla="*/ 183573 h 650351"/>
                    <a:gd name="connsiteX192" fmla="*/ 963258 w 3636379"/>
                    <a:gd name="connsiteY192" fmla="*/ 158738 h 650351"/>
                    <a:gd name="connsiteX193" fmla="*/ 984052 w 3636379"/>
                    <a:gd name="connsiteY193" fmla="*/ 156303 h 650351"/>
                    <a:gd name="connsiteX194" fmla="*/ 1343051 w 3636379"/>
                    <a:gd name="connsiteY194" fmla="*/ 151940 h 650351"/>
                    <a:gd name="connsiteX195" fmla="*/ 1355075 w 3636379"/>
                    <a:gd name="connsiteY195" fmla="*/ 156502 h 650351"/>
                    <a:gd name="connsiteX196" fmla="*/ 1336514 w 3636379"/>
                    <a:gd name="connsiteY196" fmla="*/ 187509 h 650351"/>
                    <a:gd name="connsiteX197" fmla="*/ 1304778 w 3636379"/>
                    <a:gd name="connsiteY197" fmla="*/ 191227 h 650351"/>
                    <a:gd name="connsiteX198" fmla="*/ 1323339 w 3636379"/>
                    <a:gd name="connsiteY198" fmla="*/ 160221 h 650351"/>
                    <a:gd name="connsiteX199" fmla="*/ 1343051 w 3636379"/>
                    <a:gd name="connsiteY199" fmla="*/ 151940 h 650351"/>
                    <a:gd name="connsiteX200" fmla="*/ 784742 w 3636379"/>
                    <a:gd name="connsiteY200" fmla="*/ 104639 h 650351"/>
                    <a:gd name="connsiteX201" fmla="*/ 768322 w 3636379"/>
                    <a:gd name="connsiteY201" fmla="*/ 114592 h 650351"/>
                    <a:gd name="connsiteX202" fmla="*/ 747528 w 3636379"/>
                    <a:gd name="connsiteY202" fmla="*/ 117027 h 650351"/>
                    <a:gd name="connsiteX203" fmla="*/ 741756 w 3636379"/>
                    <a:gd name="connsiteY203" fmla="*/ 112818 h 650351"/>
                    <a:gd name="connsiteX204" fmla="*/ 2531302 w 3636379"/>
                    <a:gd name="connsiteY204" fmla="*/ 101732 h 650351"/>
                    <a:gd name="connsiteX205" fmla="*/ 2551158 w 3636379"/>
                    <a:gd name="connsiteY205" fmla="*/ 109503 h 650351"/>
                    <a:gd name="connsiteX206" fmla="*/ 2570275 w 3636379"/>
                    <a:gd name="connsiteY206" fmla="*/ 140023 h 650351"/>
                    <a:gd name="connsiteX207" fmla="*/ 2538480 w 3636379"/>
                    <a:gd name="connsiteY207" fmla="*/ 137124 h 650351"/>
                    <a:gd name="connsiteX208" fmla="*/ 2519364 w 3636379"/>
                    <a:gd name="connsiteY208" fmla="*/ 106603 h 650351"/>
                    <a:gd name="connsiteX209" fmla="*/ 2531302 w 3636379"/>
                    <a:gd name="connsiteY209" fmla="*/ 101732 h 650351"/>
                    <a:gd name="connsiteX210" fmla="*/ 2333412 w 3636379"/>
                    <a:gd name="connsiteY210" fmla="*/ 101405 h 650351"/>
                    <a:gd name="connsiteX211" fmla="*/ 2360074 w 3636379"/>
                    <a:gd name="connsiteY211" fmla="*/ 122321 h 650351"/>
                    <a:gd name="connsiteX212" fmla="*/ 2329352 w 3636379"/>
                    <a:gd name="connsiteY212" fmla="*/ 132537 h 650351"/>
                    <a:gd name="connsiteX213" fmla="*/ 2302690 w 3636379"/>
                    <a:gd name="connsiteY213" fmla="*/ 111621 h 650351"/>
                    <a:gd name="connsiteX214" fmla="*/ 2333412 w 3636379"/>
                    <a:gd name="connsiteY214" fmla="*/ 101405 h 650351"/>
                    <a:gd name="connsiteX215" fmla="*/ 1970428 w 3636379"/>
                    <a:gd name="connsiteY215" fmla="*/ 101405 h 650351"/>
                    <a:gd name="connsiteX216" fmla="*/ 1997090 w 3636379"/>
                    <a:gd name="connsiteY216" fmla="*/ 122321 h 650351"/>
                    <a:gd name="connsiteX217" fmla="*/ 1966368 w 3636379"/>
                    <a:gd name="connsiteY217" fmla="*/ 132537 h 650351"/>
                    <a:gd name="connsiteX218" fmla="*/ 1939707 w 3636379"/>
                    <a:gd name="connsiteY218" fmla="*/ 111621 h 650351"/>
                    <a:gd name="connsiteX219" fmla="*/ 1970428 w 3636379"/>
                    <a:gd name="connsiteY219" fmla="*/ 101405 h 650351"/>
                    <a:gd name="connsiteX220" fmla="*/ 2859575 w 3636379"/>
                    <a:gd name="connsiteY220" fmla="*/ 81904 h 650351"/>
                    <a:gd name="connsiteX221" fmla="*/ 2870345 w 3636379"/>
                    <a:gd name="connsiteY221" fmla="*/ 89757 h 650351"/>
                    <a:gd name="connsiteX222" fmla="*/ 2846148 w 3636379"/>
                    <a:gd name="connsiteY222" fmla="*/ 114592 h 650351"/>
                    <a:gd name="connsiteX223" fmla="*/ 2814584 w 3636379"/>
                    <a:gd name="connsiteY223" fmla="*/ 109174 h 650351"/>
                    <a:gd name="connsiteX224" fmla="*/ 2838781 w 3636379"/>
                    <a:gd name="connsiteY224" fmla="*/ 84340 h 650351"/>
                    <a:gd name="connsiteX225" fmla="*/ 2859575 w 3636379"/>
                    <a:gd name="connsiteY225" fmla="*/ 81904 h 650351"/>
                    <a:gd name="connsiteX226" fmla="*/ 1673576 w 3636379"/>
                    <a:gd name="connsiteY226" fmla="*/ 0 h 650351"/>
                    <a:gd name="connsiteX227" fmla="*/ 1673069 w 3636379"/>
                    <a:gd name="connsiteY227" fmla="*/ 388 h 650351"/>
                    <a:gd name="connsiteX228" fmla="*/ 1670632 w 3636379"/>
                    <a:gd name="connsiteY228" fmla="*/ 166 h 650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</a:cxnLst>
                  <a:rect l="l" t="t" r="r" b="b"/>
                  <a:pathLst>
                    <a:path w="3636379" h="650351">
                      <a:moveTo>
                        <a:pt x="375398" y="638324"/>
                      </a:moveTo>
                      <a:cubicBezTo>
                        <a:pt x="381082" y="637139"/>
                        <a:pt x="388480" y="637607"/>
                        <a:pt x="396243" y="640010"/>
                      </a:cubicBezTo>
                      <a:lnTo>
                        <a:pt x="410959" y="648275"/>
                      </a:lnTo>
                      <a:lnTo>
                        <a:pt x="366507" y="650351"/>
                      </a:lnTo>
                      <a:lnTo>
                        <a:pt x="364829" y="646559"/>
                      </a:lnTo>
                      <a:cubicBezTo>
                        <a:pt x="365741" y="642347"/>
                        <a:pt x="369713" y="639508"/>
                        <a:pt x="375398" y="638324"/>
                      </a:cubicBezTo>
                      <a:close/>
                      <a:moveTo>
                        <a:pt x="592453" y="633316"/>
                      </a:moveTo>
                      <a:cubicBezTo>
                        <a:pt x="595771" y="630981"/>
                        <a:pt x="600332" y="632033"/>
                        <a:pt x="605026" y="635622"/>
                      </a:cubicBezTo>
                      <a:lnTo>
                        <a:pt x="607670" y="639089"/>
                      </a:lnTo>
                      <a:lnTo>
                        <a:pt x="590418" y="639894"/>
                      </a:lnTo>
                      <a:close/>
                      <a:moveTo>
                        <a:pt x="3184527" y="521603"/>
                      </a:moveTo>
                      <a:cubicBezTo>
                        <a:pt x="3200470" y="523682"/>
                        <a:pt x="3212756" y="532378"/>
                        <a:pt x="3211968" y="541027"/>
                      </a:cubicBezTo>
                      <a:cubicBezTo>
                        <a:pt x="3211180" y="549677"/>
                        <a:pt x="3197616" y="555005"/>
                        <a:pt x="3181673" y="552927"/>
                      </a:cubicBezTo>
                      <a:cubicBezTo>
                        <a:pt x="3165730" y="550850"/>
                        <a:pt x="3153445" y="542153"/>
                        <a:pt x="3154233" y="533503"/>
                      </a:cubicBezTo>
                      <a:cubicBezTo>
                        <a:pt x="3155021" y="524854"/>
                        <a:pt x="3168584" y="519526"/>
                        <a:pt x="3184527" y="521603"/>
                      </a:cubicBezTo>
                      <a:close/>
                      <a:moveTo>
                        <a:pt x="1106701" y="521603"/>
                      </a:moveTo>
                      <a:cubicBezTo>
                        <a:pt x="1122644" y="523682"/>
                        <a:pt x="1134930" y="532378"/>
                        <a:pt x="1134142" y="541027"/>
                      </a:cubicBezTo>
                      <a:cubicBezTo>
                        <a:pt x="1133352" y="549677"/>
                        <a:pt x="1119790" y="555005"/>
                        <a:pt x="1103846" y="552927"/>
                      </a:cubicBezTo>
                      <a:cubicBezTo>
                        <a:pt x="1087903" y="550850"/>
                        <a:pt x="1075618" y="542153"/>
                        <a:pt x="1076406" y="533503"/>
                      </a:cubicBezTo>
                      <a:cubicBezTo>
                        <a:pt x="1077194" y="524854"/>
                        <a:pt x="1090758" y="519526"/>
                        <a:pt x="1106701" y="521603"/>
                      </a:cubicBezTo>
                      <a:close/>
                      <a:moveTo>
                        <a:pt x="1737358" y="513082"/>
                      </a:moveTo>
                      <a:cubicBezTo>
                        <a:pt x="1753395" y="513082"/>
                        <a:pt x="1766396" y="520136"/>
                        <a:pt x="1766396" y="528836"/>
                      </a:cubicBezTo>
                      <a:lnTo>
                        <a:pt x="1760842" y="536111"/>
                      </a:lnTo>
                      <a:lnTo>
                        <a:pt x="1715918" y="538789"/>
                      </a:lnTo>
                      <a:lnTo>
                        <a:pt x="1708319" y="528836"/>
                      </a:lnTo>
                      <a:cubicBezTo>
                        <a:pt x="1708319" y="520136"/>
                        <a:pt x="1721320" y="513082"/>
                        <a:pt x="1737358" y="513082"/>
                      </a:cubicBezTo>
                      <a:close/>
                      <a:moveTo>
                        <a:pt x="2854446" y="510862"/>
                      </a:moveTo>
                      <a:cubicBezTo>
                        <a:pt x="2860130" y="509677"/>
                        <a:pt x="2867528" y="510145"/>
                        <a:pt x="2875291" y="512548"/>
                      </a:cubicBezTo>
                      <a:cubicBezTo>
                        <a:pt x="2890817" y="517355"/>
                        <a:pt x="2901924" y="528080"/>
                        <a:pt x="2900101" y="536503"/>
                      </a:cubicBezTo>
                      <a:cubicBezTo>
                        <a:pt x="2898278" y="544926"/>
                        <a:pt x="2884214" y="547858"/>
                        <a:pt x="2868688" y="543052"/>
                      </a:cubicBezTo>
                      <a:cubicBezTo>
                        <a:pt x="2853161" y="538246"/>
                        <a:pt x="2842054" y="527521"/>
                        <a:pt x="2843877" y="519097"/>
                      </a:cubicBezTo>
                      <a:cubicBezTo>
                        <a:pt x="2844790" y="514886"/>
                        <a:pt x="2848762" y="512047"/>
                        <a:pt x="2854446" y="510862"/>
                      </a:cubicBezTo>
                      <a:close/>
                      <a:moveTo>
                        <a:pt x="776620" y="510862"/>
                      </a:moveTo>
                      <a:cubicBezTo>
                        <a:pt x="782304" y="509677"/>
                        <a:pt x="789702" y="510145"/>
                        <a:pt x="797464" y="512548"/>
                      </a:cubicBezTo>
                      <a:cubicBezTo>
                        <a:pt x="812991" y="517355"/>
                        <a:pt x="824098" y="528080"/>
                        <a:pt x="822275" y="536503"/>
                      </a:cubicBezTo>
                      <a:cubicBezTo>
                        <a:pt x="820451" y="544926"/>
                        <a:pt x="806387" y="547858"/>
                        <a:pt x="790861" y="543052"/>
                      </a:cubicBezTo>
                      <a:cubicBezTo>
                        <a:pt x="775335" y="538246"/>
                        <a:pt x="764228" y="527521"/>
                        <a:pt x="766051" y="519097"/>
                      </a:cubicBezTo>
                      <a:cubicBezTo>
                        <a:pt x="766962" y="514886"/>
                        <a:pt x="770934" y="512047"/>
                        <a:pt x="776620" y="510862"/>
                      </a:cubicBezTo>
                      <a:close/>
                      <a:moveTo>
                        <a:pt x="2108157" y="464710"/>
                      </a:moveTo>
                      <a:cubicBezTo>
                        <a:pt x="2124100" y="466788"/>
                        <a:pt x="2136386" y="475484"/>
                        <a:pt x="2135598" y="484135"/>
                      </a:cubicBezTo>
                      <a:cubicBezTo>
                        <a:pt x="2134810" y="492784"/>
                        <a:pt x="2121246" y="498112"/>
                        <a:pt x="2105303" y="496035"/>
                      </a:cubicBezTo>
                      <a:cubicBezTo>
                        <a:pt x="2089360" y="493956"/>
                        <a:pt x="2077075" y="485259"/>
                        <a:pt x="2077863" y="476610"/>
                      </a:cubicBezTo>
                      <a:cubicBezTo>
                        <a:pt x="2078651" y="467961"/>
                        <a:pt x="2092214" y="462633"/>
                        <a:pt x="2108157" y="464710"/>
                      </a:cubicBezTo>
                      <a:close/>
                      <a:moveTo>
                        <a:pt x="30331" y="464710"/>
                      </a:moveTo>
                      <a:cubicBezTo>
                        <a:pt x="46274" y="466788"/>
                        <a:pt x="58560" y="475484"/>
                        <a:pt x="57772" y="484135"/>
                      </a:cubicBezTo>
                      <a:cubicBezTo>
                        <a:pt x="56982" y="492784"/>
                        <a:pt x="43420" y="498112"/>
                        <a:pt x="27476" y="496035"/>
                      </a:cubicBezTo>
                      <a:cubicBezTo>
                        <a:pt x="11533" y="493956"/>
                        <a:pt x="-753" y="485259"/>
                        <a:pt x="36" y="476610"/>
                      </a:cubicBezTo>
                      <a:cubicBezTo>
                        <a:pt x="824" y="467961"/>
                        <a:pt x="14388" y="462633"/>
                        <a:pt x="30331" y="464710"/>
                      </a:cubicBezTo>
                      <a:close/>
                      <a:moveTo>
                        <a:pt x="3452995" y="454635"/>
                      </a:moveTo>
                      <a:cubicBezTo>
                        <a:pt x="3458738" y="453962"/>
                        <a:pt x="3463200" y="455430"/>
                        <a:pt x="3465018" y="459198"/>
                      </a:cubicBezTo>
                      <a:cubicBezTo>
                        <a:pt x="3468656" y="466732"/>
                        <a:pt x="3460347" y="480615"/>
                        <a:pt x="3446457" y="490204"/>
                      </a:cubicBezTo>
                      <a:cubicBezTo>
                        <a:pt x="3432568" y="499793"/>
                        <a:pt x="3418360" y="501458"/>
                        <a:pt x="3414722" y="493923"/>
                      </a:cubicBezTo>
                      <a:cubicBezTo>
                        <a:pt x="3411084" y="486388"/>
                        <a:pt x="3419394" y="472505"/>
                        <a:pt x="3433283" y="462916"/>
                      </a:cubicBezTo>
                      <a:cubicBezTo>
                        <a:pt x="3440228" y="458122"/>
                        <a:pt x="3447252" y="455308"/>
                        <a:pt x="3452995" y="454635"/>
                      </a:cubicBezTo>
                      <a:close/>
                      <a:moveTo>
                        <a:pt x="1375168" y="454635"/>
                      </a:moveTo>
                      <a:cubicBezTo>
                        <a:pt x="1380911" y="453962"/>
                        <a:pt x="1385373" y="455430"/>
                        <a:pt x="1387192" y="459198"/>
                      </a:cubicBezTo>
                      <a:cubicBezTo>
                        <a:pt x="1390829" y="466732"/>
                        <a:pt x="1382520" y="480615"/>
                        <a:pt x="1368631" y="490204"/>
                      </a:cubicBezTo>
                      <a:cubicBezTo>
                        <a:pt x="1354741" y="499793"/>
                        <a:pt x="1340533" y="501458"/>
                        <a:pt x="1336895" y="493923"/>
                      </a:cubicBezTo>
                      <a:cubicBezTo>
                        <a:pt x="1333257" y="486388"/>
                        <a:pt x="1341566" y="472505"/>
                        <a:pt x="1355456" y="462916"/>
                      </a:cubicBezTo>
                      <a:cubicBezTo>
                        <a:pt x="1362401" y="458122"/>
                        <a:pt x="1369425" y="455308"/>
                        <a:pt x="1375168" y="454635"/>
                      </a:cubicBezTo>
                      <a:close/>
                      <a:moveTo>
                        <a:pt x="2716203" y="423272"/>
                      </a:moveTo>
                      <a:cubicBezTo>
                        <a:pt x="2721945" y="422599"/>
                        <a:pt x="2726407" y="424067"/>
                        <a:pt x="2728226" y="427835"/>
                      </a:cubicBezTo>
                      <a:cubicBezTo>
                        <a:pt x="2731864" y="435369"/>
                        <a:pt x="2723555" y="449252"/>
                        <a:pt x="2709665" y="458841"/>
                      </a:cubicBezTo>
                      <a:cubicBezTo>
                        <a:pt x="2695776" y="468430"/>
                        <a:pt x="2681568" y="470095"/>
                        <a:pt x="2677930" y="462560"/>
                      </a:cubicBezTo>
                      <a:cubicBezTo>
                        <a:pt x="2674292" y="455025"/>
                        <a:pt x="2682602" y="441142"/>
                        <a:pt x="2696490" y="431553"/>
                      </a:cubicBezTo>
                      <a:cubicBezTo>
                        <a:pt x="2703436" y="426759"/>
                        <a:pt x="2710460" y="423945"/>
                        <a:pt x="2716203" y="423272"/>
                      </a:cubicBezTo>
                      <a:close/>
                      <a:moveTo>
                        <a:pt x="638376" y="423272"/>
                      </a:moveTo>
                      <a:cubicBezTo>
                        <a:pt x="644119" y="422599"/>
                        <a:pt x="648581" y="424067"/>
                        <a:pt x="650400" y="427835"/>
                      </a:cubicBezTo>
                      <a:cubicBezTo>
                        <a:pt x="654037" y="435369"/>
                        <a:pt x="645727" y="449252"/>
                        <a:pt x="631839" y="458841"/>
                      </a:cubicBezTo>
                      <a:cubicBezTo>
                        <a:pt x="617950" y="468430"/>
                        <a:pt x="603741" y="470095"/>
                        <a:pt x="600103" y="462560"/>
                      </a:cubicBezTo>
                      <a:cubicBezTo>
                        <a:pt x="596465" y="455025"/>
                        <a:pt x="604775" y="441142"/>
                        <a:pt x="618664" y="431553"/>
                      </a:cubicBezTo>
                      <a:cubicBezTo>
                        <a:pt x="625609" y="426759"/>
                        <a:pt x="632633" y="423945"/>
                        <a:pt x="638376" y="423272"/>
                      </a:cubicBezTo>
                      <a:close/>
                      <a:moveTo>
                        <a:pt x="3026440" y="423243"/>
                      </a:moveTo>
                      <a:cubicBezTo>
                        <a:pt x="3032210" y="423169"/>
                        <a:pt x="3036548" y="425094"/>
                        <a:pt x="3038086" y="429036"/>
                      </a:cubicBezTo>
                      <a:cubicBezTo>
                        <a:pt x="3041163" y="436921"/>
                        <a:pt x="3031877" y="449888"/>
                        <a:pt x="3017344" y="457997"/>
                      </a:cubicBezTo>
                      <a:cubicBezTo>
                        <a:pt x="3002810" y="466108"/>
                        <a:pt x="2988534" y="466290"/>
                        <a:pt x="2985458" y="458405"/>
                      </a:cubicBezTo>
                      <a:cubicBezTo>
                        <a:pt x="2982380" y="450521"/>
                        <a:pt x="2991668" y="437555"/>
                        <a:pt x="3006201" y="429445"/>
                      </a:cubicBezTo>
                      <a:cubicBezTo>
                        <a:pt x="3013467" y="425389"/>
                        <a:pt x="3020670" y="423317"/>
                        <a:pt x="3026440" y="423243"/>
                      </a:cubicBezTo>
                      <a:close/>
                      <a:moveTo>
                        <a:pt x="948613" y="423243"/>
                      </a:moveTo>
                      <a:cubicBezTo>
                        <a:pt x="954383" y="423169"/>
                        <a:pt x="958721" y="425094"/>
                        <a:pt x="960259" y="429036"/>
                      </a:cubicBezTo>
                      <a:cubicBezTo>
                        <a:pt x="963337" y="436921"/>
                        <a:pt x="954049" y="449888"/>
                        <a:pt x="939516" y="457997"/>
                      </a:cubicBezTo>
                      <a:cubicBezTo>
                        <a:pt x="924983" y="466108"/>
                        <a:pt x="910708" y="466290"/>
                        <a:pt x="907631" y="458405"/>
                      </a:cubicBezTo>
                      <a:cubicBezTo>
                        <a:pt x="904554" y="450521"/>
                        <a:pt x="913840" y="437555"/>
                        <a:pt x="928374" y="429445"/>
                      </a:cubicBezTo>
                      <a:cubicBezTo>
                        <a:pt x="935641" y="425389"/>
                        <a:pt x="942842" y="423317"/>
                        <a:pt x="948613" y="423243"/>
                      </a:cubicBezTo>
                      <a:close/>
                      <a:moveTo>
                        <a:pt x="2376624" y="397742"/>
                      </a:moveTo>
                      <a:cubicBezTo>
                        <a:pt x="2382366" y="397069"/>
                        <a:pt x="2386828" y="398537"/>
                        <a:pt x="2388647" y="402305"/>
                      </a:cubicBezTo>
                      <a:cubicBezTo>
                        <a:pt x="2392285" y="409840"/>
                        <a:pt x="2383976" y="423722"/>
                        <a:pt x="2370086" y="433311"/>
                      </a:cubicBezTo>
                      <a:cubicBezTo>
                        <a:pt x="2356197" y="442901"/>
                        <a:pt x="2341989" y="444565"/>
                        <a:pt x="2338351" y="437030"/>
                      </a:cubicBezTo>
                      <a:cubicBezTo>
                        <a:pt x="2334713" y="429495"/>
                        <a:pt x="2343023" y="415613"/>
                        <a:pt x="2356912" y="406024"/>
                      </a:cubicBezTo>
                      <a:cubicBezTo>
                        <a:pt x="2363856" y="401229"/>
                        <a:pt x="2370881" y="398416"/>
                        <a:pt x="2376624" y="397742"/>
                      </a:cubicBezTo>
                      <a:close/>
                      <a:moveTo>
                        <a:pt x="298797" y="397742"/>
                      </a:moveTo>
                      <a:cubicBezTo>
                        <a:pt x="304540" y="397069"/>
                        <a:pt x="309002" y="398537"/>
                        <a:pt x="310821" y="402305"/>
                      </a:cubicBezTo>
                      <a:cubicBezTo>
                        <a:pt x="314458" y="409840"/>
                        <a:pt x="306148" y="423722"/>
                        <a:pt x="292260" y="433311"/>
                      </a:cubicBezTo>
                      <a:cubicBezTo>
                        <a:pt x="278371" y="442901"/>
                        <a:pt x="264162" y="444565"/>
                        <a:pt x="260524" y="437030"/>
                      </a:cubicBezTo>
                      <a:cubicBezTo>
                        <a:pt x="256886" y="429495"/>
                        <a:pt x="265196" y="415613"/>
                        <a:pt x="279085" y="406024"/>
                      </a:cubicBezTo>
                      <a:cubicBezTo>
                        <a:pt x="286030" y="401229"/>
                        <a:pt x="293054" y="398416"/>
                        <a:pt x="298797" y="397742"/>
                      </a:cubicBezTo>
                      <a:close/>
                      <a:moveTo>
                        <a:pt x="3590698" y="371737"/>
                      </a:moveTo>
                      <a:cubicBezTo>
                        <a:pt x="3596390" y="370608"/>
                        <a:pt x="3603784" y="371152"/>
                        <a:pt x="3611530" y="373635"/>
                      </a:cubicBezTo>
                      <a:cubicBezTo>
                        <a:pt x="3627020" y="378597"/>
                        <a:pt x="3638052" y="389435"/>
                        <a:pt x="3636170" y="397840"/>
                      </a:cubicBezTo>
                      <a:cubicBezTo>
                        <a:pt x="3634285" y="406244"/>
                        <a:pt x="3620202" y="409033"/>
                        <a:pt x="3604710" y="404069"/>
                      </a:cubicBezTo>
                      <a:cubicBezTo>
                        <a:pt x="3589219" y="399105"/>
                        <a:pt x="3578188" y="388269"/>
                        <a:pt x="3580071" y="379864"/>
                      </a:cubicBezTo>
                      <a:cubicBezTo>
                        <a:pt x="3581012" y="375662"/>
                        <a:pt x="3585004" y="372864"/>
                        <a:pt x="3590698" y="371737"/>
                      </a:cubicBezTo>
                      <a:close/>
                      <a:moveTo>
                        <a:pt x="1512870" y="371737"/>
                      </a:moveTo>
                      <a:cubicBezTo>
                        <a:pt x="1518563" y="370608"/>
                        <a:pt x="1525958" y="371152"/>
                        <a:pt x="1533703" y="373635"/>
                      </a:cubicBezTo>
                      <a:cubicBezTo>
                        <a:pt x="1549194" y="378597"/>
                        <a:pt x="1560225" y="389435"/>
                        <a:pt x="1558342" y="397840"/>
                      </a:cubicBezTo>
                      <a:cubicBezTo>
                        <a:pt x="1556459" y="406244"/>
                        <a:pt x="1542374" y="409033"/>
                        <a:pt x="1526883" y="404069"/>
                      </a:cubicBezTo>
                      <a:cubicBezTo>
                        <a:pt x="1511392" y="399105"/>
                        <a:pt x="1500360" y="388269"/>
                        <a:pt x="1502243" y="379864"/>
                      </a:cubicBezTo>
                      <a:cubicBezTo>
                        <a:pt x="1503186" y="375662"/>
                        <a:pt x="1507177" y="372864"/>
                        <a:pt x="1512870" y="371737"/>
                      </a:cubicBezTo>
                      <a:close/>
                      <a:moveTo>
                        <a:pt x="1945574" y="362763"/>
                      </a:moveTo>
                      <a:cubicBezTo>
                        <a:pt x="1951164" y="361050"/>
                        <a:pt x="1955760" y="361686"/>
                        <a:pt x="1958038" y="365078"/>
                      </a:cubicBezTo>
                      <a:cubicBezTo>
                        <a:pt x="1962596" y="371860"/>
                        <a:pt x="1956156" y="387097"/>
                        <a:pt x="1943654" y="399108"/>
                      </a:cubicBezTo>
                      <a:cubicBezTo>
                        <a:pt x="1931152" y="411121"/>
                        <a:pt x="1917322" y="415360"/>
                        <a:pt x="1912765" y="408577"/>
                      </a:cubicBezTo>
                      <a:cubicBezTo>
                        <a:pt x="1908208" y="401794"/>
                        <a:pt x="1914648" y="386558"/>
                        <a:pt x="1927150" y="374545"/>
                      </a:cubicBezTo>
                      <a:cubicBezTo>
                        <a:pt x="1933401" y="368540"/>
                        <a:pt x="1939984" y="364476"/>
                        <a:pt x="1945574" y="362763"/>
                      </a:cubicBezTo>
                      <a:close/>
                      <a:moveTo>
                        <a:pt x="2518233" y="310378"/>
                      </a:moveTo>
                      <a:cubicBezTo>
                        <a:pt x="2523987" y="310902"/>
                        <a:pt x="2531060" y="313534"/>
                        <a:pt x="2538089" y="318149"/>
                      </a:cubicBezTo>
                      <a:cubicBezTo>
                        <a:pt x="2552148" y="327378"/>
                        <a:pt x="2560706" y="341042"/>
                        <a:pt x="2557206" y="348669"/>
                      </a:cubicBezTo>
                      <a:cubicBezTo>
                        <a:pt x="2553704" y="356296"/>
                        <a:pt x="2539469" y="354999"/>
                        <a:pt x="2525410" y="345770"/>
                      </a:cubicBezTo>
                      <a:cubicBezTo>
                        <a:pt x="2511352" y="336541"/>
                        <a:pt x="2502794" y="322875"/>
                        <a:pt x="2506295" y="315249"/>
                      </a:cubicBezTo>
                      <a:cubicBezTo>
                        <a:pt x="2508045" y="311436"/>
                        <a:pt x="2512479" y="309853"/>
                        <a:pt x="2518233" y="310378"/>
                      </a:cubicBezTo>
                      <a:close/>
                      <a:moveTo>
                        <a:pt x="440407" y="310378"/>
                      </a:moveTo>
                      <a:cubicBezTo>
                        <a:pt x="446161" y="310902"/>
                        <a:pt x="453234" y="313534"/>
                        <a:pt x="460263" y="318149"/>
                      </a:cubicBezTo>
                      <a:cubicBezTo>
                        <a:pt x="474322" y="327378"/>
                        <a:pt x="482879" y="341042"/>
                        <a:pt x="479378" y="348669"/>
                      </a:cubicBezTo>
                      <a:cubicBezTo>
                        <a:pt x="475877" y="356296"/>
                        <a:pt x="461642" y="354999"/>
                        <a:pt x="447584" y="345770"/>
                      </a:cubicBezTo>
                      <a:cubicBezTo>
                        <a:pt x="433524" y="336541"/>
                        <a:pt x="424966" y="322875"/>
                        <a:pt x="428467" y="315249"/>
                      </a:cubicBezTo>
                      <a:cubicBezTo>
                        <a:pt x="430218" y="311436"/>
                        <a:pt x="434652" y="309853"/>
                        <a:pt x="440407" y="310378"/>
                      </a:cubicBezTo>
                      <a:close/>
                      <a:moveTo>
                        <a:pt x="2877482" y="269541"/>
                      </a:moveTo>
                      <a:cubicBezTo>
                        <a:pt x="2883195" y="270522"/>
                        <a:pt x="2887236" y="273218"/>
                        <a:pt x="2888253" y="277394"/>
                      </a:cubicBezTo>
                      <a:cubicBezTo>
                        <a:pt x="2890287" y="285747"/>
                        <a:pt x="2879454" y="296867"/>
                        <a:pt x="2864056" y="302229"/>
                      </a:cubicBezTo>
                      <a:cubicBezTo>
                        <a:pt x="2848658" y="307591"/>
                        <a:pt x="2834526" y="305165"/>
                        <a:pt x="2832492" y="296811"/>
                      </a:cubicBezTo>
                      <a:cubicBezTo>
                        <a:pt x="2830458" y="288458"/>
                        <a:pt x="2841292" y="277338"/>
                        <a:pt x="2856689" y="271976"/>
                      </a:cubicBezTo>
                      <a:cubicBezTo>
                        <a:pt x="2864388" y="269295"/>
                        <a:pt x="2871772" y="268561"/>
                        <a:pt x="2877482" y="269541"/>
                      </a:cubicBezTo>
                      <a:close/>
                      <a:moveTo>
                        <a:pt x="799656" y="269541"/>
                      </a:moveTo>
                      <a:cubicBezTo>
                        <a:pt x="805368" y="270522"/>
                        <a:pt x="809410" y="273218"/>
                        <a:pt x="810427" y="277394"/>
                      </a:cubicBezTo>
                      <a:cubicBezTo>
                        <a:pt x="812461" y="285747"/>
                        <a:pt x="801628" y="296867"/>
                        <a:pt x="786230" y="302229"/>
                      </a:cubicBezTo>
                      <a:cubicBezTo>
                        <a:pt x="770832" y="307591"/>
                        <a:pt x="756700" y="305165"/>
                        <a:pt x="754666" y="296811"/>
                      </a:cubicBezTo>
                      <a:cubicBezTo>
                        <a:pt x="752632" y="288458"/>
                        <a:pt x="763465" y="277338"/>
                        <a:pt x="778863" y="271976"/>
                      </a:cubicBezTo>
                      <a:cubicBezTo>
                        <a:pt x="786562" y="269295"/>
                        <a:pt x="793944" y="268561"/>
                        <a:pt x="799656" y="269541"/>
                      </a:cubicBezTo>
                      <a:close/>
                      <a:moveTo>
                        <a:pt x="3236482" y="265177"/>
                      </a:moveTo>
                      <a:cubicBezTo>
                        <a:pt x="3242225" y="264505"/>
                        <a:pt x="3246687" y="265972"/>
                        <a:pt x="3248505" y="269740"/>
                      </a:cubicBezTo>
                      <a:cubicBezTo>
                        <a:pt x="3252144" y="277275"/>
                        <a:pt x="3243834" y="291157"/>
                        <a:pt x="3229944" y="300746"/>
                      </a:cubicBezTo>
                      <a:cubicBezTo>
                        <a:pt x="3216056" y="310336"/>
                        <a:pt x="3201848" y="312000"/>
                        <a:pt x="3198209" y="304465"/>
                      </a:cubicBezTo>
                      <a:cubicBezTo>
                        <a:pt x="3194572" y="296930"/>
                        <a:pt x="3202881" y="283048"/>
                        <a:pt x="3216770" y="273459"/>
                      </a:cubicBezTo>
                      <a:cubicBezTo>
                        <a:pt x="3223715" y="268664"/>
                        <a:pt x="3230739" y="265851"/>
                        <a:pt x="3236482" y="265177"/>
                      </a:cubicBezTo>
                      <a:close/>
                      <a:moveTo>
                        <a:pt x="1158656" y="265177"/>
                      </a:moveTo>
                      <a:cubicBezTo>
                        <a:pt x="1164398" y="264505"/>
                        <a:pt x="1168860" y="265972"/>
                        <a:pt x="1170679" y="269740"/>
                      </a:cubicBezTo>
                      <a:cubicBezTo>
                        <a:pt x="1174317" y="277275"/>
                        <a:pt x="1166007" y="291157"/>
                        <a:pt x="1152118" y="300746"/>
                      </a:cubicBezTo>
                      <a:cubicBezTo>
                        <a:pt x="1138229" y="310336"/>
                        <a:pt x="1124021" y="312000"/>
                        <a:pt x="1120383" y="304465"/>
                      </a:cubicBezTo>
                      <a:cubicBezTo>
                        <a:pt x="1116745" y="296930"/>
                        <a:pt x="1125055" y="283048"/>
                        <a:pt x="1138944" y="273459"/>
                      </a:cubicBezTo>
                      <a:cubicBezTo>
                        <a:pt x="1145888" y="268664"/>
                        <a:pt x="1152913" y="265851"/>
                        <a:pt x="1158656" y="265177"/>
                      </a:cubicBezTo>
                      <a:close/>
                      <a:moveTo>
                        <a:pt x="2149016" y="214642"/>
                      </a:moveTo>
                      <a:cubicBezTo>
                        <a:pt x="2164863" y="217597"/>
                        <a:pt x="2176799" y="226962"/>
                        <a:pt x="2175678" y="235558"/>
                      </a:cubicBezTo>
                      <a:cubicBezTo>
                        <a:pt x="2174558" y="244155"/>
                        <a:pt x="2160803" y="248730"/>
                        <a:pt x="2144956" y="245775"/>
                      </a:cubicBezTo>
                      <a:cubicBezTo>
                        <a:pt x="2129110" y="242820"/>
                        <a:pt x="2117173" y="233455"/>
                        <a:pt x="2118295" y="224859"/>
                      </a:cubicBezTo>
                      <a:cubicBezTo>
                        <a:pt x="2119416" y="216262"/>
                        <a:pt x="2133170" y="211687"/>
                        <a:pt x="2149016" y="214642"/>
                      </a:cubicBezTo>
                      <a:close/>
                      <a:moveTo>
                        <a:pt x="1786032" y="214642"/>
                      </a:moveTo>
                      <a:cubicBezTo>
                        <a:pt x="1801879" y="217597"/>
                        <a:pt x="1813815" y="226962"/>
                        <a:pt x="1812695" y="235558"/>
                      </a:cubicBezTo>
                      <a:cubicBezTo>
                        <a:pt x="1811574" y="244155"/>
                        <a:pt x="1797820" y="248730"/>
                        <a:pt x="1781973" y="245775"/>
                      </a:cubicBezTo>
                      <a:cubicBezTo>
                        <a:pt x="1766127" y="242820"/>
                        <a:pt x="1754190" y="233455"/>
                        <a:pt x="1755312" y="224859"/>
                      </a:cubicBezTo>
                      <a:cubicBezTo>
                        <a:pt x="1756432" y="216262"/>
                        <a:pt x="1770187" y="211687"/>
                        <a:pt x="1786032" y="214642"/>
                      </a:cubicBezTo>
                      <a:close/>
                      <a:moveTo>
                        <a:pt x="2675178" y="195142"/>
                      </a:moveTo>
                      <a:cubicBezTo>
                        <a:pt x="2680890" y="196123"/>
                        <a:pt x="2684932" y="198819"/>
                        <a:pt x="2685948" y="202995"/>
                      </a:cubicBezTo>
                      <a:cubicBezTo>
                        <a:pt x="2687983" y="211348"/>
                        <a:pt x="2677150" y="222468"/>
                        <a:pt x="2661752" y="227830"/>
                      </a:cubicBezTo>
                      <a:cubicBezTo>
                        <a:pt x="2646354" y="233191"/>
                        <a:pt x="2632222" y="230766"/>
                        <a:pt x="2630188" y="222412"/>
                      </a:cubicBezTo>
                      <a:cubicBezTo>
                        <a:pt x="2628154" y="214059"/>
                        <a:pt x="2638987" y="202939"/>
                        <a:pt x="2654385" y="197577"/>
                      </a:cubicBezTo>
                      <a:cubicBezTo>
                        <a:pt x="2662084" y="194896"/>
                        <a:pt x="2669466" y="194163"/>
                        <a:pt x="2675178" y="195142"/>
                      </a:cubicBezTo>
                      <a:close/>
                      <a:moveTo>
                        <a:pt x="597352" y="195142"/>
                      </a:moveTo>
                      <a:cubicBezTo>
                        <a:pt x="603064" y="196123"/>
                        <a:pt x="607105" y="198819"/>
                        <a:pt x="608122" y="202995"/>
                      </a:cubicBezTo>
                      <a:cubicBezTo>
                        <a:pt x="610156" y="211348"/>
                        <a:pt x="599323" y="222468"/>
                        <a:pt x="583925" y="227830"/>
                      </a:cubicBezTo>
                      <a:cubicBezTo>
                        <a:pt x="568527" y="233191"/>
                        <a:pt x="554396" y="230766"/>
                        <a:pt x="552361" y="222412"/>
                      </a:cubicBezTo>
                      <a:cubicBezTo>
                        <a:pt x="550327" y="214059"/>
                        <a:pt x="561160" y="202939"/>
                        <a:pt x="576558" y="197577"/>
                      </a:cubicBezTo>
                      <a:cubicBezTo>
                        <a:pt x="584258" y="194896"/>
                        <a:pt x="591640" y="194163"/>
                        <a:pt x="597352" y="195142"/>
                      </a:cubicBezTo>
                      <a:close/>
                      <a:moveTo>
                        <a:pt x="3382995" y="189108"/>
                      </a:moveTo>
                      <a:lnTo>
                        <a:pt x="3398403" y="194204"/>
                      </a:lnTo>
                      <a:lnTo>
                        <a:pt x="3394628" y="195789"/>
                      </a:lnTo>
                      <a:cubicBezTo>
                        <a:pt x="3388885" y="196462"/>
                        <a:pt x="3384424" y="194995"/>
                        <a:pt x="3382605" y="191227"/>
                      </a:cubicBezTo>
                      <a:close/>
                      <a:moveTo>
                        <a:pt x="1525940" y="163091"/>
                      </a:moveTo>
                      <a:cubicBezTo>
                        <a:pt x="1531633" y="161962"/>
                        <a:pt x="1539027" y="162506"/>
                        <a:pt x="1546773" y="164988"/>
                      </a:cubicBezTo>
                      <a:cubicBezTo>
                        <a:pt x="1562263" y="169951"/>
                        <a:pt x="1573294" y="180789"/>
                        <a:pt x="1571411" y="189194"/>
                      </a:cubicBezTo>
                      <a:cubicBezTo>
                        <a:pt x="1569528" y="197598"/>
                        <a:pt x="1555443" y="200387"/>
                        <a:pt x="1539953" y="195423"/>
                      </a:cubicBezTo>
                      <a:cubicBezTo>
                        <a:pt x="1524462" y="190459"/>
                        <a:pt x="1513430" y="179622"/>
                        <a:pt x="1515313" y="171218"/>
                      </a:cubicBezTo>
                      <a:cubicBezTo>
                        <a:pt x="1516254" y="167016"/>
                        <a:pt x="1520247" y="164218"/>
                        <a:pt x="1525940" y="163091"/>
                      </a:cubicBezTo>
                      <a:close/>
                      <a:moveTo>
                        <a:pt x="3061878" y="156303"/>
                      </a:moveTo>
                      <a:cubicBezTo>
                        <a:pt x="3067590" y="157284"/>
                        <a:pt x="3071632" y="159980"/>
                        <a:pt x="3072648" y="164156"/>
                      </a:cubicBezTo>
                      <a:cubicBezTo>
                        <a:pt x="3074683" y="172509"/>
                        <a:pt x="3063850" y="183630"/>
                        <a:pt x="3048452" y="188991"/>
                      </a:cubicBezTo>
                      <a:cubicBezTo>
                        <a:pt x="3033054" y="194352"/>
                        <a:pt x="3018922" y="191927"/>
                        <a:pt x="3016888" y="183573"/>
                      </a:cubicBezTo>
                      <a:cubicBezTo>
                        <a:pt x="3014854" y="175220"/>
                        <a:pt x="3025687" y="164100"/>
                        <a:pt x="3041085" y="158738"/>
                      </a:cubicBezTo>
                      <a:cubicBezTo>
                        <a:pt x="3048784" y="156057"/>
                        <a:pt x="3056166" y="155324"/>
                        <a:pt x="3061878" y="156303"/>
                      </a:cubicBezTo>
                      <a:close/>
                      <a:moveTo>
                        <a:pt x="984052" y="156303"/>
                      </a:moveTo>
                      <a:cubicBezTo>
                        <a:pt x="989763" y="157284"/>
                        <a:pt x="993805" y="159980"/>
                        <a:pt x="994822" y="164156"/>
                      </a:cubicBezTo>
                      <a:cubicBezTo>
                        <a:pt x="996856" y="172509"/>
                        <a:pt x="986023" y="183630"/>
                        <a:pt x="970625" y="188991"/>
                      </a:cubicBezTo>
                      <a:cubicBezTo>
                        <a:pt x="955227" y="194352"/>
                        <a:pt x="941096" y="191927"/>
                        <a:pt x="939061" y="183573"/>
                      </a:cubicBezTo>
                      <a:cubicBezTo>
                        <a:pt x="937027" y="175220"/>
                        <a:pt x="947860" y="164100"/>
                        <a:pt x="963258" y="158738"/>
                      </a:cubicBezTo>
                      <a:cubicBezTo>
                        <a:pt x="970958" y="156057"/>
                        <a:pt x="978340" y="155324"/>
                        <a:pt x="984052" y="156303"/>
                      </a:cubicBezTo>
                      <a:close/>
                      <a:moveTo>
                        <a:pt x="1343051" y="151940"/>
                      </a:moveTo>
                      <a:cubicBezTo>
                        <a:pt x="1348794" y="151266"/>
                        <a:pt x="1353256" y="152735"/>
                        <a:pt x="1355075" y="156502"/>
                      </a:cubicBezTo>
                      <a:cubicBezTo>
                        <a:pt x="1358712" y="164037"/>
                        <a:pt x="1350402" y="177919"/>
                        <a:pt x="1336514" y="187509"/>
                      </a:cubicBezTo>
                      <a:cubicBezTo>
                        <a:pt x="1322624" y="197098"/>
                        <a:pt x="1308416" y="198762"/>
                        <a:pt x="1304778" y="191227"/>
                      </a:cubicBezTo>
                      <a:cubicBezTo>
                        <a:pt x="1301140" y="183692"/>
                        <a:pt x="1309449" y="169810"/>
                        <a:pt x="1323339" y="160221"/>
                      </a:cubicBezTo>
                      <a:cubicBezTo>
                        <a:pt x="1330284" y="155426"/>
                        <a:pt x="1337308" y="152613"/>
                        <a:pt x="1343051" y="151940"/>
                      </a:cubicBezTo>
                      <a:close/>
                      <a:moveTo>
                        <a:pt x="784742" y="104639"/>
                      </a:moveTo>
                      <a:lnTo>
                        <a:pt x="768322" y="114592"/>
                      </a:lnTo>
                      <a:cubicBezTo>
                        <a:pt x="760623" y="117273"/>
                        <a:pt x="753240" y="118007"/>
                        <a:pt x="747528" y="117027"/>
                      </a:cubicBezTo>
                      <a:lnTo>
                        <a:pt x="741756" y="112818"/>
                      </a:lnTo>
                      <a:close/>
                      <a:moveTo>
                        <a:pt x="2531302" y="101732"/>
                      </a:moveTo>
                      <a:cubicBezTo>
                        <a:pt x="2537056" y="102256"/>
                        <a:pt x="2544130" y="104889"/>
                        <a:pt x="2551158" y="109503"/>
                      </a:cubicBezTo>
                      <a:cubicBezTo>
                        <a:pt x="2565218" y="118731"/>
                        <a:pt x="2573776" y="132396"/>
                        <a:pt x="2570275" y="140023"/>
                      </a:cubicBezTo>
                      <a:cubicBezTo>
                        <a:pt x="2566774" y="147650"/>
                        <a:pt x="2552539" y="146353"/>
                        <a:pt x="2538480" y="137124"/>
                      </a:cubicBezTo>
                      <a:cubicBezTo>
                        <a:pt x="2524421" y="127895"/>
                        <a:pt x="2515863" y="114230"/>
                        <a:pt x="2519364" y="106603"/>
                      </a:cubicBezTo>
                      <a:cubicBezTo>
                        <a:pt x="2521114" y="102790"/>
                        <a:pt x="2525548" y="101207"/>
                        <a:pt x="2531302" y="101732"/>
                      </a:cubicBezTo>
                      <a:close/>
                      <a:moveTo>
                        <a:pt x="2333412" y="101405"/>
                      </a:moveTo>
                      <a:cubicBezTo>
                        <a:pt x="2349258" y="104359"/>
                        <a:pt x="2361194" y="113724"/>
                        <a:pt x="2360074" y="122321"/>
                      </a:cubicBezTo>
                      <a:cubicBezTo>
                        <a:pt x="2358953" y="130917"/>
                        <a:pt x="2345198" y="135493"/>
                        <a:pt x="2329352" y="132537"/>
                      </a:cubicBezTo>
                      <a:cubicBezTo>
                        <a:pt x="2313506" y="129582"/>
                        <a:pt x="2301569" y="120218"/>
                        <a:pt x="2302690" y="111621"/>
                      </a:cubicBezTo>
                      <a:cubicBezTo>
                        <a:pt x="2303811" y="103024"/>
                        <a:pt x="2317566" y="98449"/>
                        <a:pt x="2333412" y="101405"/>
                      </a:cubicBezTo>
                      <a:close/>
                      <a:moveTo>
                        <a:pt x="1970428" y="101405"/>
                      </a:moveTo>
                      <a:cubicBezTo>
                        <a:pt x="1986275" y="104359"/>
                        <a:pt x="1998211" y="113724"/>
                        <a:pt x="1997090" y="122321"/>
                      </a:cubicBezTo>
                      <a:cubicBezTo>
                        <a:pt x="1995970" y="130917"/>
                        <a:pt x="1982215" y="135493"/>
                        <a:pt x="1966368" y="132537"/>
                      </a:cubicBezTo>
                      <a:cubicBezTo>
                        <a:pt x="1950522" y="129582"/>
                        <a:pt x="1938586" y="120218"/>
                        <a:pt x="1939707" y="111621"/>
                      </a:cubicBezTo>
                      <a:cubicBezTo>
                        <a:pt x="1940828" y="103024"/>
                        <a:pt x="1954582" y="98449"/>
                        <a:pt x="1970428" y="101405"/>
                      </a:cubicBezTo>
                      <a:close/>
                      <a:moveTo>
                        <a:pt x="2859575" y="81904"/>
                      </a:moveTo>
                      <a:cubicBezTo>
                        <a:pt x="2865287" y="82885"/>
                        <a:pt x="2869329" y="85581"/>
                        <a:pt x="2870345" y="89757"/>
                      </a:cubicBezTo>
                      <a:cubicBezTo>
                        <a:pt x="2872380" y="98110"/>
                        <a:pt x="2861547" y="109231"/>
                        <a:pt x="2846148" y="114592"/>
                      </a:cubicBezTo>
                      <a:cubicBezTo>
                        <a:pt x="2830751" y="119953"/>
                        <a:pt x="2816618" y="117529"/>
                        <a:pt x="2814584" y="109174"/>
                      </a:cubicBezTo>
                      <a:cubicBezTo>
                        <a:pt x="2812550" y="100821"/>
                        <a:pt x="2823384" y="89701"/>
                        <a:pt x="2838781" y="84340"/>
                      </a:cubicBezTo>
                      <a:cubicBezTo>
                        <a:pt x="2846481" y="81658"/>
                        <a:pt x="2853862" y="80925"/>
                        <a:pt x="2859575" y="81904"/>
                      </a:cubicBezTo>
                      <a:close/>
                      <a:moveTo>
                        <a:pt x="1673576" y="0"/>
                      </a:moveTo>
                      <a:lnTo>
                        <a:pt x="1673069" y="388"/>
                      </a:lnTo>
                      <a:lnTo>
                        <a:pt x="1670632" y="166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00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34BC6AFC-D8EE-4E01-A970-29258D1E1BF6}"/>
                    </a:ext>
                  </a:extLst>
                </p:cNvPr>
                <p:cNvSpPr/>
                <p:nvPr/>
              </p:nvSpPr>
              <p:spPr>
                <a:xfrm>
                  <a:off x="2327823" y="2033018"/>
                  <a:ext cx="3768143" cy="393026"/>
                </a:xfrm>
                <a:custGeom>
                  <a:avLst/>
                  <a:gdLst>
                    <a:gd name="connsiteX0" fmla="*/ 2960944 w 5514394"/>
                    <a:gd name="connsiteY0" fmla="*/ 346 h 575164"/>
                    <a:gd name="connsiteX1" fmla="*/ 5485375 w 5514394"/>
                    <a:gd name="connsiteY1" fmla="*/ 451304 h 575164"/>
                    <a:gd name="connsiteX2" fmla="*/ 5514394 w 5514394"/>
                    <a:gd name="connsiteY2" fmla="*/ 476854 h 575164"/>
                    <a:gd name="connsiteX3" fmla="*/ 5468648 w 5514394"/>
                    <a:gd name="connsiteY3" fmla="*/ 456139 h 575164"/>
                    <a:gd name="connsiteX4" fmla="*/ 2774456 w 5514394"/>
                    <a:gd name="connsiteY4" fmla="*/ 134279 h 575164"/>
                    <a:gd name="connsiteX5" fmla="*/ 13287 w 5514394"/>
                    <a:gd name="connsiteY5" fmla="*/ 568329 h 575164"/>
                    <a:gd name="connsiteX6" fmla="*/ 0 w 5514394"/>
                    <a:gd name="connsiteY6" fmla="*/ 575164 h 575164"/>
                    <a:gd name="connsiteX7" fmla="*/ 873 w 5514394"/>
                    <a:gd name="connsiteY7" fmla="*/ 574310 h 575164"/>
                    <a:gd name="connsiteX8" fmla="*/ 2773299 w 5514394"/>
                    <a:gd name="connsiteY8" fmla="*/ 1521 h 575164"/>
                    <a:gd name="connsiteX9" fmla="*/ 2960944 w 5514394"/>
                    <a:gd name="connsiteY9" fmla="*/ 346 h 575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4394" h="575164">
                      <a:moveTo>
                        <a:pt x="2960944" y="346"/>
                      </a:moveTo>
                      <a:cubicBezTo>
                        <a:pt x="3788154" y="9226"/>
                        <a:pt x="5141348" y="188007"/>
                        <a:pt x="5485375" y="451304"/>
                      </a:cubicBezTo>
                      <a:lnTo>
                        <a:pt x="5514394" y="476854"/>
                      </a:lnTo>
                      <a:lnTo>
                        <a:pt x="5468648" y="456139"/>
                      </a:lnTo>
                      <a:cubicBezTo>
                        <a:pt x="4962550" y="247154"/>
                        <a:pt x="3531178" y="115190"/>
                        <a:pt x="2774456" y="134279"/>
                      </a:cubicBezTo>
                      <a:cubicBezTo>
                        <a:pt x="2017735" y="153368"/>
                        <a:pt x="541329" y="319939"/>
                        <a:pt x="13287" y="568329"/>
                      </a:cubicBezTo>
                      <a:lnTo>
                        <a:pt x="0" y="575164"/>
                      </a:lnTo>
                      <a:lnTo>
                        <a:pt x="873" y="574310"/>
                      </a:lnTo>
                      <a:cubicBezTo>
                        <a:pt x="382141" y="250191"/>
                        <a:pt x="1981414" y="21881"/>
                        <a:pt x="2773299" y="1521"/>
                      </a:cubicBezTo>
                      <a:cubicBezTo>
                        <a:pt x="2831957" y="13"/>
                        <a:pt x="2894768" y="-364"/>
                        <a:pt x="2960944" y="346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7A8107A1-E7FE-4DA2-B0DF-45D203A23F39}"/>
                    </a:ext>
                  </a:extLst>
                </p:cNvPr>
                <p:cNvSpPr/>
                <p:nvPr/>
              </p:nvSpPr>
              <p:spPr>
                <a:xfrm>
                  <a:off x="2491556" y="2501132"/>
                  <a:ext cx="3453048" cy="191334"/>
                </a:xfrm>
                <a:custGeom>
                  <a:avLst/>
                  <a:gdLst>
                    <a:gd name="connsiteX0" fmla="*/ 2709095 w 5053277"/>
                    <a:gd name="connsiteY0" fmla="*/ 436 h 280003"/>
                    <a:gd name="connsiteX1" fmla="*/ 5013012 w 5053277"/>
                    <a:gd name="connsiteY1" fmla="*/ 98686 h 280003"/>
                    <a:gd name="connsiteX2" fmla="*/ 5053277 w 5053277"/>
                    <a:gd name="connsiteY2" fmla="*/ 93787 h 280003"/>
                    <a:gd name="connsiteX3" fmla="*/ 4947861 w 5053277"/>
                    <a:gd name="connsiteY3" fmla="*/ 116274 h 280003"/>
                    <a:gd name="connsiteX4" fmla="*/ 2518450 w 5053277"/>
                    <a:gd name="connsiteY4" fmla="*/ 108952 h 280003"/>
                    <a:gd name="connsiteX5" fmla="*/ 67608 w 5053277"/>
                    <a:gd name="connsiteY5" fmla="*/ 264507 h 280003"/>
                    <a:gd name="connsiteX6" fmla="*/ 0 w 5053277"/>
                    <a:gd name="connsiteY6" fmla="*/ 252452 h 280003"/>
                    <a:gd name="connsiteX7" fmla="*/ 149990 w 5053277"/>
                    <a:gd name="connsiteY7" fmla="*/ 253485 h 280003"/>
                    <a:gd name="connsiteX8" fmla="*/ 2519037 w 5053277"/>
                    <a:gd name="connsiteY8" fmla="*/ 1429 h 280003"/>
                    <a:gd name="connsiteX9" fmla="*/ 2709095 w 5053277"/>
                    <a:gd name="connsiteY9" fmla="*/ 436 h 28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53277" h="280003">
                      <a:moveTo>
                        <a:pt x="2709095" y="436"/>
                      </a:moveTo>
                      <a:cubicBezTo>
                        <a:pt x="3434852" y="9109"/>
                        <a:pt x="4455311" y="143952"/>
                        <a:pt x="5013012" y="98686"/>
                      </a:cubicBezTo>
                      <a:lnTo>
                        <a:pt x="5053277" y="93787"/>
                      </a:lnTo>
                      <a:lnTo>
                        <a:pt x="4947861" y="116274"/>
                      </a:lnTo>
                      <a:cubicBezTo>
                        <a:pt x="4358442" y="212775"/>
                        <a:pt x="3222348" y="90855"/>
                        <a:pt x="2518450" y="108952"/>
                      </a:cubicBezTo>
                      <a:cubicBezTo>
                        <a:pt x="1814553" y="127050"/>
                        <a:pt x="667028" y="338028"/>
                        <a:pt x="67608" y="264507"/>
                      </a:cubicBezTo>
                      <a:lnTo>
                        <a:pt x="0" y="252452"/>
                      </a:lnTo>
                      <a:lnTo>
                        <a:pt x="149990" y="253485"/>
                      </a:lnTo>
                      <a:cubicBezTo>
                        <a:pt x="799273" y="238000"/>
                        <a:pt x="1853122" y="18228"/>
                        <a:pt x="2519037" y="1429"/>
                      </a:cubicBezTo>
                      <a:cubicBezTo>
                        <a:pt x="2579575" y="-98"/>
                        <a:pt x="2643117" y="-352"/>
                        <a:pt x="2709095" y="43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85DDC9B4-F8A2-43AE-B7CA-0D7B5963A28A}"/>
                  </a:ext>
                </a:extLst>
              </p:cNvPr>
              <p:cNvGrpSpPr/>
              <p:nvPr/>
            </p:nvGrpSpPr>
            <p:grpSpPr>
              <a:xfrm>
                <a:off x="2560320" y="2426044"/>
                <a:ext cx="3754727" cy="671186"/>
                <a:chOff x="2217420" y="2709855"/>
                <a:chExt cx="3754727" cy="671186"/>
              </a:xfrm>
            </p:grpSpPr>
            <p:sp>
              <p:nvSpPr>
                <p:cNvPr id="939" name="楕円 938">
                  <a:extLst>
                    <a:ext uri="{FF2B5EF4-FFF2-40B4-BE49-F238E27FC236}">
                      <a16:creationId xmlns:a16="http://schemas.microsoft.com/office/drawing/2014/main" id="{3725376F-4736-483B-82F4-69AFA018FA1E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0" name="楕円 198">
                  <a:extLst>
                    <a:ext uri="{FF2B5EF4-FFF2-40B4-BE49-F238E27FC236}">
                      <a16:creationId xmlns:a16="http://schemas.microsoft.com/office/drawing/2014/main" id="{02E11570-F9D7-4523-8022-BCD5658718B3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15CA65D0-FD03-42B2-B6E1-0AEA281BA8F1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00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AB6CEDD8-45CA-4C78-A60F-A8AA80A98C04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C6E9A8D0-7E07-46BF-8770-911FFCD6C45D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61951482-A6A2-4B98-BC43-7CF620D4DBDA}"/>
                  </a:ext>
                </a:extLst>
              </p:cNvPr>
              <p:cNvGrpSpPr/>
              <p:nvPr/>
            </p:nvGrpSpPr>
            <p:grpSpPr>
              <a:xfrm>
                <a:off x="2834456" y="2863220"/>
                <a:ext cx="3857718" cy="773214"/>
                <a:chOff x="2238248" y="3433937"/>
                <a:chExt cx="3857718" cy="773214"/>
              </a:xfrm>
            </p:grpSpPr>
            <p:sp>
              <p:nvSpPr>
                <p:cNvPr id="934" name="楕円 933">
                  <a:extLst>
                    <a:ext uri="{FF2B5EF4-FFF2-40B4-BE49-F238E27FC236}">
                      <a16:creationId xmlns:a16="http://schemas.microsoft.com/office/drawing/2014/main" id="{4A20F6E9-51C4-44C9-A75D-6417D47075D5}"/>
                    </a:ext>
                  </a:extLst>
                </p:cNvPr>
                <p:cNvSpPr/>
                <p:nvPr/>
              </p:nvSpPr>
              <p:spPr>
                <a:xfrm rot="21060217">
                  <a:off x="2238248" y="4028325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5" name="楕円 198">
                  <a:extLst>
                    <a:ext uri="{FF2B5EF4-FFF2-40B4-BE49-F238E27FC236}">
                      <a16:creationId xmlns:a16="http://schemas.microsoft.com/office/drawing/2014/main" id="{AF602106-224E-4B88-9644-8DC42F2633DE}"/>
                    </a:ext>
                  </a:extLst>
                </p:cNvPr>
                <p:cNvSpPr/>
                <p:nvPr/>
              </p:nvSpPr>
              <p:spPr>
                <a:xfrm>
                  <a:off x="2276421" y="3433937"/>
                  <a:ext cx="3819545" cy="773214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  <a:gd name="connsiteX0" fmla="*/ 1 w 5425441"/>
                    <a:gd name="connsiteY0" fmla="*/ 831037 h 942878"/>
                    <a:gd name="connsiteX1" fmla="*/ 2853691 w 5425441"/>
                    <a:gd name="connsiteY1" fmla="*/ 457 h 942878"/>
                    <a:gd name="connsiteX2" fmla="*/ 5425441 w 5425441"/>
                    <a:gd name="connsiteY2" fmla="*/ 716737 h 942878"/>
                    <a:gd name="connsiteX3" fmla="*/ 2846071 w 5425441"/>
                    <a:gd name="connsiteY3" fmla="*/ 922477 h 942878"/>
                    <a:gd name="connsiteX4" fmla="*/ 1 w 5425441"/>
                    <a:gd name="connsiteY4" fmla="*/ 831037 h 942878"/>
                    <a:gd name="connsiteX0" fmla="*/ 1 w 5425441"/>
                    <a:gd name="connsiteY0" fmla="*/ 831017 h 873123"/>
                    <a:gd name="connsiteX1" fmla="*/ 2853691 w 5425441"/>
                    <a:gd name="connsiteY1" fmla="*/ 437 h 873123"/>
                    <a:gd name="connsiteX2" fmla="*/ 5425441 w 5425441"/>
                    <a:gd name="connsiteY2" fmla="*/ 716717 h 873123"/>
                    <a:gd name="connsiteX3" fmla="*/ 2846071 w 5425441"/>
                    <a:gd name="connsiteY3" fmla="*/ 747197 h 873123"/>
                    <a:gd name="connsiteX4" fmla="*/ 1 w 5425441"/>
                    <a:gd name="connsiteY4" fmla="*/ 831017 h 873123"/>
                    <a:gd name="connsiteX0" fmla="*/ 1 w 5379721"/>
                    <a:gd name="connsiteY0" fmla="*/ 992941 h 1021314"/>
                    <a:gd name="connsiteX1" fmla="*/ 2807971 w 5379721"/>
                    <a:gd name="connsiteY1" fmla="*/ 2341 h 1021314"/>
                    <a:gd name="connsiteX2" fmla="*/ 5379721 w 5379721"/>
                    <a:gd name="connsiteY2" fmla="*/ 718621 h 1021314"/>
                    <a:gd name="connsiteX3" fmla="*/ 2800351 w 5379721"/>
                    <a:gd name="connsiteY3" fmla="*/ 749101 h 1021314"/>
                    <a:gd name="connsiteX4" fmla="*/ 1 w 5379721"/>
                    <a:gd name="connsiteY4" fmla="*/ 992941 h 1021314"/>
                    <a:gd name="connsiteX0" fmla="*/ 22273 w 5401993"/>
                    <a:gd name="connsiteY0" fmla="*/ 992941 h 1132721"/>
                    <a:gd name="connsiteX1" fmla="*/ 2830243 w 5401993"/>
                    <a:gd name="connsiteY1" fmla="*/ 2341 h 1132721"/>
                    <a:gd name="connsiteX2" fmla="*/ 5401993 w 5401993"/>
                    <a:gd name="connsiteY2" fmla="*/ 718621 h 1132721"/>
                    <a:gd name="connsiteX3" fmla="*/ 2822623 w 5401993"/>
                    <a:gd name="connsiteY3" fmla="*/ 749101 h 1132721"/>
                    <a:gd name="connsiteX4" fmla="*/ 22273 w 5401993"/>
                    <a:gd name="connsiteY4" fmla="*/ 992941 h 1132721"/>
                    <a:gd name="connsiteX0" fmla="*/ 22273 w 5414729"/>
                    <a:gd name="connsiteY0" fmla="*/ 994299 h 1134079"/>
                    <a:gd name="connsiteX1" fmla="*/ 2830243 w 5414729"/>
                    <a:gd name="connsiteY1" fmla="*/ 3699 h 1134079"/>
                    <a:gd name="connsiteX2" fmla="*/ 5401993 w 5414729"/>
                    <a:gd name="connsiteY2" fmla="*/ 719979 h 1134079"/>
                    <a:gd name="connsiteX3" fmla="*/ 2822623 w 5414729"/>
                    <a:gd name="connsiteY3" fmla="*/ 750459 h 1134079"/>
                    <a:gd name="connsiteX4" fmla="*/ 22273 w 5414729"/>
                    <a:gd name="connsiteY4" fmla="*/ 994299 h 1134079"/>
                    <a:gd name="connsiteX0" fmla="*/ 22543 w 5589394"/>
                    <a:gd name="connsiteY0" fmla="*/ 994299 h 1134079"/>
                    <a:gd name="connsiteX1" fmla="*/ 2830513 w 5589394"/>
                    <a:gd name="connsiteY1" fmla="*/ 3699 h 1134079"/>
                    <a:gd name="connsiteX2" fmla="*/ 5577523 w 5589394"/>
                    <a:gd name="connsiteY2" fmla="*/ 719979 h 1134079"/>
                    <a:gd name="connsiteX3" fmla="*/ 2822893 w 5589394"/>
                    <a:gd name="connsiteY3" fmla="*/ 750459 h 1134079"/>
                    <a:gd name="connsiteX4" fmla="*/ 22543 w 5589394"/>
                    <a:gd name="connsiteY4" fmla="*/ 994299 h 1134079"/>
                    <a:gd name="connsiteX0" fmla="*/ 22543 w 5585999"/>
                    <a:gd name="connsiteY0" fmla="*/ 994726 h 1134506"/>
                    <a:gd name="connsiteX1" fmla="*/ 2830513 w 5585999"/>
                    <a:gd name="connsiteY1" fmla="*/ 4126 h 1134506"/>
                    <a:gd name="connsiteX2" fmla="*/ 5577523 w 5585999"/>
                    <a:gd name="connsiteY2" fmla="*/ 720406 h 1134506"/>
                    <a:gd name="connsiteX3" fmla="*/ 2822893 w 5585999"/>
                    <a:gd name="connsiteY3" fmla="*/ 750886 h 1134506"/>
                    <a:gd name="connsiteX4" fmla="*/ 22543 w 5585999"/>
                    <a:gd name="connsiteY4" fmla="*/ 994726 h 1134506"/>
                    <a:gd name="connsiteX0" fmla="*/ 25069 w 5589618"/>
                    <a:gd name="connsiteY0" fmla="*/ 991761 h 1131541"/>
                    <a:gd name="connsiteX1" fmla="*/ 2833039 w 5589618"/>
                    <a:gd name="connsiteY1" fmla="*/ 1161 h 1131541"/>
                    <a:gd name="connsiteX2" fmla="*/ 5580049 w 5589618"/>
                    <a:gd name="connsiteY2" fmla="*/ 717441 h 1131541"/>
                    <a:gd name="connsiteX3" fmla="*/ 2825419 w 5589618"/>
                    <a:gd name="connsiteY3" fmla="*/ 747921 h 1131541"/>
                    <a:gd name="connsiteX4" fmla="*/ 25069 w 5589618"/>
                    <a:gd name="connsiteY4" fmla="*/ 991761 h 1131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9618" h="1131541">
                      <a:moveTo>
                        <a:pt x="25069" y="991761"/>
                      </a:moveTo>
                      <a:cubicBezTo>
                        <a:pt x="-240361" y="585361"/>
                        <a:pt x="1663369" y="24021"/>
                        <a:pt x="2833039" y="1161"/>
                      </a:cubicBezTo>
                      <a:cubicBezTo>
                        <a:pt x="4002709" y="-21699"/>
                        <a:pt x="5733719" y="295801"/>
                        <a:pt x="5580049" y="717441"/>
                      </a:cubicBezTo>
                      <a:cubicBezTo>
                        <a:pt x="5426379" y="1139081"/>
                        <a:pt x="3751249" y="702201"/>
                        <a:pt x="2825419" y="747921"/>
                      </a:cubicBezTo>
                      <a:cubicBezTo>
                        <a:pt x="1899589" y="793641"/>
                        <a:pt x="290499" y="1398161"/>
                        <a:pt x="25069" y="9917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F7CE4445-7DB7-4B97-AA6F-50A98C8411BD}"/>
                    </a:ext>
                  </a:extLst>
                </p:cNvPr>
                <p:cNvSpPr/>
                <p:nvPr/>
              </p:nvSpPr>
              <p:spPr>
                <a:xfrm>
                  <a:off x="2283564" y="3453882"/>
                  <a:ext cx="3786142" cy="668580"/>
                </a:xfrm>
                <a:custGeom>
                  <a:avLst/>
                  <a:gdLst>
                    <a:gd name="connsiteX0" fmla="*/ 171856 w 3786142"/>
                    <a:gd name="connsiteY0" fmla="*/ 636807 h 668580"/>
                    <a:gd name="connsiteX1" fmla="*/ 199297 w 3786142"/>
                    <a:gd name="connsiteY1" fmla="*/ 656232 h 668580"/>
                    <a:gd name="connsiteX2" fmla="*/ 169001 w 3786142"/>
                    <a:gd name="connsiteY2" fmla="*/ 668132 h 668580"/>
                    <a:gd name="connsiteX3" fmla="*/ 141561 w 3786142"/>
                    <a:gd name="connsiteY3" fmla="*/ 648707 h 668580"/>
                    <a:gd name="connsiteX4" fmla="*/ 171856 w 3786142"/>
                    <a:gd name="connsiteY4" fmla="*/ 636807 h 668580"/>
                    <a:gd name="connsiteX5" fmla="*/ 779901 w 3786142"/>
                    <a:gd name="connsiteY5" fmla="*/ 595369 h 668580"/>
                    <a:gd name="connsiteX6" fmla="*/ 791925 w 3786142"/>
                    <a:gd name="connsiteY6" fmla="*/ 599932 h 668580"/>
                    <a:gd name="connsiteX7" fmla="*/ 773364 w 3786142"/>
                    <a:gd name="connsiteY7" fmla="*/ 630938 h 668580"/>
                    <a:gd name="connsiteX8" fmla="*/ 741628 w 3786142"/>
                    <a:gd name="connsiteY8" fmla="*/ 634657 h 668580"/>
                    <a:gd name="connsiteX9" fmla="*/ 760189 w 3786142"/>
                    <a:gd name="connsiteY9" fmla="*/ 603650 h 668580"/>
                    <a:gd name="connsiteX10" fmla="*/ 779901 w 3786142"/>
                    <a:gd name="connsiteY10" fmla="*/ 595369 h 668580"/>
                    <a:gd name="connsiteX11" fmla="*/ 1090138 w 3786142"/>
                    <a:gd name="connsiteY11" fmla="*/ 595340 h 668580"/>
                    <a:gd name="connsiteX12" fmla="*/ 1101784 w 3786142"/>
                    <a:gd name="connsiteY12" fmla="*/ 601133 h 668580"/>
                    <a:gd name="connsiteX13" fmla="*/ 1081041 w 3786142"/>
                    <a:gd name="connsiteY13" fmla="*/ 630094 h 668580"/>
                    <a:gd name="connsiteX14" fmla="*/ 1049156 w 3786142"/>
                    <a:gd name="connsiteY14" fmla="*/ 630502 h 668580"/>
                    <a:gd name="connsiteX15" fmla="*/ 1069899 w 3786142"/>
                    <a:gd name="connsiteY15" fmla="*/ 601542 h 668580"/>
                    <a:gd name="connsiteX16" fmla="*/ 1090138 w 3786142"/>
                    <a:gd name="connsiteY16" fmla="*/ 595340 h 668580"/>
                    <a:gd name="connsiteX17" fmla="*/ 440322 w 3786142"/>
                    <a:gd name="connsiteY17" fmla="*/ 569839 h 668580"/>
                    <a:gd name="connsiteX18" fmla="*/ 452346 w 3786142"/>
                    <a:gd name="connsiteY18" fmla="*/ 574402 h 668580"/>
                    <a:gd name="connsiteX19" fmla="*/ 433785 w 3786142"/>
                    <a:gd name="connsiteY19" fmla="*/ 605408 h 668580"/>
                    <a:gd name="connsiteX20" fmla="*/ 402049 w 3786142"/>
                    <a:gd name="connsiteY20" fmla="*/ 609127 h 668580"/>
                    <a:gd name="connsiteX21" fmla="*/ 420610 w 3786142"/>
                    <a:gd name="connsiteY21" fmla="*/ 578121 h 668580"/>
                    <a:gd name="connsiteX22" fmla="*/ 440322 w 3786142"/>
                    <a:gd name="connsiteY22" fmla="*/ 569839 h 668580"/>
                    <a:gd name="connsiteX23" fmla="*/ 3732223 w 3786142"/>
                    <a:gd name="connsiteY23" fmla="*/ 543834 h 668580"/>
                    <a:gd name="connsiteX24" fmla="*/ 3733915 w 3786142"/>
                    <a:gd name="connsiteY24" fmla="*/ 543988 h 668580"/>
                    <a:gd name="connsiteX25" fmla="*/ 3721618 w 3786142"/>
                    <a:gd name="connsiteY25" fmla="*/ 552012 h 668580"/>
                    <a:gd name="connsiteX26" fmla="*/ 3721596 w 3786142"/>
                    <a:gd name="connsiteY26" fmla="*/ 551961 h 668580"/>
                    <a:gd name="connsiteX27" fmla="*/ 3732223 w 3786142"/>
                    <a:gd name="connsiteY27" fmla="*/ 543834 h 668580"/>
                    <a:gd name="connsiteX28" fmla="*/ 17477 w 3786142"/>
                    <a:gd name="connsiteY28" fmla="*/ 536384 h 668580"/>
                    <a:gd name="connsiteX29" fmla="*/ 21737 w 3786142"/>
                    <a:gd name="connsiteY29" fmla="*/ 537175 h 668580"/>
                    <a:gd name="connsiteX30" fmla="*/ 7352 w 3786142"/>
                    <a:gd name="connsiteY30" fmla="*/ 571205 h 668580"/>
                    <a:gd name="connsiteX31" fmla="*/ 0 w 3786142"/>
                    <a:gd name="connsiteY31" fmla="*/ 575907 h 668580"/>
                    <a:gd name="connsiteX32" fmla="*/ 6959 w 3786142"/>
                    <a:gd name="connsiteY32" fmla="*/ 549900 h 668580"/>
                    <a:gd name="connsiteX33" fmla="*/ 2659758 w 3786142"/>
                    <a:gd name="connsiteY33" fmla="*/ 482475 h 668580"/>
                    <a:gd name="connsiteX34" fmla="*/ 2679614 w 3786142"/>
                    <a:gd name="connsiteY34" fmla="*/ 490246 h 668580"/>
                    <a:gd name="connsiteX35" fmla="*/ 2698731 w 3786142"/>
                    <a:gd name="connsiteY35" fmla="*/ 520766 h 668580"/>
                    <a:gd name="connsiteX36" fmla="*/ 2666935 w 3786142"/>
                    <a:gd name="connsiteY36" fmla="*/ 517867 h 668580"/>
                    <a:gd name="connsiteX37" fmla="*/ 2647820 w 3786142"/>
                    <a:gd name="connsiteY37" fmla="*/ 487346 h 668580"/>
                    <a:gd name="connsiteX38" fmla="*/ 2659758 w 3786142"/>
                    <a:gd name="connsiteY38" fmla="*/ 482475 h 668580"/>
                    <a:gd name="connsiteX39" fmla="*/ 581932 w 3786142"/>
                    <a:gd name="connsiteY39" fmla="*/ 482475 h 668580"/>
                    <a:gd name="connsiteX40" fmla="*/ 601788 w 3786142"/>
                    <a:gd name="connsiteY40" fmla="*/ 490246 h 668580"/>
                    <a:gd name="connsiteX41" fmla="*/ 620903 w 3786142"/>
                    <a:gd name="connsiteY41" fmla="*/ 520766 h 668580"/>
                    <a:gd name="connsiteX42" fmla="*/ 589109 w 3786142"/>
                    <a:gd name="connsiteY42" fmla="*/ 517867 h 668580"/>
                    <a:gd name="connsiteX43" fmla="*/ 569992 w 3786142"/>
                    <a:gd name="connsiteY43" fmla="*/ 487346 h 668580"/>
                    <a:gd name="connsiteX44" fmla="*/ 581932 w 3786142"/>
                    <a:gd name="connsiteY44" fmla="*/ 482475 h 668580"/>
                    <a:gd name="connsiteX45" fmla="*/ 3019007 w 3786142"/>
                    <a:gd name="connsiteY45" fmla="*/ 441638 h 668580"/>
                    <a:gd name="connsiteX46" fmla="*/ 3029778 w 3786142"/>
                    <a:gd name="connsiteY46" fmla="*/ 449491 h 668580"/>
                    <a:gd name="connsiteX47" fmla="*/ 3005581 w 3786142"/>
                    <a:gd name="connsiteY47" fmla="*/ 474326 h 668580"/>
                    <a:gd name="connsiteX48" fmla="*/ 2974017 w 3786142"/>
                    <a:gd name="connsiteY48" fmla="*/ 468908 h 668580"/>
                    <a:gd name="connsiteX49" fmla="*/ 2998214 w 3786142"/>
                    <a:gd name="connsiteY49" fmla="*/ 444073 h 668580"/>
                    <a:gd name="connsiteX50" fmla="*/ 3019007 w 3786142"/>
                    <a:gd name="connsiteY50" fmla="*/ 441638 h 668580"/>
                    <a:gd name="connsiteX51" fmla="*/ 941181 w 3786142"/>
                    <a:gd name="connsiteY51" fmla="*/ 441638 h 668580"/>
                    <a:gd name="connsiteX52" fmla="*/ 951952 w 3786142"/>
                    <a:gd name="connsiteY52" fmla="*/ 449491 h 668580"/>
                    <a:gd name="connsiteX53" fmla="*/ 927755 w 3786142"/>
                    <a:gd name="connsiteY53" fmla="*/ 474326 h 668580"/>
                    <a:gd name="connsiteX54" fmla="*/ 896191 w 3786142"/>
                    <a:gd name="connsiteY54" fmla="*/ 468908 h 668580"/>
                    <a:gd name="connsiteX55" fmla="*/ 920388 w 3786142"/>
                    <a:gd name="connsiteY55" fmla="*/ 444073 h 668580"/>
                    <a:gd name="connsiteX56" fmla="*/ 941181 w 3786142"/>
                    <a:gd name="connsiteY56" fmla="*/ 441638 h 668580"/>
                    <a:gd name="connsiteX57" fmla="*/ 3378007 w 3786142"/>
                    <a:gd name="connsiteY57" fmla="*/ 437274 h 668580"/>
                    <a:gd name="connsiteX58" fmla="*/ 3390030 w 3786142"/>
                    <a:gd name="connsiteY58" fmla="*/ 441837 h 668580"/>
                    <a:gd name="connsiteX59" fmla="*/ 3371469 w 3786142"/>
                    <a:gd name="connsiteY59" fmla="*/ 472843 h 668580"/>
                    <a:gd name="connsiteX60" fmla="*/ 3339734 w 3786142"/>
                    <a:gd name="connsiteY60" fmla="*/ 476562 h 668580"/>
                    <a:gd name="connsiteX61" fmla="*/ 3358295 w 3786142"/>
                    <a:gd name="connsiteY61" fmla="*/ 445556 h 668580"/>
                    <a:gd name="connsiteX62" fmla="*/ 3378007 w 3786142"/>
                    <a:gd name="connsiteY62" fmla="*/ 437274 h 668580"/>
                    <a:gd name="connsiteX63" fmla="*/ 1300181 w 3786142"/>
                    <a:gd name="connsiteY63" fmla="*/ 437274 h 668580"/>
                    <a:gd name="connsiteX64" fmla="*/ 1312204 w 3786142"/>
                    <a:gd name="connsiteY64" fmla="*/ 441837 h 668580"/>
                    <a:gd name="connsiteX65" fmla="*/ 1293643 w 3786142"/>
                    <a:gd name="connsiteY65" fmla="*/ 472843 h 668580"/>
                    <a:gd name="connsiteX66" fmla="*/ 1261908 w 3786142"/>
                    <a:gd name="connsiteY66" fmla="*/ 476562 h 668580"/>
                    <a:gd name="connsiteX67" fmla="*/ 1280469 w 3786142"/>
                    <a:gd name="connsiteY67" fmla="*/ 445556 h 668580"/>
                    <a:gd name="connsiteX68" fmla="*/ 1300181 w 3786142"/>
                    <a:gd name="connsiteY68" fmla="*/ 437274 h 668580"/>
                    <a:gd name="connsiteX69" fmla="*/ 213306 w 3786142"/>
                    <a:gd name="connsiteY69" fmla="*/ 386990 h 668580"/>
                    <a:gd name="connsiteX70" fmla="*/ 232408 w 3786142"/>
                    <a:gd name="connsiteY70" fmla="*/ 395082 h 668580"/>
                    <a:gd name="connsiteX71" fmla="*/ 239377 w 3786142"/>
                    <a:gd name="connsiteY71" fmla="*/ 407655 h 668580"/>
                    <a:gd name="connsiteX72" fmla="*/ 208655 w 3786142"/>
                    <a:gd name="connsiteY72" fmla="*/ 417872 h 668580"/>
                    <a:gd name="connsiteX73" fmla="*/ 188962 w 3786142"/>
                    <a:gd name="connsiteY73" fmla="*/ 409529 h 668580"/>
                    <a:gd name="connsiteX74" fmla="*/ 184970 w 3786142"/>
                    <a:gd name="connsiteY74" fmla="*/ 402327 h 668580"/>
                    <a:gd name="connsiteX75" fmla="*/ 2290541 w 3786142"/>
                    <a:gd name="connsiteY75" fmla="*/ 386739 h 668580"/>
                    <a:gd name="connsiteX76" fmla="*/ 2317203 w 3786142"/>
                    <a:gd name="connsiteY76" fmla="*/ 407655 h 668580"/>
                    <a:gd name="connsiteX77" fmla="*/ 2286481 w 3786142"/>
                    <a:gd name="connsiteY77" fmla="*/ 417872 h 668580"/>
                    <a:gd name="connsiteX78" fmla="*/ 2259820 w 3786142"/>
                    <a:gd name="connsiteY78" fmla="*/ 396956 h 668580"/>
                    <a:gd name="connsiteX79" fmla="*/ 2290541 w 3786142"/>
                    <a:gd name="connsiteY79" fmla="*/ 386739 h 668580"/>
                    <a:gd name="connsiteX80" fmla="*/ 1927557 w 3786142"/>
                    <a:gd name="connsiteY80" fmla="*/ 386739 h 668580"/>
                    <a:gd name="connsiteX81" fmla="*/ 1954220 w 3786142"/>
                    <a:gd name="connsiteY81" fmla="*/ 407655 h 668580"/>
                    <a:gd name="connsiteX82" fmla="*/ 1923498 w 3786142"/>
                    <a:gd name="connsiteY82" fmla="*/ 417872 h 668580"/>
                    <a:gd name="connsiteX83" fmla="*/ 1896837 w 3786142"/>
                    <a:gd name="connsiteY83" fmla="*/ 396956 h 668580"/>
                    <a:gd name="connsiteX84" fmla="*/ 1927557 w 3786142"/>
                    <a:gd name="connsiteY84" fmla="*/ 386739 h 668580"/>
                    <a:gd name="connsiteX85" fmla="*/ 2816703 w 3786142"/>
                    <a:gd name="connsiteY85" fmla="*/ 367239 h 668580"/>
                    <a:gd name="connsiteX86" fmla="*/ 2827473 w 3786142"/>
                    <a:gd name="connsiteY86" fmla="*/ 375092 h 668580"/>
                    <a:gd name="connsiteX87" fmla="*/ 2803277 w 3786142"/>
                    <a:gd name="connsiteY87" fmla="*/ 399927 h 668580"/>
                    <a:gd name="connsiteX88" fmla="*/ 2771713 w 3786142"/>
                    <a:gd name="connsiteY88" fmla="*/ 394509 h 668580"/>
                    <a:gd name="connsiteX89" fmla="*/ 2795910 w 3786142"/>
                    <a:gd name="connsiteY89" fmla="*/ 369674 h 668580"/>
                    <a:gd name="connsiteX90" fmla="*/ 2816703 w 3786142"/>
                    <a:gd name="connsiteY90" fmla="*/ 367239 h 668580"/>
                    <a:gd name="connsiteX91" fmla="*/ 738877 w 3786142"/>
                    <a:gd name="connsiteY91" fmla="*/ 367239 h 668580"/>
                    <a:gd name="connsiteX92" fmla="*/ 749647 w 3786142"/>
                    <a:gd name="connsiteY92" fmla="*/ 375092 h 668580"/>
                    <a:gd name="connsiteX93" fmla="*/ 725450 w 3786142"/>
                    <a:gd name="connsiteY93" fmla="*/ 399927 h 668580"/>
                    <a:gd name="connsiteX94" fmla="*/ 693886 w 3786142"/>
                    <a:gd name="connsiteY94" fmla="*/ 394509 h 668580"/>
                    <a:gd name="connsiteX95" fmla="*/ 718083 w 3786142"/>
                    <a:gd name="connsiteY95" fmla="*/ 369674 h 668580"/>
                    <a:gd name="connsiteX96" fmla="*/ 738877 w 3786142"/>
                    <a:gd name="connsiteY96" fmla="*/ 367239 h 668580"/>
                    <a:gd name="connsiteX97" fmla="*/ 3745292 w 3786142"/>
                    <a:gd name="connsiteY97" fmla="*/ 335188 h 668580"/>
                    <a:gd name="connsiteX98" fmla="*/ 3758320 w 3786142"/>
                    <a:gd name="connsiteY98" fmla="*/ 336374 h 668580"/>
                    <a:gd name="connsiteX99" fmla="*/ 3786142 w 3786142"/>
                    <a:gd name="connsiteY99" fmla="*/ 364825 h 668580"/>
                    <a:gd name="connsiteX100" fmla="*/ 3780137 w 3786142"/>
                    <a:gd name="connsiteY100" fmla="*/ 369418 h 668580"/>
                    <a:gd name="connsiteX101" fmla="*/ 3759304 w 3786142"/>
                    <a:gd name="connsiteY101" fmla="*/ 367520 h 668580"/>
                    <a:gd name="connsiteX102" fmla="*/ 3734665 w 3786142"/>
                    <a:gd name="connsiteY102" fmla="*/ 343315 h 668580"/>
                    <a:gd name="connsiteX103" fmla="*/ 3745292 w 3786142"/>
                    <a:gd name="connsiteY103" fmla="*/ 335188 h 668580"/>
                    <a:gd name="connsiteX104" fmla="*/ 1667465 w 3786142"/>
                    <a:gd name="connsiteY104" fmla="*/ 335188 h 668580"/>
                    <a:gd name="connsiteX105" fmla="*/ 1688298 w 3786142"/>
                    <a:gd name="connsiteY105" fmla="*/ 337085 h 668580"/>
                    <a:gd name="connsiteX106" fmla="*/ 1712936 w 3786142"/>
                    <a:gd name="connsiteY106" fmla="*/ 361291 h 668580"/>
                    <a:gd name="connsiteX107" fmla="*/ 1681478 w 3786142"/>
                    <a:gd name="connsiteY107" fmla="*/ 367520 h 668580"/>
                    <a:gd name="connsiteX108" fmla="*/ 1656838 w 3786142"/>
                    <a:gd name="connsiteY108" fmla="*/ 343315 h 668580"/>
                    <a:gd name="connsiteX109" fmla="*/ 1667465 w 3786142"/>
                    <a:gd name="connsiteY109" fmla="*/ 335188 h 668580"/>
                    <a:gd name="connsiteX110" fmla="*/ 3203403 w 3786142"/>
                    <a:gd name="connsiteY110" fmla="*/ 328400 h 668580"/>
                    <a:gd name="connsiteX111" fmla="*/ 3214173 w 3786142"/>
                    <a:gd name="connsiteY111" fmla="*/ 336253 h 668580"/>
                    <a:gd name="connsiteX112" fmla="*/ 3189977 w 3786142"/>
                    <a:gd name="connsiteY112" fmla="*/ 361088 h 668580"/>
                    <a:gd name="connsiteX113" fmla="*/ 3158413 w 3786142"/>
                    <a:gd name="connsiteY113" fmla="*/ 355670 h 668580"/>
                    <a:gd name="connsiteX114" fmla="*/ 3182610 w 3786142"/>
                    <a:gd name="connsiteY114" fmla="*/ 330835 h 668580"/>
                    <a:gd name="connsiteX115" fmla="*/ 3203403 w 3786142"/>
                    <a:gd name="connsiteY115" fmla="*/ 328400 h 668580"/>
                    <a:gd name="connsiteX116" fmla="*/ 1125577 w 3786142"/>
                    <a:gd name="connsiteY116" fmla="*/ 328400 h 668580"/>
                    <a:gd name="connsiteX117" fmla="*/ 1136347 w 3786142"/>
                    <a:gd name="connsiteY117" fmla="*/ 336253 h 668580"/>
                    <a:gd name="connsiteX118" fmla="*/ 1112150 w 3786142"/>
                    <a:gd name="connsiteY118" fmla="*/ 361088 h 668580"/>
                    <a:gd name="connsiteX119" fmla="*/ 1080586 w 3786142"/>
                    <a:gd name="connsiteY119" fmla="*/ 355670 h 668580"/>
                    <a:gd name="connsiteX120" fmla="*/ 1104783 w 3786142"/>
                    <a:gd name="connsiteY120" fmla="*/ 330835 h 668580"/>
                    <a:gd name="connsiteX121" fmla="*/ 1125577 w 3786142"/>
                    <a:gd name="connsiteY121" fmla="*/ 328400 h 668580"/>
                    <a:gd name="connsiteX122" fmla="*/ 3562403 w 3786142"/>
                    <a:gd name="connsiteY122" fmla="*/ 324037 h 668580"/>
                    <a:gd name="connsiteX123" fmla="*/ 3574426 w 3786142"/>
                    <a:gd name="connsiteY123" fmla="*/ 328599 h 668580"/>
                    <a:gd name="connsiteX124" fmla="*/ 3555865 w 3786142"/>
                    <a:gd name="connsiteY124" fmla="*/ 359606 h 668580"/>
                    <a:gd name="connsiteX125" fmla="*/ 3524130 w 3786142"/>
                    <a:gd name="connsiteY125" fmla="*/ 363324 h 668580"/>
                    <a:gd name="connsiteX126" fmla="*/ 3542691 w 3786142"/>
                    <a:gd name="connsiteY126" fmla="*/ 332318 h 668580"/>
                    <a:gd name="connsiteX127" fmla="*/ 3562403 w 3786142"/>
                    <a:gd name="connsiteY127" fmla="*/ 324037 h 668580"/>
                    <a:gd name="connsiteX128" fmla="*/ 1484576 w 3786142"/>
                    <a:gd name="connsiteY128" fmla="*/ 324037 h 668580"/>
                    <a:gd name="connsiteX129" fmla="*/ 1496600 w 3786142"/>
                    <a:gd name="connsiteY129" fmla="*/ 328599 h 668580"/>
                    <a:gd name="connsiteX130" fmla="*/ 1478039 w 3786142"/>
                    <a:gd name="connsiteY130" fmla="*/ 359606 h 668580"/>
                    <a:gd name="connsiteX131" fmla="*/ 1446303 w 3786142"/>
                    <a:gd name="connsiteY131" fmla="*/ 363324 h 668580"/>
                    <a:gd name="connsiteX132" fmla="*/ 1464864 w 3786142"/>
                    <a:gd name="connsiteY132" fmla="*/ 332318 h 668580"/>
                    <a:gd name="connsiteX133" fmla="*/ 1484576 w 3786142"/>
                    <a:gd name="connsiteY133" fmla="*/ 324037 h 668580"/>
                    <a:gd name="connsiteX134" fmla="*/ 421195 w 3786142"/>
                    <a:gd name="connsiteY134" fmla="*/ 289767 h 668580"/>
                    <a:gd name="connsiteX135" fmla="*/ 423772 w 3786142"/>
                    <a:gd name="connsiteY135" fmla="*/ 294418 h 668580"/>
                    <a:gd name="connsiteX136" fmla="*/ 393050 w 3786142"/>
                    <a:gd name="connsiteY136" fmla="*/ 304634 h 668580"/>
                    <a:gd name="connsiteX137" fmla="*/ 387880 w 3786142"/>
                    <a:gd name="connsiteY137" fmla="*/ 302444 h 668580"/>
                    <a:gd name="connsiteX138" fmla="*/ 2672827 w 3786142"/>
                    <a:gd name="connsiteY138" fmla="*/ 273829 h 668580"/>
                    <a:gd name="connsiteX139" fmla="*/ 2692683 w 3786142"/>
                    <a:gd name="connsiteY139" fmla="*/ 281600 h 668580"/>
                    <a:gd name="connsiteX140" fmla="*/ 2711800 w 3786142"/>
                    <a:gd name="connsiteY140" fmla="*/ 312120 h 668580"/>
                    <a:gd name="connsiteX141" fmla="*/ 2680005 w 3786142"/>
                    <a:gd name="connsiteY141" fmla="*/ 309221 h 668580"/>
                    <a:gd name="connsiteX142" fmla="*/ 2660889 w 3786142"/>
                    <a:gd name="connsiteY142" fmla="*/ 278700 h 668580"/>
                    <a:gd name="connsiteX143" fmla="*/ 2672827 w 3786142"/>
                    <a:gd name="connsiteY143" fmla="*/ 273829 h 668580"/>
                    <a:gd name="connsiteX144" fmla="*/ 595001 w 3786142"/>
                    <a:gd name="connsiteY144" fmla="*/ 273829 h 668580"/>
                    <a:gd name="connsiteX145" fmla="*/ 614857 w 3786142"/>
                    <a:gd name="connsiteY145" fmla="*/ 281600 h 668580"/>
                    <a:gd name="connsiteX146" fmla="*/ 633972 w 3786142"/>
                    <a:gd name="connsiteY146" fmla="*/ 312120 h 668580"/>
                    <a:gd name="connsiteX147" fmla="*/ 602178 w 3786142"/>
                    <a:gd name="connsiteY147" fmla="*/ 309221 h 668580"/>
                    <a:gd name="connsiteX148" fmla="*/ 583062 w 3786142"/>
                    <a:gd name="connsiteY148" fmla="*/ 278700 h 668580"/>
                    <a:gd name="connsiteX149" fmla="*/ 595001 w 3786142"/>
                    <a:gd name="connsiteY149" fmla="*/ 273829 h 668580"/>
                    <a:gd name="connsiteX150" fmla="*/ 2474937 w 3786142"/>
                    <a:gd name="connsiteY150" fmla="*/ 273502 h 668580"/>
                    <a:gd name="connsiteX151" fmla="*/ 2501599 w 3786142"/>
                    <a:gd name="connsiteY151" fmla="*/ 294418 h 668580"/>
                    <a:gd name="connsiteX152" fmla="*/ 2470877 w 3786142"/>
                    <a:gd name="connsiteY152" fmla="*/ 304634 h 668580"/>
                    <a:gd name="connsiteX153" fmla="*/ 2444215 w 3786142"/>
                    <a:gd name="connsiteY153" fmla="*/ 283718 h 668580"/>
                    <a:gd name="connsiteX154" fmla="*/ 2474937 w 3786142"/>
                    <a:gd name="connsiteY154" fmla="*/ 273502 h 668580"/>
                    <a:gd name="connsiteX155" fmla="*/ 2111953 w 3786142"/>
                    <a:gd name="connsiteY155" fmla="*/ 273502 h 668580"/>
                    <a:gd name="connsiteX156" fmla="*/ 2138615 w 3786142"/>
                    <a:gd name="connsiteY156" fmla="*/ 294418 h 668580"/>
                    <a:gd name="connsiteX157" fmla="*/ 2107893 w 3786142"/>
                    <a:gd name="connsiteY157" fmla="*/ 304634 h 668580"/>
                    <a:gd name="connsiteX158" fmla="*/ 2081232 w 3786142"/>
                    <a:gd name="connsiteY158" fmla="*/ 283718 h 668580"/>
                    <a:gd name="connsiteX159" fmla="*/ 2111953 w 3786142"/>
                    <a:gd name="connsiteY159" fmla="*/ 273502 h 668580"/>
                    <a:gd name="connsiteX160" fmla="*/ 3001100 w 3786142"/>
                    <a:gd name="connsiteY160" fmla="*/ 254001 h 668580"/>
                    <a:gd name="connsiteX161" fmla="*/ 3011870 w 3786142"/>
                    <a:gd name="connsiteY161" fmla="*/ 261854 h 668580"/>
                    <a:gd name="connsiteX162" fmla="*/ 2987673 w 3786142"/>
                    <a:gd name="connsiteY162" fmla="*/ 286689 h 668580"/>
                    <a:gd name="connsiteX163" fmla="*/ 2956109 w 3786142"/>
                    <a:gd name="connsiteY163" fmla="*/ 281271 h 668580"/>
                    <a:gd name="connsiteX164" fmla="*/ 2980306 w 3786142"/>
                    <a:gd name="connsiteY164" fmla="*/ 256437 h 668580"/>
                    <a:gd name="connsiteX165" fmla="*/ 3001100 w 3786142"/>
                    <a:gd name="connsiteY165" fmla="*/ 254001 h 668580"/>
                    <a:gd name="connsiteX166" fmla="*/ 923273 w 3786142"/>
                    <a:gd name="connsiteY166" fmla="*/ 254001 h 668580"/>
                    <a:gd name="connsiteX167" fmla="*/ 934044 w 3786142"/>
                    <a:gd name="connsiteY167" fmla="*/ 261854 h 668580"/>
                    <a:gd name="connsiteX168" fmla="*/ 909847 w 3786142"/>
                    <a:gd name="connsiteY168" fmla="*/ 286689 h 668580"/>
                    <a:gd name="connsiteX169" fmla="*/ 878283 w 3786142"/>
                    <a:gd name="connsiteY169" fmla="*/ 281271 h 668580"/>
                    <a:gd name="connsiteX170" fmla="*/ 902480 w 3786142"/>
                    <a:gd name="connsiteY170" fmla="*/ 256437 h 668580"/>
                    <a:gd name="connsiteX171" fmla="*/ 923273 w 3786142"/>
                    <a:gd name="connsiteY171" fmla="*/ 254001 h 668580"/>
                    <a:gd name="connsiteX172" fmla="*/ 841623 w 3786142"/>
                    <a:gd name="connsiteY172" fmla="*/ 152107 h 668580"/>
                    <a:gd name="connsiteX173" fmla="*/ 842088 w 3786142"/>
                    <a:gd name="connsiteY173" fmla="*/ 152446 h 668580"/>
                    <a:gd name="connsiteX174" fmla="*/ 817891 w 3786142"/>
                    <a:gd name="connsiteY174" fmla="*/ 177280 h 668580"/>
                    <a:gd name="connsiteX175" fmla="*/ 786327 w 3786142"/>
                    <a:gd name="connsiteY175" fmla="*/ 171862 h 668580"/>
                    <a:gd name="connsiteX176" fmla="*/ 788118 w 3786142"/>
                    <a:gd name="connsiteY176" fmla="*/ 167503 h 668580"/>
                    <a:gd name="connsiteX177" fmla="*/ 2909144 w 3786142"/>
                    <a:gd name="connsiteY177" fmla="*/ 144593 h 668580"/>
                    <a:gd name="connsiteX178" fmla="*/ 2919914 w 3786142"/>
                    <a:gd name="connsiteY178" fmla="*/ 152446 h 668580"/>
                    <a:gd name="connsiteX179" fmla="*/ 2895717 w 3786142"/>
                    <a:gd name="connsiteY179" fmla="*/ 177280 h 668580"/>
                    <a:gd name="connsiteX180" fmla="*/ 2864153 w 3786142"/>
                    <a:gd name="connsiteY180" fmla="*/ 171862 h 668580"/>
                    <a:gd name="connsiteX181" fmla="*/ 2888350 w 3786142"/>
                    <a:gd name="connsiteY181" fmla="*/ 147028 h 668580"/>
                    <a:gd name="connsiteX182" fmla="*/ 2909144 w 3786142"/>
                    <a:gd name="connsiteY182" fmla="*/ 144593 h 668580"/>
                    <a:gd name="connsiteX183" fmla="*/ 1779749 w 3786142"/>
                    <a:gd name="connsiteY183" fmla="*/ 138254 h 668580"/>
                    <a:gd name="connsiteX184" fmla="*/ 1800582 w 3786142"/>
                    <a:gd name="connsiteY184" fmla="*/ 140152 h 668580"/>
                    <a:gd name="connsiteX185" fmla="*/ 1825220 w 3786142"/>
                    <a:gd name="connsiteY185" fmla="*/ 164357 h 668580"/>
                    <a:gd name="connsiteX186" fmla="*/ 1793762 w 3786142"/>
                    <a:gd name="connsiteY186" fmla="*/ 170587 h 668580"/>
                    <a:gd name="connsiteX187" fmla="*/ 1769122 w 3786142"/>
                    <a:gd name="connsiteY187" fmla="*/ 146381 h 668580"/>
                    <a:gd name="connsiteX188" fmla="*/ 1779749 w 3786142"/>
                    <a:gd name="connsiteY188" fmla="*/ 138254 h 668580"/>
                    <a:gd name="connsiteX189" fmla="*/ 3275719 w 3786142"/>
                    <a:gd name="connsiteY189" fmla="*/ 133526 h 668580"/>
                    <a:gd name="connsiteX190" fmla="*/ 3303160 w 3786142"/>
                    <a:gd name="connsiteY190" fmla="*/ 152951 h 668580"/>
                    <a:gd name="connsiteX191" fmla="*/ 3272865 w 3786142"/>
                    <a:gd name="connsiteY191" fmla="*/ 164851 h 668580"/>
                    <a:gd name="connsiteX192" fmla="*/ 3245425 w 3786142"/>
                    <a:gd name="connsiteY192" fmla="*/ 145426 h 668580"/>
                    <a:gd name="connsiteX193" fmla="*/ 3275719 w 3786142"/>
                    <a:gd name="connsiteY193" fmla="*/ 133526 h 668580"/>
                    <a:gd name="connsiteX194" fmla="*/ 1197893 w 3786142"/>
                    <a:gd name="connsiteY194" fmla="*/ 133526 h 668580"/>
                    <a:gd name="connsiteX195" fmla="*/ 1225334 w 3786142"/>
                    <a:gd name="connsiteY195" fmla="*/ 152951 h 668580"/>
                    <a:gd name="connsiteX196" fmla="*/ 1195039 w 3786142"/>
                    <a:gd name="connsiteY196" fmla="*/ 164851 h 668580"/>
                    <a:gd name="connsiteX197" fmla="*/ 1167598 w 3786142"/>
                    <a:gd name="connsiteY197" fmla="*/ 145426 h 668580"/>
                    <a:gd name="connsiteX198" fmla="*/ 1197893 w 3786142"/>
                    <a:gd name="connsiteY198" fmla="*/ 133526 h 668580"/>
                    <a:gd name="connsiteX199" fmla="*/ 2315095 w 3786142"/>
                    <a:gd name="connsiteY199" fmla="*/ 98173 h 668580"/>
                    <a:gd name="connsiteX200" fmla="*/ 2331690 w 3786142"/>
                    <a:gd name="connsiteY200" fmla="*/ 111161 h 668580"/>
                    <a:gd name="connsiteX201" fmla="*/ 2341201 w 3786142"/>
                    <a:gd name="connsiteY201" fmla="*/ 146172 h 668580"/>
                    <a:gd name="connsiteX202" fmla="*/ 2311950 w 3786142"/>
                    <a:gd name="connsiteY202" fmla="*/ 134698 h 668580"/>
                    <a:gd name="connsiteX203" fmla="*/ 2302439 w 3786142"/>
                    <a:gd name="connsiteY203" fmla="*/ 99687 h 668580"/>
                    <a:gd name="connsiteX204" fmla="*/ 2315095 w 3786142"/>
                    <a:gd name="connsiteY204" fmla="*/ 98173 h 668580"/>
                    <a:gd name="connsiteX205" fmla="*/ 1466359 w 3786142"/>
                    <a:gd name="connsiteY205" fmla="*/ 66560 h 668580"/>
                    <a:gd name="connsiteX206" fmla="*/ 1478383 w 3786142"/>
                    <a:gd name="connsiteY206" fmla="*/ 71122 h 668580"/>
                    <a:gd name="connsiteX207" fmla="*/ 1459822 w 3786142"/>
                    <a:gd name="connsiteY207" fmla="*/ 102129 h 668580"/>
                    <a:gd name="connsiteX208" fmla="*/ 1428087 w 3786142"/>
                    <a:gd name="connsiteY208" fmla="*/ 105847 h 668580"/>
                    <a:gd name="connsiteX209" fmla="*/ 1446648 w 3786142"/>
                    <a:gd name="connsiteY209" fmla="*/ 74841 h 668580"/>
                    <a:gd name="connsiteX210" fmla="*/ 1466359 w 3786142"/>
                    <a:gd name="connsiteY210" fmla="*/ 66560 h 668580"/>
                    <a:gd name="connsiteX211" fmla="*/ 2580619 w 3786142"/>
                    <a:gd name="connsiteY211" fmla="*/ 46661 h 668580"/>
                    <a:gd name="connsiteX212" fmla="*/ 2607281 w 3786142"/>
                    <a:gd name="connsiteY212" fmla="*/ 67577 h 668580"/>
                    <a:gd name="connsiteX213" fmla="*/ 2576559 w 3786142"/>
                    <a:gd name="connsiteY213" fmla="*/ 77793 h 668580"/>
                    <a:gd name="connsiteX214" fmla="*/ 2549899 w 3786142"/>
                    <a:gd name="connsiteY214" fmla="*/ 56877 h 668580"/>
                    <a:gd name="connsiteX215" fmla="*/ 2580619 w 3786142"/>
                    <a:gd name="connsiteY215" fmla="*/ 46661 h 668580"/>
                    <a:gd name="connsiteX216" fmla="*/ 2150511 w 3786142"/>
                    <a:gd name="connsiteY216" fmla="*/ 13632 h 668580"/>
                    <a:gd name="connsiteX217" fmla="*/ 2179530 w 3786142"/>
                    <a:gd name="connsiteY217" fmla="*/ 29436 h 668580"/>
                    <a:gd name="connsiteX218" fmla="*/ 2150473 w 3786142"/>
                    <a:gd name="connsiteY218" fmla="*/ 45141 h 668580"/>
                    <a:gd name="connsiteX219" fmla="*/ 2121453 w 3786142"/>
                    <a:gd name="connsiteY219" fmla="*/ 29336 h 668580"/>
                    <a:gd name="connsiteX220" fmla="*/ 2150511 w 3786142"/>
                    <a:gd name="connsiteY220" fmla="*/ 13632 h 668580"/>
                    <a:gd name="connsiteX221" fmla="*/ 1645302 w 3786142"/>
                    <a:gd name="connsiteY221" fmla="*/ 0 h 668580"/>
                    <a:gd name="connsiteX222" fmla="*/ 1649533 w 3786142"/>
                    <a:gd name="connsiteY222" fmla="*/ 9764 h 668580"/>
                    <a:gd name="connsiteX223" fmla="*/ 1618074 w 3786142"/>
                    <a:gd name="connsiteY223" fmla="*/ 15994 h 668580"/>
                    <a:gd name="connsiteX224" fmla="*/ 1599240 w 3786142"/>
                    <a:gd name="connsiteY224" fmla="*/ 5182 h 668580"/>
                    <a:gd name="connsiteX225" fmla="*/ 1599073 w 3786142"/>
                    <a:gd name="connsiteY225" fmla="*/ 4797 h 668580"/>
                    <a:gd name="connsiteX226" fmla="*/ 1608771 w 3786142"/>
                    <a:gd name="connsiteY226" fmla="*/ 3352 h 6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</a:cxnLst>
                  <a:rect l="l" t="t" r="r" b="b"/>
                  <a:pathLst>
                    <a:path w="3786142" h="668580">
                      <a:moveTo>
                        <a:pt x="171856" y="636807"/>
                      </a:moveTo>
                      <a:cubicBezTo>
                        <a:pt x="187799" y="638885"/>
                        <a:pt x="200085" y="647581"/>
                        <a:pt x="199297" y="656232"/>
                      </a:cubicBezTo>
                      <a:cubicBezTo>
                        <a:pt x="198507" y="664881"/>
                        <a:pt x="184945" y="670209"/>
                        <a:pt x="169001" y="668132"/>
                      </a:cubicBezTo>
                      <a:cubicBezTo>
                        <a:pt x="153058" y="666053"/>
                        <a:pt x="140772" y="657356"/>
                        <a:pt x="141561" y="648707"/>
                      </a:cubicBezTo>
                      <a:cubicBezTo>
                        <a:pt x="142349" y="640058"/>
                        <a:pt x="155913" y="634730"/>
                        <a:pt x="171856" y="636807"/>
                      </a:cubicBezTo>
                      <a:close/>
                      <a:moveTo>
                        <a:pt x="779901" y="595369"/>
                      </a:moveTo>
                      <a:cubicBezTo>
                        <a:pt x="785644" y="594696"/>
                        <a:pt x="790106" y="596164"/>
                        <a:pt x="791925" y="599932"/>
                      </a:cubicBezTo>
                      <a:cubicBezTo>
                        <a:pt x="795562" y="607466"/>
                        <a:pt x="787252" y="621349"/>
                        <a:pt x="773364" y="630938"/>
                      </a:cubicBezTo>
                      <a:cubicBezTo>
                        <a:pt x="759475" y="640527"/>
                        <a:pt x="745266" y="642192"/>
                        <a:pt x="741628" y="634657"/>
                      </a:cubicBezTo>
                      <a:cubicBezTo>
                        <a:pt x="737990" y="627122"/>
                        <a:pt x="746300" y="613239"/>
                        <a:pt x="760189" y="603650"/>
                      </a:cubicBezTo>
                      <a:cubicBezTo>
                        <a:pt x="767134" y="598856"/>
                        <a:pt x="774158" y="596042"/>
                        <a:pt x="779901" y="595369"/>
                      </a:cubicBezTo>
                      <a:close/>
                      <a:moveTo>
                        <a:pt x="1090138" y="595340"/>
                      </a:moveTo>
                      <a:cubicBezTo>
                        <a:pt x="1095908" y="595266"/>
                        <a:pt x="1100246" y="597191"/>
                        <a:pt x="1101784" y="601133"/>
                      </a:cubicBezTo>
                      <a:cubicBezTo>
                        <a:pt x="1104862" y="609018"/>
                        <a:pt x="1095574" y="621985"/>
                        <a:pt x="1081041" y="630094"/>
                      </a:cubicBezTo>
                      <a:cubicBezTo>
                        <a:pt x="1066508" y="638205"/>
                        <a:pt x="1052233" y="638387"/>
                        <a:pt x="1049156" y="630502"/>
                      </a:cubicBezTo>
                      <a:cubicBezTo>
                        <a:pt x="1046079" y="622618"/>
                        <a:pt x="1055365" y="609652"/>
                        <a:pt x="1069899" y="601542"/>
                      </a:cubicBezTo>
                      <a:cubicBezTo>
                        <a:pt x="1077166" y="597486"/>
                        <a:pt x="1084367" y="595414"/>
                        <a:pt x="1090138" y="595340"/>
                      </a:cubicBezTo>
                      <a:close/>
                      <a:moveTo>
                        <a:pt x="440322" y="569839"/>
                      </a:moveTo>
                      <a:cubicBezTo>
                        <a:pt x="446065" y="569166"/>
                        <a:pt x="450527" y="570634"/>
                        <a:pt x="452346" y="574402"/>
                      </a:cubicBezTo>
                      <a:cubicBezTo>
                        <a:pt x="455983" y="581937"/>
                        <a:pt x="447673" y="595819"/>
                        <a:pt x="433785" y="605408"/>
                      </a:cubicBezTo>
                      <a:cubicBezTo>
                        <a:pt x="419896" y="614998"/>
                        <a:pt x="405687" y="616662"/>
                        <a:pt x="402049" y="609127"/>
                      </a:cubicBezTo>
                      <a:cubicBezTo>
                        <a:pt x="398411" y="601592"/>
                        <a:pt x="406721" y="587710"/>
                        <a:pt x="420610" y="578121"/>
                      </a:cubicBezTo>
                      <a:cubicBezTo>
                        <a:pt x="427555" y="573326"/>
                        <a:pt x="434579" y="570513"/>
                        <a:pt x="440322" y="569839"/>
                      </a:cubicBezTo>
                      <a:close/>
                      <a:moveTo>
                        <a:pt x="3732223" y="543834"/>
                      </a:moveTo>
                      <a:lnTo>
                        <a:pt x="3733915" y="543988"/>
                      </a:lnTo>
                      <a:lnTo>
                        <a:pt x="3721618" y="552012"/>
                      </a:lnTo>
                      <a:lnTo>
                        <a:pt x="3721596" y="551961"/>
                      </a:lnTo>
                      <a:cubicBezTo>
                        <a:pt x="3722537" y="547759"/>
                        <a:pt x="3726529" y="544961"/>
                        <a:pt x="3732223" y="543834"/>
                      </a:cubicBezTo>
                      <a:close/>
                      <a:moveTo>
                        <a:pt x="17477" y="536384"/>
                      </a:moveTo>
                      <a:lnTo>
                        <a:pt x="21737" y="537175"/>
                      </a:lnTo>
                      <a:cubicBezTo>
                        <a:pt x="26295" y="543957"/>
                        <a:pt x="19854" y="559194"/>
                        <a:pt x="7352" y="571205"/>
                      </a:cubicBezTo>
                      <a:lnTo>
                        <a:pt x="0" y="575907"/>
                      </a:lnTo>
                      <a:lnTo>
                        <a:pt x="6959" y="549900"/>
                      </a:lnTo>
                      <a:close/>
                      <a:moveTo>
                        <a:pt x="2659758" y="482475"/>
                      </a:moveTo>
                      <a:cubicBezTo>
                        <a:pt x="2665512" y="482999"/>
                        <a:pt x="2672585" y="485631"/>
                        <a:pt x="2679614" y="490246"/>
                      </a:cubicBezTo>
                      <a:cubicBezTo>
                        <a:pt x="2693673" y="499475"/>
                        <a:pt x="2702231" y="513139"/>
                        <a:pt x="2698731" y="520766"/>
                      </a:cubicBezTo>
                      <a:cubicBezTo>
                        <a:pt x="2695229" y="528393"/>
                        <a:pt x="2680994" y="527096"/>
                        <a:pt x="2666935" y="517867"/>
                      </a:cubicBezTo>
                      <a:cubicBezTo>
                        <a:pt x="2652877" y="508638"/>
                        <a:pt x="2644319" y="494972"/>
                        <a:pt x="2647820" y="487346"/>
                      </a:cubicBezTo>
                      <a:cubicBezTo>
                        <a:pt x="2649570" y="483533"/>
                        <a:pt x="2654004" y="481950"/>
                        <a:pt x="2659758" y="482475"/>
                      </a:cubicBezTo>
                      <a:close/>
                      <a:moveTo>
                        <a:pt x="581932" y="482475"/>
                      </a:moveTo>
                      <a:cubicBezTo>
                        <a:pt x="587686" y="482999"/>
                        <a:pt x="594759" y="485631"/>
                        <a:pt x="601788" y="490246"/>
                      </a:cubicBezTo>
                      <a:cubicBezTo>
                        <a:pt x="615847" y="499475"/>
                        <a:pt x="624404" y="513139"/>
                        <a:pt x="620903" y="520766"/>
                      </a:cubicBezTo>
                      <a:cubicBezTo>
                        <a:pt x="617402" y="528393"/>
                        <a:pt x="603167" y="527096"/>
                        <a:pt x="589109" y="517867"/>
                      </a:cubicBezTo>
                      <a:cubicBezTo>
                        <a:pt x="575049" y="508638"/>
                        <a:pt x="566491" y="494972"/>
                        <a:pt x="569992" y="487346"/>
                      </a:cubicBezTo>
                      <a:cubicBezTo>
                        <a:pt x="571743" y="483533"/>
                        <a:pt x="576177" y="481950"/>
                        <a:pt x="581932" y="482475"/>
                      </a:cubicBezTo>
                      <a:close/>
                      <a:moveTo>
                        <a:pt x="3019007" y="441638"/>
                      </a:moveTo>
                      <a:cubicBezTo>
                        <a:pt x="3024720" y="442619"/>
                        <a:pt x="3028761" y="445315"/>
                        <a:pt x="3029778" y="449491"/>
                      </a:cubicBezTo>
                      <a:cubicBezTo>
                        <a:pt x="3031812" y="457844"/>
                        <a:pt x="3020979" y="468964"/>
                        <a:pt x="3005581" y="474326"/>
                      </a:cubicBezTo>
                      <a:cubicBezTo>
                        <a:pt x="2990183" y="479688"/>
                        <a:pt x="2976051" y="477262"/>
                        <a:pt x="2974017" y="468908"/>
                      </a:cubicBezTo>
                      <a:cubicBezTo>
                        <a:pt x="2971983" y="460555"/>
                        <a:pt x="2982817" y="449435"/>
                        <a:pt x="2998214" y="444073"/>
                      </a:cubicBezTo>
                      <a:cubicBezTo>
                        <a:pt x="3005913" y="441392"/>
                        <a:pt x="3013297" y="440658"/>
                        <a:pt x="3019007" y="441638"/>
                      </a:cubicBezTo>
                      <a:close/>
                      <a:moveTo>
                        <a:pt x="941181" y="441638"/>
                      </a:moveTo>
                      <a:cubicBezTo>
                        <a:pt x="946893" y="442619"/>
                        <a:pt x="950935" y="445315"/>
                        <a:pt x="951952" y="449491"/>
                      </a:cubicBezTo>
                      <a:cubicBezTo>
                        <a:pt x="953986" y="457844"/>
                        <a:pt x="943153" y="468964"/>
                        <a:pt x="927755" y="474326"/>
                      </a:cubicBezTo>
                      <a:cubicBezTo>
                        <a:pt x="912357" y="479688"/>
                        <a:pt x="898225" y="477262"/>
                        <a:pt x="896191" y="468908"/>
                      </a:cubicBezTo>
                      <a:cubicBezTo>
                        <a:pt x="894157" y="460555"/>
                        <a:pt x="904990" y="449435"/>
                        <a:pt x="920388" y="444073"/>
                      </a:cubicBezTo>
                      <a:cubicBezTo>
                        <a:pt x="928087" y="441392"/>
                        <a:pt x="935469" y="440658"/>
                        <a:pt x="941181" y="441638"/>
                      </a:cubicBezTo>
                      <a:close/>
                      <a:moveTo>
                        <a:pt x="3378007" y="437274"/>
                      </a:moveTo>
                      <a:cubicBezTo>
                        <a:pt x="3383750" y="436602"/>
                        <a:pt x="3388212" y="438069"/>
                        <a:pt x="3390030" y="441837"/>
                      </a:cubicBezTo>
                      <a:cubicBezTo>
                        <a:pt x="3393669" y="449372"/>
                        <a:pt x="3385359" y="463254"/>
                        <a:pt x="3371469" y="472843"/>
                      </a:cubicBezTo>
                      <a:cubicBezTo>
                        <a:pt x="3357581" y="482433"/>
                        <a:pt x="3343373" y="484097"/>
                        <a:pt x="3339734" y="476562"/>
                      </a:cubicBezTo>
                      <a:cubicBezTo>
                        <a:pt x="3336097" y="469027"/>
                        <a:pt x="3344406" y="455145"/>
                        <a:pt x="3358295" y="445556"/>
                      </a:cubicBezTo>
                      <a:cubicBezTo>
                        <a:pt x="3365240" y="440761"/>
                        <a:pt x="3372264" y="437948"/>
                        <a:pt x="3378007" y="437274"/>
                      </a:cubicBezTo>
                      <a:close/>
                      <a:moveTo>
                        <a:pt x="1300181" y="437274"/>
                      </a:moveTo>
                      <a:cubicBezTo>
                        <a:pt x="1305923" y="436602"/>
                        <a:pt x="1310385" y="438069"/>
                        <a:pt x="1312204" y="441837"/>
                      </a:cubicBezTo>
                      <a:cubicBezTo>
                        <a:pt x="1315842" y="449372"/>
                        <a:pt x="1307532" y="463254"/>
                        <a:pt x="1293643" y="472843"/>
                      </a:cubicBezTo>
                      <a:cubicBezTo>
                        <a:pt x="1279754" y="482433"/>
                        <a:pt x="1265546" y="484097"/>
                        <a:pt x="1261908" y="476562"/>
                      </a:cubicBezTo>
                      <a:cubicBezTo>
                        <a:pt x="1258270" y="469027"/>
                        <a:pt x="1266580" y="455145"/>
                        <a:pt x="1280469" y="445556"/>
                      </a:cubicBezTo>
                      <a:cubicBezTo>
                        <a:pt x="1287413" y="440761"/>
                        <a:pt x="1294438" y="437948"/>
                        <a:pt x="1300181" y="437274"/>
                      </a:cubicBezTo>
                      <a:close/>
                      <a:moveTo>
                        <a:pt x="213306" y="386990"/>
                      </a:moveTo>
                      <a:lnTo>
                        <a:pt x="232408" y="395082"/>
                      </a:lnTo>
                      <a:cubicBezTo>
                        <a:pt x="237233" y="398867"/>
                        <a:pt x="239937" y="403357"/>
                        <a:pt x="239377" y="407655"/>
                      </a:cubicBezTo>
                      <a:cubicBezTo>
                        <a:pt x="238255" y="416252"/>
                        <a:pt x="224501" y="420827"/>
                        <a:pt x="208655" y="417872"/>
                      </a:cubicBezTo>
                      <a:cubicBezTo>
                        <a:pt x="200732" y="416394"/>
                        <a:pt x="193786" y="413315"/>
                        <a:pt x="188962" y="409529"/>
                      </a:cubicBezTo>
                      <a:lnTo>
                        <a:pt x="184970" y="402327"/>
                      </a:lnTo>
                      <a:close/>
                      <a:moveTo>
                        <a:pt x="2290541" y="386739"/>
                      </a:moveTo>
                      <a:cubicBezTo>
                        <a:pt x="2306388" y="389694"/>
                        <a:pt x="2318324" y="399059"/>
                        <a:pt x="2317203" y="407655"/>
                      </a:cubicBezTo>
                      <a:cubicBezTo>
                        <a:pt x="2316083" y="416252"/>
                        <a:pt x="2302328" y="420827"/>
                        <a:pt x="2286481" y="417872"/>
                      </a:cubicBezTo>
                      <a:cubicBezTo>
                        <a:pt x="2270635" y="414917"/>
                        <a:pt x="2258698" y="405552"/>
                        <a:pt x="2259820" y="396956"/>
                      </a:cubicBezTo>
                      <a:cubicBezTo>
                        <a:pt x="2260941" y="388359"/>
                        <a:pt x="2274695" y="383784"/>
                        <a:pt x="2290541" y="386739"/>
                      </a:cubicBezTo>
                      <a:close/>
                      <a:moveTo>
                        <a:pt x="1927557" y="386739"/>
                      </a:moveTo>
                      <a:cubicBezTo>
                        <a:pt x="1943404" y="389694"/>
                        <a:pt x="1955340" y="399059"/>
                        <a:pt x="1954220" y="407655"/>
                      </a:cubicBezTo>
                      <a:cubicBezTo>
                        <a:pt x="1953099" y="416252"/>
                        <a:pt x="1939345" y="420827"/>
                        <a:pt x="1923498" y="417872"/>
                      </a:cubicBezTo>
                      <a:cubicBezTo>
                        <a:pt x="1907652" y="414917"/>
                        <a:pt x="1895715" y="405552"/>
                        <a:pt x="1896837" y="396956"/>
                      </a:cubicBezTo>
                      <a:cubicBezTo>
                        <a:pt x="1897957" y="388359"/>
                        <a:pt x="1911712" y="383784"/>
                        <a:pt x="1927557" y="386739"/>
                      </a:cubicBezTo>
                      <a:close/>
                      <a:moveTo>
                        <a:pt x="2816703" y="367239"/>
                      </a:moveTo>
                      <a:cubicBezTo>
                        <a:pt x="2822415" y="368220"/>
                        <a:pt x="2826457" y="370916"/>
                        <a:pt x="2827473" y="375092"/>
                      </a:cubicBezTo>
                      <a:cubicBezTo>
                        <a:pt x="2829508" y="383445"/>
                        <a:pt x="2818675" y="394565"/>
                        <a:pt x="2803277" y="399927"/>
                      </a:cubicBezTo>
                      <a:cubicBezTo>
                        <a:pt x="2787879" y="405288"/>
                        <a:pt x="2773747" y="402863"/>
                        <a:pt x="2771713" y="394509"/>
                      </a:cubicBezTo>
                      <a:cubicBezTo>
                        <a:pt x="2769679" y="386156"/>
                        <a:pt x="2780512" y="375036"/>
                        <a:pt x="2795910" y="369674"/>
                      </a:cubicBezTo>
                      <a:cubicBezTo>
                        <a:pt x="2803609" y="366993"/>
                        <a:pt x="2810991" y="366260"/>
                        <a:pt x="2816703" y="367239"/>
                      </a:cubicBezTo>
                      <a:close/>
                      <a:moveTo>
                        <a:pt x="738877" y="367239"/>
                      </a:moveTo>
                      <a:cubicBezTo>
                        <a:pt x="744589" y="368220"/>
                        <a:pt x="748630" y="370916"/>
                        <a:pt x="749647" y="375092"/>
                      </a:cubicBezTo>
                      <a:cubicBezTo>
                        <a:pt x="751681" y="383445"/>
                        <a:pt x="740848" y="394565"/>
                        <a:pt x="725450" y="399927"/>
                      </a:cubicBezTo>
                      <a:cubicBezTo>
                        <a:pt x="710052" y="405288"/>
                        <a:pt x="695921" y="402863"/>
                        <a:pt x="693886" y="394509"/>
                      </a:cubicBezTo>
                      <a:cubicBezTo>
                        <a:pt x="691852" y="386156"/>
                        <a:pt x="702685" y="375036"/>
                        <a:pt x="718083" y="369674"/>
                      </a:cubicBezTo>
                      <a:cubicBezTo>
                        <a:pt x="725783" y="366993"/>
                        <a:pt x="733165" y="366260"/>
                        <a:pt x="738877" y="367239"/>
                      </a:cubicBezTo>
                      <a:close/>
                      <a:moveTo>
                        <a:pt x="3745292" y="335188"/>
                      </a:moveTo>
                      <a:lnTo>
                        <a:pt x="3758320" y="336374"/>
                      </a:lnTo>
                      <a:lnTo>
                        <a:pt x="3786142" y="364825"/>
                      </a:lnTo>
                      <a:lnTo>
                        <a:pt x="3780137" y="369418"/>
                      </a:lnTo>
                      <a:cubicBezTo>
                        <a:pt x="3774444" y="370546"/>
                        <a:pt x="3767050" y="370002"/>
                        <a:pt x="3759304" y="367520"/>
                      </a:cubicBezTo>
                      <a:cubicBezTo>
                        <a:pt x="3743813" y="362556"/>
                        <a:pt x="3732782" y="351719"/>
                        <a:pt x="3734665" y="343315"/>
                      </a:cubicBezTo>
                      <a:cubicBezTo>
                        <a:pt x="3735607" y="339113"/>
                        <a:pt x="3739599" y="336315"/>
                        <a:pt x="3745292" y="335188"/>
                      </a:cubicBezTo>
                      <a:close/>
                      <a:moveTo>
                        <a:pt x="1667465" y="335188"/>
                      </a:moveTo>
                      <a:cubicBezTo>
                        <a:pt x="1673158" y="334059"/>
                        <a:pt x="1680552" y="334603"/>
                        <a:pt x="1688298" y="337085"/>
                      </a:cubicBezTo>
                      <a:cubicBezTo>
                        <a:pt x="1703788" y="342048"/>
                        <a:pt x="1714819" y="352886"/>
                        <a:pt x="1712936" y="361291"/>
                      </a:cubicBezTo>
                      <a:cubicBezTo>
                        <a:pt x="1711053" y="369695"/>
                        <a:pt x="1696968" y="372484"/>
                        <a:pt x="1681478" y="367520"/>
                      </a:cubicBezTo>
                      <a:cubicBezTo>
                        <a:pt x="1665987" y="362556"/>
                        <a:pt x="1654955" y="351719"/>
                        <a:pt x="1656838" y="343315"/>
                      </a:cubicBezTo>
                      <a:cubicBezTo>
                        <a:pt x="1657779" y="339113"/>
                        <a:pt x="1661772" y="336315"/>
                        <a:pt x="1667465" y="335188"/>
                      </a:cubicBezTo>
                      <a:close/>
                      <a:moveTo>
                        <a:pt x="3203403" y="328400"/>
                      </a:moveTo>
                      <a:cubicBezTo>
                        <a:pt x="3209115" y="329381"/>
                        <a:pt x="3213157" y="332077"/>
                        <a:pt x="3214173" y="336253"/>
                      </a:cubicBezTo>
                      <a:cubicBezTo>
                        <a:pt x="3216208" y="344606"/>
                        <a:pt x="3205375" y="355727"/>
                        <a:pt x="3189977" y="361088"/>
                      </a:cubicBezTo>
                      <a:cubicBezTo>
                        <a:pt x="3174579" y="366449"/>
                        <a:pt x="3160447" y="364024"/>
                        <a:pt x="3158413" y="355670"/>
                      </a:cubicBezTo>
                      <a:cubicBezTo>
                        <a:pt x="3156379" y="347317"/>
                        <a:pt x="3167212" y="336197"/>
                        <a:pt x="3182610" y="330835"/>
                      </a:cubicBezTo>
                      <a:cubicBezTo>
                        <a:pt x="3190309" y="328154"/>
                        <a:pt x="3197691" y="327421"/>
                        <a:pt x="3203403" y="328400"/>
                      </a:cubicBezTo>
                      <a:close/>
                      <a:moveTo>
                        <a:pt x="1125577" y="328400"/>
                      </a:moveTo>
                      <a:cubicBezTo>
                        <a:pt x="1131288" y="329381"/>
                        <a:pt x="1135330" y="332077"/>
                        <a:pt x="1136347" y="336253"/>
                      </a:cubicBezTo>
                      <a:cubicBezTo>
                        <a:pt x="1138381" y="344606"/>
                        <a:pt x="1127548" y="355727"/>
                        <a:pt x="1112150" y="361088"/>
                      </a:cubicBezTo>
                      <a:cubicBezTo>
                        <a:pt x="1096752" y="366449"/>
                        <a:pt x="1082621" y="364024"/>
                        <a:pt x="1080586" y="355670"/>
                      </a:cubicBezTo>
                      <a:cubicBezTo>
                        <a:pt x="1078552" y="347317"/>
                        <a:pt x="1089385" y="336197"/>
                        <a:pt x="1104783" y="330835"/>
                      </a:cubicBezTo>
                      <a:cubicBezTo>
                        <a:pt x="1112483" y="328154"/>
                        <a:pt x="1119865" y="327421"/>
                        <a:pt x="1125577" y="328400"/>
                      </a:cubicBezTo>
                      <a:close/>
                      <a:moveTo>
                        <a:pt x="3562403" y="324037"/>
                      </a:moveTo>
                      <a:cubicBezTo>
                        <a:pt x="3568145" y="323363"/>
                        <a:pt x="3572607" y="324832"/>
                        <a:pt x="3574426" y="328599"/>
                      </a:cubicBezTo>
                      <a:cubicBezTo>
                        <a:pt x="3578064" y="336134"/>
                        <a:pt x="3569755" y="350016"/>
                        <a:pt x="3555865" y="359606"/>
                      </a:cubicBezTo>
                      <a:cubicBezTo>
                        <a:pt x="3541976" y="369195"/>
                        <a:pt x="3527768" y="370859"/>
                        <a:pt x="3524130" y="363324"/>
                      </a:cubicBezTo>
                      <a:cubicBezTo>
                        <a:pt x="3520492" y="355789"/>
                        <a:pt x="3528802" y="341907"/>
                        <a:pt x="3542691" y="332318"/>
                      </a:cubicBezTo>
                      <a:cubicBezTo>
                        <a:pt x="3549635" y="327523"/>
                        <a:pt x="3556660" y="324710"/>
                        <a:pt x="3562403" y="324037"/>
                      </a:cubicBezTo>
                      <a:close/>
                      <a:moveTo>
                        <a:pt x="1484576" y="324037"/>
                      </a:moveTo>
                      <a:cubicBezTo>
                        <a:pt x="1490319" y="323363"/>
                        <a:pt x="1494781" y="324832"/>
                        <a:pt x="1496600" y="328599"/>
                      </a:cubicBezTo>
                      <a:cubicBezTo>
                        <a:pt x="1500237" y="336134"/>
                        <a:pt x="1491927" y="350016"/>
                        <a:pt x="1478039" y="359606"/>
                      </a:cubicBezTo>
                      <a:cubicBezTo>
                        <a:pt x="1464149" y="369195"/>
                        <a:pt x="1449941" y="370859"/>
                        <a:pt x="1446303" y="363324"/>
                      </a:cubicBezTo>
                      <a:cubicBezTo>
                        <a:pt x="1442665" y="355789"/>
                        <a:pt x="1450974" y="341907"/>
                        <a:pt x="1464864" y="332318"/>
                      </a:cubicBezTo>
                      <a:cubicBezTo>
                        <a:pt x="1471809" y="327523"/>
                        <a:pt x="1478833" y="324710"/>
                        <a:pt x="1484576" y="324037"/>
                      </a:cubicBezTo>
                      <a:close/>
                      <a:moveTo>
                        <a:pt x="421195" y="289767"/>
                      </a:moveTo>
                      <a:lnTo>
                        <a:pt x="423772" y="294418"/>
                      </a:lnTo>
                      <a:cubicBezTo>
                        <a:pt x="422651" y="303014"/>
                        <a:pt x="408896" y="307590"/>
                        <a:pt x="393050" y="304634"/>
                      </a:cubicBezTo>
                      <a:lnTo>
                        <a:pt x="387880" y="302444"/>
                      </a:lnTo>
                      <a:close/>
                      <a:moveTo>
                        <a:pt x="2672827" y="273829"/>
                      </a:moveTo>
                      <a:cubicBezTo>
                        <a:pt x="2678581" y="274353"/>
                        <a:pt x="2685655" y="276986"/>
                        <a:pt x="2692683" y="281600"/>
                      </a:cubicBezTo>
                      <a:cubicBezTo>
                        <a:pt x="2706743" y="290828"/>
                        <a:pt x="2715301" y="304493"/>
                        <a:pt x="2711800" y="312120"/>
                      </a:cubicBezTo>
                      <a:cubicBezTo>
                        <a:pt x="2708299" y="319747"/>
                        <a:pt x="2694064" y="318450"/>
                        <a:pt x="2680005" y="309221"/>
                      </a:cubicBezTo>
                      <a:cubicBezTo>
                        <a:pt x="2665946" y="299992"/>
                        <a:pt x="2657388" y="286327"/>
                        <a:pt x="2660889" y="278700"/>
                      </a:cubicBezTo>
                      <a:cubicBezTo>
                        <a:pt x="2662639" y="274887"/>
                        <a:pt x="2667073" y="273304"/>
                        <a:pt x="2672827" y="273829"/>
                      </a:cubicBezTo>
                      <a:close/>
                      <a:moveTo>
                        <a:pt x="595001" y="273829"/>
                      </a:moveTo>
                      <a:cubicBezTo>
                        <a:pt x="600754" y="274353"/>
                        <a:pt x="607828" y="276986"/>
                        <a:pt x="614857" y="281600"/>
                      </a:cubicBezTo>
                      <a:cubicBezTo>
                        <a:pt x="628916" y="290828"/>
                        <a:pt x="637474" y="304493"/>
                        <a:pt x="633972" y="312120"/>
                      </a:cubicBezTo>
                      <a:cubicBezTo>
                        <a:pt x="630471" y="319747"/>
                        <a:pt x="616236" y="318450"/>
                        <a:pt x="602178" y="309221"/>
                      </a:cubicBezTo>
                      <a:cubicBezTo>
                        <a:pt x="588119" y="299992"/>
                        <a:pt x="579561" y="286327"/>
                        <a:pt x="583062" y="278700"/>
                      </a:cubicBezTo>
                      <a:cubicBezTo>
                        <a:pt x="584813" y="274887"/>
                        <a:pt x="589247" y="273304"/>
                        <a:pt x="595001" y="273829"/>
                      </a:cubicBezTo>
                      <a:close/>
                      <a:moveTo>
                        <a:pt x="2474937" y="273502"/>
                      </a:moveTo>
                      <a:cubicBezTo>
                        <a:pt x="2490783" y="276456"/>
                        <a:pt x="2502719" y="285821"/>
                        <a:pt x="2501599" y="294418"/>
                      </a:cubicBezTo>
                      <a:cubicBezTo>
                        <a:pt x="2500478" y="303014"/>
                        <a:pt x="2486723" y="307590"/>
                        <a:pt x="2470877" y="304634"/>
                      </a:cubicBezTo>
                      <a:cubicBezTo>
                        <a:pt x="2455031" y="301679"/>
                        <a:pt x="2443094" y="292315"/>
                        <a:pt x="2444215" y="283718"/>
                      </a:cubicBezTo>
                      <a:cubicBezTo>
                        <a:pt x="2445336" y="275121"/>
                        <a:pt x="2459091" y="270546"/>
                        <a:pt x="2474937" y="273502"/>
                      </a:cubicBezTo>
                      <a:close/>
                      <a:moveTo>
                        <a:pt x="2111953" y="273502"/>
                      </a:moveTo>
                      <a:cubicBezTo>
                        <a:pt x="2127800" y="276456"/>
                        <a:pt x="2139736" y="285821"/>
                        <a:pt x="2138615" y="294418"/>
                      </a:cubicBezTo>
                      <a:cubicBezTo>
                        <a:pt x="2137495" y="303014"/>
                        <a:pt x="2123740" y="307590"/>
                        <a:pt x="2107893" y="304634"/>
                      </a:cubicBezTo>
                      <a:cubicBezTo>
                        <a:pt x="2092047" y="301679"/>
                        <a:pt x="2080111" y="292315"/>
                        <a:pt x="2081232" y="283718"/>
                      </a:cubicBezTo>
                      <a:cubicBezTo>
                        <a:pt x="2082353" y="275121"/>
                        <a:pt x="2096107" y="270546"/>
                        <a:pt x="2111953" y="273502"/>
                      </a:cubicBezTo>
                      <a:close/>
                      <a:moveTo>
                        <a:pt x="3001100" y="254001"/>
                      </a:moveTo>
                      <a:cubicBezTo>
                        <a:pt x="3006812" y="254982"/>
                        <a:pt x="3010854" y="257678"/>
                        <a:pt x="3011870" y="261854"/>
                      </a:cubicBezTo>
                      <a:cubicBezTo>
                        <a:pt x="3013905" y="270207"/>
                        <a:pt x="3003072" y="281328"/>
                        <a:pt x="2987673" y="286689"/>
                      </a:cubicBezTo>
                      <a:cubicBezTo>
                        <a:pt x="2972276" y="292050"/>
                        <a:pt x="2958143" y="289626"/>
                        <a:pt x="2956109" y="281271"/>
                      </a:cubicBezTo>
                      <a:cubicBezTo>
                        <a:pt x="2954075" y="272918"/>
                        <a:pt x="2964909" y="261798"/>
                        <a:pt x="2980306" y="256437"/>
                      </a:cubicBezTo>
                      <a:cubicBezTo>
                        <a:pt x="2988006" y="253755"/>
                        <a:pt x="2995387" y="253022"/>
                        <a:pt x="3001100" y="254001"/>
                      </a:cubicBezTo>
                      <a:close/>
                      <a:moveTo>
                        <a:pt x="923273" y="254001"/>
                      </a:moveTo>
                      <a:cubicBezTo>
                        <a:pt x="928986" y="254982"/>
                        <a:pt x="933026" y="257678"/>
                        <a:pt x="934044" y="261854"/>
                      </a:cubicBezTo>
                      <a:cubicBezTo>
                        <a:pt x="936078" y="270207"/>
                        <a:pt x="925244" y="281328"/>
                        <a:pt x="909847" y="286689"/>
                      </a:cubicBezTo>
                      <a:cubicBezTo>
                        <a:pt x="894448" y="292050"/>
                        <a:pt x="880317" y="289626"/>
                        <a:pt x="878283" y="281271"/>
                      </a:cubicBezTo>
                      <a:cubicBezTo>
                        <a:pt x="876249" y="272918"/>
                        <a:pt x="887081" y="261798"/>
                        <a:pt x="902480" y="256437"/>
                      </a:cubicBezTo>
                      <a:cubicBezTo>
                        <a:pt x="910179" y="253755"/>
                        <a:pt x="917561" y="253022"/>
                        <a:pt x="923273" y="254001"/>
                      </a:cubicBezTo>
                      <a:close/>
                      <a:moveTo>
                        <a:pt x="841623" y="152107"/>
                      </a:moveTo>
                      <a:lnTo>
                        <a:pt x="842088" y="152446"/>
                      </a:lnTo>
                      <a:cubicBezTo>
                        <a:pt x="844122" y="160799"/>
                        <a:pt x="833288" y="171919"/>
                        <a:pt x="817891" y="177280"/>
                      </a:cubicBezTo>
                      <a:cubicBezTo>
                        <a:pt x="802492" y="182642"/>
                        <a:pt x="788361" y="180217"/>
                        <a:pt x="786327" y="171862"/>
                      </a:cubicBezTo>
                      <a:lnTo>
                        <a:pt x="788118" y="167503"/>
                      </a:lnTo>
                      <a:close/>
                      <a:moveTo>
                        <a:pt x="2909144" y="144593"/>
                      </a:moveTo>
                      <a:cubicBezTo>
                        <a:pt x="2914856" y="145574"/>
                        <a:pt x="2918898" y="148269"/>
                        <a:pt x="2919914" y="152446"/>
                      </a:cubicBezTo>
                      <a:cubicBezTo>
                        <a:pt x="2921949" y="160799"/>
                        <a:pt x="2911116" y="171919"/>
                        <a:pt x="2895717" y="177280"/>
                      </a:cubicBezTo>
                      <a:cubicBezTo>
                        <a:pt x="2880320" y="182642"/>
                        <a:pt x="2866187" y="180217"/>
                        <a:pt x="2864153" y="171862"/>
                      </a:cubicBezTo>
                      <a:cubicBezTo>
                        <a:pt x="2862119" y="163509"/>
                        <a:pt x="2872953" y="152389"/>
                        <a:pt x="2888350" y="147028"/>
                      </a:cubicBezTo>
                      <a:cubicBezTo>
                        <a:pt x="2896050" y="144346"/>
                        <a:pt x="2903433" y="143613"/>
                        <a:pt x="2909144" y="144593"/>
                      </a:cubicBezTo>
                      <a:close/>
                      <a:moveTo>
                        <a:pt x="1779749" y="138254"/>
                      </a:moveTo>
                      <a:cubicBezTo>
                        <a:pt x="1785442" y="137126"/>
                        <a:pt x="1792836" y="137669"/>
                        <a:pt x="1800582" y="140152"/>
                      </a:cubicBezTo>
                      <a:cubicBezTo>
                        <a:pt x="1816072" y="145116"/>
                        <a:pt x="1827103" y="155953"/>
                        <a:pt x="1825220" y="164357"/>
                      </a:cubicBezTo>
                      <a:cubicBezTo>
                        <a:pt x="1823337" y="172761"/>
                        <a:pt x="1809253" y="175550"/>
                        <a:pt x="1793762" y="170587"/>
                      </a:cubicBezTo>
                      <a:cubicBezTo>
                        <a:pt x="1778271" y="165623"/>
                        <a:pt x="1767239" y="154786"/>
                        <a:pt x="1769122" y="146381"/>
                      </a:cubicBezTo>
                      <a:cubicBezTo>
                        <a:pt x="1770063" y="142179"/>
                        <a:pt x="1774056" y="139381"/>
                        <a:pt x="1779749" y="138254"/>
                      </a:cubicBezTo>
                      <a:close/>
                      <a:moveTo>
                        <a:pt x="3275719" y="133526"/>
                      </a:moveTo>
                      <a:cubicBezTo>
                        <a:pt x="3291663" y="135604"/>
                        <a:pt x="3303949" y="144302"/>
                        <a:pt x="3303160" y="152951"/>
                      </a:cubicBezTo>
                      <a:cubicBezTo>
                        <a:pt x="3302372" y="161600"/>
                        <a:pt x="3288808" y="166928"/>
                        <a:pt x="3272865" y="164851"/>
                      </a:cubicBezTo>
                      <a:cubicBezTo>
                        <a:pt x="3256922" y="162772"/>
                        <a:pt x="3244637" y="154075"/>
                        <a:pt x="3245425" y="145426"/>
                      </a:cubicBezTo>
                      <a:cubicBezTo>
                        <a:pt x="3246213" y="136777"/>
                        <a:pt x="3259776" y="131449"/>
                        <a:pt x="3275719" y="133526"/>
                      </a:cubicBezTo>
                      <a:close/>
                      <a:moveTo>
                        <a:pt x="1197893" y="133526"/>
                      </a:moveTo>
                      <a:cubicBezTo>
                        <a:pt x="1213837" y="135604"/>
                        <a:pt x="1226122" y="144302"/>
                        <a:pt x="1225334" y="152951"/>
                      </a:cubicBezTo>
                      <a:cubicBezTo>
                        <a:pt x="1224545" y="161600"/>
                        <a:pt x="1210982" y="166928"/>
                        <a:pt x="1195039" y="164851"/>
                      </a:cubicBezTo>
                      <a:cubicBezTo>
                        <a:pt x="1179095" y="162772"/>
                        <a:pt x="1166810" y="154075"/>
                        <a:pt x="1167598" y="145426"/>
                      </a:cubicBezTo>
                      <a:cubicBezTo>
                        <a:pt x="1168386" y="136777"/>
                        <a:pt x="1181950" y="131449"/>
                        <a:pt x="1197893" y="133526"/>
                      </a:cubicBezTo>
                      <a:close/>
                      <a:moveTo>
                        <a:pt x="2315095" y="98173"/>
                      </a:moveTo>
                      <a:cubicBezTo>
                        <a:pt x="2320388" y="100249"/>
                        <a:pt x="2326337" y="104743"/>
                        <a:pt x="2331690" y="111161"/>
                      </a:cubicBezTo>
                      <a:cubicBezTo>
                        <a:pt x="2342394" y="123999"/>
                        <a:pt x="2346653" y="139672"/>
                        <a:pt x="2341201" y="146172"/>
                      </a:cubicBezTo>
                      <a:cubicBezTo>
                        <a:pt x="2335750" y="152673"/>
                        <a:pt x="2322654" y="147536"/>
                        <a:pt x="2311950" y="134698"/>
                      </a:cubicBezTo>
                      <a:cubicBezTo>
                        <a:pt x="2301246" y="121862"/>
                        <a:pt x="2296988" y="106187"/>
                        <a:pt x="2302439" y="99687"/>
                      </a:cubicBezTo>
                      <a:cubicBezTo>
                        <a:pt x="2305165" y="96436"/>
                        <a:pt x="2309801" y="96097"/>
                        <a:pt x="2315095" y="98173"/>
                      </a:cubicBezTo>
                      <a:close/>
                      <a:moveTo>
                        <a:pt x="1466359" y="66560"/>
                      </a:moveTo>
                      <a:cubicBezTo>
                        <a:pt x="1472102" y="65886"/>
                        <a:pt x="1476563" y="67355"/>
                        <a:pt x="1478383" y="71122"/>
                      </a:cubicBezTo>
                      <a:cubicBezTo>
                        <a:pt x="1482020" y="78657"/>
                        <a:pt x="1473711" y="92539"/>
                        <a:pt x="1459822" y="102129"/>
                      </a:cubicBezTo>
                      <a:cubicBezTo>
                        <a:pt x="1445932" y="111718"/>
                        <a:pt x="1431724" y="113382"/>
                        <a:pt x="1428087" y="105847"/>
                      </a:cubicBezTo>
                      <a:cubicBezTo>
                        <a:pt x="1424448" y="98312"/>
                        <a:pt x="1432758" y="84430"/>
                        <a:pt x="1446648" y="74841"/>
                      </a:cubicBezTo>
                      <a:cubicBezTo>
                        <a:pt x="1453592" y="70046"/>
                        <a:pt x="1460617" y="67233"/>
                        <a:pt x="1466359" y="66560"/>
                      </a:cubicBezTo>
                      <a:close/>
                      <a:moveTo>
                        <a:pt x="2580619" y="46661"/>
                      </a:moveTo>
                      <a:cubicBezTo>
                        <a:pt x="2596466" y="49615"/>
                        <a:pt x="2608402" y="58980"/>
                        <a:pt x="2607281" y="67577"/>
                      </a:cubicBezTo>
                      <a:cubicBezTo>
                        <a:pt x="2606161" y="76173"/>
                        <a:pt x="2592406" y="80748"/>
                        <a:pt x="2576559" y="77793"/>
                      </a:cubicBezTo>
                      <a:cubicBezTo>
                        <a:pt x="2560714" y="74838"/>
                        <a:pt x="2548777" y="65473"/>
                        <a:pt x="2549899" y="56877"/>
                      </a:cubicBezTo>
                      <a:cubicBezTo>
                        <a:pt x="2551019" y="48280"/>
                        <a:pt x="2564774" y="43705"/>
                        <a:pt x="2580619" y="46661"/>
                      </a:cubicBezTo>
                      <a:close/>
                      <a:moveTo>
                        <a:pt x="2150511" y="13632"/>
                      </a:moveTo>
                      <a:cubicBezTo>
                        <a:pt x="2166548" y="13659"/>
                        <a:pt x="2179541" y="20736"/>
                        <a:pt x="2179530" y="29436"/>
                      </a:cubicBezTo>
                      <a:cubicBezTo>
                        <a:pt x="2179519" y="38137"/>
                        <a:pt x="2166511" y="45168"/>
                        <a:pt x="2150473" y="45141"/>
                      </a:cubicBezTo>
                      <a:cubicBezTo>
                        <a:pt x="2134435" y="45114"/>
                        <a:pt x="2121443" y="38037"/>
                        <a:pt x="2121453" y="29336"/>
                      </a:cubicBezTo>
                      <a:cubicBezTo>
                        <a:pt x="2121463" y="20636"/>
                        <a:pt x="2134473" y="13605"/>
                        <a:pt x="2150511" y="13632"/>
                      </a:cubicBezTo>
                      <a:close/>
                      <a:moveTo>
                        <a:pt x="1645302" y="0"/>
                      </a:moveTo>
                      <a:lnTo>
                        <a:pt x="1649533" y="9764"/>
                      </a:lnTo>
                      <a:cubicBezTo>
                        <a:pt x="1647650" y="18169"/>
                        <a:pt x="1633565" y="20958"/>
                        <a:pt x="1618074" y="15994"/>
                      </a:cubicBezTo>
                      <a:cubicBezTo>
                        <a:pt x="1610329" y="13512"/>
                        <a:pt x="1603698" y="9562"/>
                        <a:pt x="1599240" y="5182"/>
                      </a:cubicBezTo>
                      <a:lnTo>
                        <a:pt x="1599073" y="4797"/>
                      </a:lnTo>
                      <a:lnTo>
                        <a:pt x="1608771" y="335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00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B4470C3F-9007-4E75-B960-671919772626}"/>
                    </a:ext>
                  </a:extLst>
                </p:cNvPr>
                <p:cNvSpPr/>
                <p:nvPr/>
              </p:nvSpPr>
              <p:spPr>
                <a:xfrm>
                  <a:off x="2308111" y="3433937"/>
                  <a:ext cx="3756288" cy="551897"/>
                </a:xfrm>
                <a:custGeom>
                  <a:avLst/>
                  <a:gdLst>
                    <a:gd name="connsiteX0" fmla="*/ 3019821 w 5497045"/>
                    <a:gd name="connsiteY0" fmla="*/ 806 h 807660"/>
                    <a:gd name="connsiteX1" fmla="*/ 5484863 w 5497045"/>
                    <a:gd name="connsiteY1" fmla="*/ 528326 h 807660"/>
                    <a:gd name="connsiteX2" fmla="*/ 5497045 w 5497045"/>
                    <a:gd name="connsiteY2" fmla="*/ 542731 h 807660"/>
                    <a:gd name="connsiteX3" fmla="*/ 5481631 w 5497045"/>
                    <a:gd name="connsiteY3" fmla="*/ 535334 h 807660"/>
                    <a:gd name="connsiteX4" fmla="*/ 2742176 w 5497045"/>
                    <a:gd name="connsiteY4" fmla="*/ 126366 h 807660"/>
                    <a:gd name="connsiteX5" fmla="*/ 41334 w 5497045"/>
                    <a:gd name="connsiteY5" fmla="*/ 783280 h 807660"/>
                    <a:gd name="connsiteX6" fmla="*/ 0 w 5497045"/>
                    <a:gd name="connsiteY6" fmla="*/ 807660 h 807660"/>
                    <a:gd name="connsiteX7" fmla="*/ 9936 w 5497045"/>
                    <a:gd name="connsiteY7" fmla="*/ 792558 h 807660"/>
                    <a:gd name="connsiteX8" fmla="*/ 2794527 w 5497045"/>
                    <a:gd name="connsiteY8" fmla="*/ 1161 h 807660"/>
                    <a:gd name="connsiteX9" fmla="*/ 3019821 w 5497045"/>
                    <a:gd name="connsiteY9" fmla="*/ 806 h 80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97045" h="807660">
                      <a:moveTo>
                        <a:pt x="3019821" y="806"/>
                      </a:moveTo>
                      <a:cubicBezTo>
                        <a:pt x="3980980" y="15464"/>
                        <a:pt x="5191445" y="228850"/>
                        <a:pt x="5484863" y="528326"/>
                      </a:cubicBezTo>
                      <a:lnTo>
                        <a:pt x="5497045" y="542731"/>
                      </a:lnTo>
                      <a:lnTo>
                        <a:pt x="5481631" y="535334"/>
                      </a:lnTo>
                      <a:cubicBezTo>
                        <a:pt x="4955469" y="301991"/>
                        <a:pt x="3496542" y="92547"/>
                        <a:pt x="2742176" y="126366"/>
                      </a:cubicBezTo>
                      <a:cubicBezTo>
                        <a:pt x="1987810" y="160185"/>
                        <a:pt x="545088" y="505890"/>
                        <a:pt x="41334" y="783280"/>
                      </a:cubicBezTo>
                      <a:lnTo>
                        <a:pt x="0" y="807660"/>
                      </a:lnTo>
                      <a:lnTo>
                        <a:pt x="9936" y="792558"/>
                      </a:lnTo>
                      <a:cubicBezTo>
                        <a:pt x="298121" y="423089"/>
                        <a:pt x="1807618" y="20449"/>
                        <a:pt x="2794527" y="1161"/>
                      </a:cubicBezTo>
                      <a:cubicBezTo>
                        <a:pt x="2867631" y="-268"/>
                        <a:pt x="2942929" y="-367"/>
                        <a:pt x="3019821" y="806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E0B7DAC3-D640-4E12-8545-07545D97E1EE}"/>
                    </a:ext>
                  </a:extLst>
                </p:cNvPr>
                <p:cNvSpPr/>
                <p:nvPr/>
              </p:nvSpPr>
              <p:spPr>
                <a:xfrm>
                  <a:off x="2346411" y="3873699"/>
                  <a:ext cx="3676012" cy="333452"/>
                </a:xfrm>
                <a:custGeom>
                  <a:avLst/>
                  <a:gdLst>
                    <a:gd name="connsiteX0" fmla="*/ 2868544 w 5379568"/>
                    <a:gd name="connsiteY0" fmla="*/ 202 h 487982"/>
                    <a:gd name="connsiteX1" fmla="*/ 5365008 w 5379568"/>
                    <a:gd name="connsiteY1" fmla="*/ 186094 h 487982"/>
                    <a:gd name="connsiteX2" fmla="*/ 5379568 w 5379568"/>
                    <a:gd name="connsiteY2" fmla="*/ 184252 h 487982"/>
                    <a:gd name="connsiteX3" fmla="*/ 5360978 w 5379568"/>
                    <a:gd name="connsiteY3" fmla="*/ 194373 h 487982"/>
                    <a:gd name="connsiteX4" fmla="*/ 2730858 w 5379568"/>
                    <a:gd name="connsiteY4" fmla="*/ 104362 h 487982"/>
                    <a:gd name="connsiteX5" fmla="*/ 89069 w 5379568"/>
                    <a:gd name="connsiteY5" fmla="*/ 456281 h 487982"/>
                    <a:gd name="connsiteX6" fmla="*/ 0 w 5379568"/>
                    <a:gd name="connsiteY6" fmla="*/ 415012 h 487982"/>
                    <a:gd name="connsiteX7" fmla="*/ 70978 w 5379568"/>
                    <a:gd name="connsiteY7" fmla="*/ 419668 h 487982"/>
                    <a:gd name="connsiteX8" fmla="*/ 2678221 w 5379568"/>
                    <a:gd name="connsiteY8" fmla="*/ 3148 h 487982"/>
                    <a:gd name="connsiteX9" fmla="*/ 2868544 w 5379568"/>
                    <a:gd name="connsiteY9" fmla="*/ 202 h 48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79568" h="487982">
                      <a:moveTo>
                        <a:pt x="2868544" y="202"/>
                      </a:moveTo>
                      <a:cubicBezTo>
                        <a:pt x="3664501" y="7943"/>
                        <a:pt x="4847230" y="236146"/>
                        <a:pt x="5365008" y="186094"/>
                      </a:cubicBezTo>
                      <a:lnTo>
                        <a:pt x="5379568" y="184252"/>
                      </a:lnTo>
                      <a:lnTo>
                        <a:pt x="5360978" y="194373"/>
                      </a:lnTo>
                      <a:cubicBezTo>
                        <a:pt x="4924743" y="393843"/>
                        <a:pt x="3540959" y="64357"/>
                        <a:pt x="2730858" y="104362"/>
                      </a:cubicBezTo>
                      <a:cubicBezTo>
                        <a:pt x="1920757" y="144367"/>
                        <a:pt x="587535" y="612203"/>
                        <a:pt x="89069" y="456281"/>
                      </a:cubicBezTo>
                      <a:lnTo>
                        <a:pt x="0" y="415012"/>
                      </a:lnTo>
                      <a:lnTo>
                        <a:pt x="70978" y="419668"/>
                      </a:lnTo>
                      <a:cubicBezTo>
                        <a:pt x="622743" y="421084"/>
                        <a:pt x="1893681" y="38320"/>
                        <a:pt x="2678221" y="3148"/>
                      </a:cubicBezTo>
                      <a:cubicBezTo>
                        <a:pt x="2738570" y="443"/>
                        <a:pt x="2802214" y="-443"/>
                        <a:pt x="2868544" y="202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54" name="グループ化 953">
            <a:extLst>
              <a:ext uri="{FF2B5EF4-FFF2-40B4-BE49-F238E27FC236}">
                <a16:creationId xmlns:a16="http://schemas.microsoft.com/office/drawing/2014/main" id="{65658A2E-6EF7-4964-BC3B-6253326C199A}"/>
              </a:ext>
            </a:extLst>
          </p:cNvPr>
          <p:cNvGrpSpPr/>
          <p:nvPr/>
        </p:nvGrpSpPr>
        <p:grpSpPr>
          <a:xfrm>
            <a:off x="6659365" y="1274531"/>
            <a:ext cx="2564670" cy="1957734"/>
            <a:chOff x="578424" y="-6505"/>
            <a:chExt cx="2885906" cy="2202949"/>
          </a:xfrm>
        </p:grpSpPr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EC006DD2-DF9A-4DC3-88B6-2BB0F3754661}"/>
                </a:ext>
              </a:extLst>
            </p:cNvPr>
            <p:cNvGrpSpPr/>
            <p:nvPr/>
          </p:nvGrpSpPr>
          <p:grpSpPr>
            <a:xfrm>
              <a:off x="578424" y="659745"/>
              <a:ext cx="2562286" cy="1536699"/>
              <a:chOff x="746064" y="1894185"/>
              <a:chExt cx="2562286" cy="1536699"/>
            </a:xfrm>
          </p:grpSpPr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7462442B-1D65-43AE-90EB-BD582305C2E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3C526490-5340-4FF7-84C4-7CF000378E7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8" name="楕円 1007">
                  <a:extLst>
                    <a:ext uri="{FF2B5EF4-FFF2-40B4-BE49-F238E27FC236}">
                      <a16:creationId xmlns:a16="http://schemas.microsoft.com/office/drawing/2014/main" id="{F55858F6-49FA-478C-BDDC-6FAFE02EBF7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05" name="楕円 1004">
                <a:extLst>
                  <a:ext uri="{FF2B5EF4-FFF2-40B4-BE49-F238E27FC236}">
                    <a16:creationId xmlns:a16="http://schemas.microsoft.com/office/drawing/2014/main" id="{F7C7EB95-3A9B-4F44-8580-41927EC55E9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1B82F01A-1CAE-44F7-8280-7E033C43A97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8A4F465B-8076-4E60-A549-A6F26D34690F}"/>
                </a:ext>
              </a:extLst>
            </p:cNvPr>
            <p:cNvGrpSpPr/>
            <p:nvPr/>
          </p:nvGrpSpPr>
          <p:grpSpPr>
            <a:xfrm>
              <a:off x="1378267" y="234795"/>
              <a:ext cx="2086063" cy="1457748"/>
              <a:chOff x="1634189" y="2889192"/>
              <a:chExt cx="1631436" cy="1140053"/>
            </a:xfrm>
          </p:grpSpPr>
          <p:grpSp>
            <p:nvGrpSpPr>
              <p:cNvPr id="989" name="グループ化 988">
                <a:extLst>
                  <a:ext uri="{FF2B5EF4-FFF2-40B4-BE49-F238E27FC236}">
                    <a16:creationId xmlns:a16="http://schemas.microsoft.com/office/drawing/2014/main" id="{58236634-B6A2-4430-B254-0BCD3BA77F9E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995" name="グループ化 994">
                  <a:extLst>
                    <a:ext uri="{FF2B5EF4-FFF2-40B4-BE49-F238E27FC236}">
                      <a16:creationId xmlns:a16="http://schemas.microsoft.com/office/drawing/2014/main" id="{54902355-29BB-4E64-A603-DAAD2975F0F4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002" name="台形 1001">
                    <a:extLst>
                      <a:ext uri="{FF2B5EF4-FFF2-40B4-BE49-F238E27FC236}">
                        <a16:creationId xmlns:a16="http://schemas.microsoft.com/office/drawing/2014/main" id="{A6EA5FA3-689C-4A4A-AC4B-1C57604088F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13ED8168-3787-4CA9-B29F-36F77E39332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996" name="グループ化 995">
                  <a:extLst>
                    <a:ext uri="{FF2B5EF4-FFF2-40B4-BE49-F238E27FC236}">
                      <a16:creationId xmlns:a16="http://schemas.microsoft.com/office/drawing/2014/main" id="{C30BC155-FE9C-4414-ACDB-953F3A2565B8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000" name="台形 999">
                    <a:extLst>
                      <a:ext uri="{FF2B5EF4-FFF2-40B4-BE49-F238E27FC236}">
                        <a16:creationId xmlns:a16="http://schemas.microsoft.com/office/drawing/2014/main" id="{A877B907-614E-424C-AD79-6630A3E88D7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01" name="フリーフォーム: 図形 1000">
                    <a:extLst>
                      <a:ext uri="{FF2B5EF4-FFF2-40B4-BE49-F238E27FC236}">
                        <a16:creationId xmlns:a16="http://schemas.microsoft.com/office/drawing/2014/main" id="{0F47BD96-3D70-4A09-8E13-4B1ECCD14E2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8C285BE7-B664-4B59-A16B-F662E495D7D9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98" name="台形 997">
                    <a:extLst>
                      <a:ext uri="{FF2B5EF4-FFF2-40B4-BE49-F238E27FC236}">
                        <a16:creationId xmlns:a16="http://schemas.microsoft.com/office/drawing/2014/main" id="{57669776-CAF1-4DEA-9FAC-C1B71207BE2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99" name="フリーフォーム: 図形 998">
                    <a:extLst>
                      <a:ext uri="{FF2B5EF4-FFF2-40B4-BE49-F238E27FC236}">
                        <a16:creationId xmlns:a16="http://schemas.microsoft.com/office/drawing/2014/main" id="{3A2C4BA8-9042-4D8A-8C8D-866CBF23601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990" name="正方形/長方形 989">
                <a:extLst>
                  <a:ext uri="{FF2B5EF4-FFF2-40B4-BE49-F238E27FC236}">
                    <a16:creationId xmlns:a16="http://schemas.microsoft.com/office/drawing/2014/main" id="{443E96FD-068B-4973-B7DD-13DAF8888019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B2D5F761-8CD4-41C4-82E9-3CEB150D2849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35FC052E-B22C-4487-ACA5-567107E0A871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D9272D94-87CB-4C63-9C65-F79C7327A7D7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4" name="正方形/長方形 993">
                <a:extLst>
                  <a:ext uri="{FF2B5EF4-FFF2-40B4-BE49-F238E27FC236}">
                    <a16:creationId xmlns:a16="http://schemas.microsoft.com/office/drawing/2014/main" id="{6CD373F4-6E7F-4076-B2D5-79C863E20C36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93E5D491-CB37-47E9-BA8A-E0A0CD2914C5}"/>
                </a:ext>
              </a:extLst>
            </p:cNvPr>
            <p:cNvGrpSpPr/>
            <p:nvPr/>
          </p:nvGrpSpPr>
          <p:grpSpPr>
            <a:xfrm>
              <a:off x="590867" y="-6505"/>
              <a:ext cx="2086063" cy="1457748"/>
              <a:chOff x="1634189" y="2889192"/>
              <a:chExt cx="1631436" cy="1140053"/>
            </a:xfrm>
          </p:grpSpPr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567AD0A0-BBCB-4428-89BD-AED2951F3099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980" name="グループ化 979">
                  <a:extLst>
                    <a:ext uri="{FF2B5EF4-FFF2-40B4-BE49-F238E27FC236}">
                      <a16:creationId xmlns:a16="http://schemas.microsoft.com/office/drawing/2014/main" id="{C2FB1A67-3B94-4F7D-BB82-CAA40061837E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87" name="台形 986">
                    <a:extLst>
                      <a:ext uri="{FF2B5EF4-FFF2-40B4-BE49-F238E27FC236}">
                        <a16:creationId xmlns:a16="http://schemas.microsoft.com/office/drawing/2014/main" id="{367BC622-B436-4145-8C81-96E09563F64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88" name="フリーフォーム: 図形 987">
                    <a:extLst>
                      <a:ext uri="{FF2B5EF4-FFF2-40B4-BE49-F238E27FC236}">
                        <a16:creationId xmlns:a16="http://schemas.microsoft.com/office/drawing/2014/main" id="{8E9BC2E2-9B54-404D-A427-1529A444871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981" name="グループ化 980">
                  <a:extLst>
                    <a:ext uri="{FF2B5EF4-FFF2-40B4-BE49-F238E27FC236}">
                      <a16:creationId xmlns:a16="http://schemas.microsoft.com/office/drawing/2014/main" id="{048483A0-12FB-4677-9C54-664E53362F2F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85" name="台形 984">
                    <a:extLst>
                      <a:ext uri="{FF2B5EF4-FFF2-40B4-BE49-F238E27FC236}">
                        <a16:creationId xmlns:a16="http://schemas.microsoft.com/office/drawing/2014/main" id="{CF848996-B233-48E5-AA9E-E8488EA4112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86" name="フリーフォーム: 図形 985">
                    <a:extLst>
                      <a:ext uri="{FF2B5EF4-FFF2-40B4-BE49-F238E27FC236}">
                        <a16:creationId xmlns:a16="http://schemas.microsoft.com/office/drawing/2014/main" id="{DE8EF4BD-1E39-40A1-B495-668FE56BB91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982" name="グループ化 981">
                  <a:extLst>
                    <a:ext uri="{FF2B5EF4-FFF2-40B4-BE49-F238E27FC236}">
                      <a16:creationId xmlns:a16="http://schemas.microsoft.com/office/drawing/2014/main" id="{274F67BA-E662-4957-90A4-BC5C2AD6A6AB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83" name="台形 982">
                    <a:extLst>
                      <a:ext uri="{FF2B5EF4-FFF2-40B4-BE49-F238E27FC236}">
                        <a16:creationId xmlns:a16="http://schemas.microsoft.com/office/drawing/2014/main" id="{B9965307-223F-4985-B19F-2B3C16F9DAE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84" name="フリーフォーム: 図形 983">
                    <a:extLst>
                      <a:ext uri="{FF2B5EF4-FFF2-40B4-BE49-F238E27FC236}">
                        <a16:creationId xmlns:a16="http://schemas.microsoft.com/office/drawing/2014/main" id="{276EF584-5700-46F9-B9D8-37BF02DF4E9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975" name="正方形/長方形 974">
                <a:extLst>
                  <a:ext uri="{FF2B5EF4-FFF2-40B4-BE49-F238E27FC236}">
                    <a16:creationId xmlns:a16="http://schemas.microsoft.com/office/drawing/2014/main" id="{38A314C1-3B9C-4251-BA4C-962A341CDF0F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DF48070E-CAE7-42F0-B4B5-A22B6E7B721E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74CEFA2E-2C91-470B-BCE1-7533B7A1012F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ED18288D-383A-4F3F-80F4-EB5FB5EF9AA9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9" name="正方形/長方形 978">
                <a:extLst>
                  <a:ext uri="{FF2B5EF4-FFF2-40B4-BE49-F238E27FC236}">
                    <a16:creationId xmlns:a16="http://schemas.microsoft.com/office/drawing/2014/main" id="{EF9803E4-30F4-430F-8D14-488B3E6352C7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8" name="グループ化 957">
              <a:extLst>
                <a:ext uri="{FF2B5EF4-FFF2-40B4-BE49-F238E27FC236}">
                  <a16:creationId xmlns:a16="http://schemas.microsoft.com/office/drawing/2014/main" id="{DD25970D-612B-40D3-BE6D-211CBE2F74B3}"/>
                </a:ext>
              </a:extLst>
            </p:cNvPr>
            <p:cNvGrpSpPr/>
            <p:nvPr/>
          </p:nvGrpSpPr>
          <p:grpSpPr>
            <a:xfrm>
              <a:off x="939886" y="190950"/>
              <a:ext cx="2086063" cy="1457748"/>
              <a:chOff x="1634189" y="2889192"/>
              <a:chExt cx="1631436" cy="1140053"/>
            </a:xfrm>
          </p:grpSpPr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D0C9DCC4-DD29-4016-A95D-F66868B2D556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965" name="グループ化 964">
                  <a:extLst>
                    <a:ext uri="{FF2B5EF4-FFF2-40B4-BE49-F238E27FC236}">
                      <a16:creationId xmlns:a16="http://schemas.microsoft.com/office/drawing/2014/main" id="{0E6ECA44-8DBA-4A49-9297-F70F8B9F193A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72" name="台形 971">
                    <a:extLst>
                      <a:ext uri="{FF2B5EF4-FFF2-40B4-BE49-F238E27FC236}">
                        <a16:creationId xmlns:a16="http://schemas.microsoft.com/office/drawing/2014/main" id="{575A4C62-7BA4-45FA-946D-7544AB1AB32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3" name="フリーフォーム: 図形 972">
                    <a:extLst>
                      <a:ext uri="{FF2B5EF4-FFF2-40B4-BE49-F238E27FC236}">
                        <a16:creationId xmlns:a16="http://schemas.microsoft.com/office/drawing/2014/main" id="{CB7AFBF2-1836-40C4-A644-3F88B0F8C18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717CB1E8-A31E-463A-B926-755CEFF5A8C3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70" name="台形 969">
                    <a:extLst>
                      <a:ext uri="{FF2B5EF4-FFF2-40B4-BE49-F238E27FC236}">
                        <a16:creationId xmlns:a16="http://schemas.microsoft.com/office/drawing/2014/main" id="{3E8A91A0-B113-4F4D-BD65-BA0578E3E4A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1" name="フリーフォーム: 図形 970">
                    <a:extLst>
                      <a:ext uri="{FF2B5EF4-FFF2-40B4-BE49-F238E27FC236}">
                        <a16:creationId xmlns:a16="http://schemas.microsoft.com/office/drawing/2014/main" id="{E6F308D6-6E5E-4D10-B3C5-142C52301F7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06B8EE53-59E3-4DE0-AD85-2731DA2E2099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68" name="台形 967">
                    <a:extLst>
                      <a:ext uri="{FF2B5EF4-FFF2-40B4-BE49-F238E27FC236}">
                        <a16:creationId xmlns:a16="http://schemas.microsoft.com/office/drawing/2014/main" id="{9530F6F5-7C2E-44EF-80D1-8EE47AC7700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69" name="フリーフォーム: 図形 968">
                    <a:extLst>
                      <a:ext uri="{FF2B5EF4-FFF2-40B4-BE49-F238E27FC236}">
                        <a16:creationId xmlns:a16="http://schemas.microsoft.com/office/drawing/2014/main" id="{8734637B-9184-42B2-8C28-B81964A51DC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960" name="正方形/長方形 959">
                <a:extLst>
                  <a:ext uri="{FF2B5EF4-FFF2-40B4-BE49-F238E27FC236}">
                    <a16:creationId xmlns:a16="http://schemas.microsoft.com/office/drawing/2014/main" id="{A68EFCDB-5D97-4D2D-9100-30C0FC3A56A6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DC2B99D6-7FB7-4DB9-B772-2CBBBC3EF7C3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68F2EB5B-44CB-4FC0-8C27-183137D41BA5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BAE88E9D-1DF4-473B-B909-60B4CB6AB3F6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4" name="正方形/長方形 963">
                <a:extLst>
                  <a:ext uri="{FF2B5EF4-FFF2-40B4-BE49-F238E27FC236}">
                    <a16:creationId xmlns:a16="http://schemas.microsoft.com/office/drawing/2014/main" id="{279F0FA3-224B-4D06-B426-8863836717B8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群馬県と言えば・・・</a:t>
            </a:r>
          </a:p>
        </p:txBody>
      </p:sp>
      <p:sp>
        <p:nvSpPr>
          <p:cNvPr id="585" name="テキスト ボックス 584">
            <a:extLst>
              <a:ext uri="{FF2B5EF4-FFF2-40B4-BE49-F238E27FC236}">
                <a16:creationId xmlns:a16="http://schemas.microsoft.com/office/drawing/2014/main" id="{ABDFD981-7F8B-46DB-9B5E-257A150B4C6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丹生湖ひまわり畑</a:t>
            </a:r>
          </a:p>
        </p:txBody>
      </p:sp>
      <p:sp>
        <p:nvSpPr>
          <p:cNvPr id="586" name="テキスト ボックス 585">
            <a:extLst>
              <a:ext uri="{FF2B5EF4-FFF2-40B4-BE49-F238E27FC236}">
                <a16:creationId xmlns:a16="http://schemas.microsoft.com/office/drawing/2014/main" id="{07023994-4B68-4F34-A344-CF175603EA14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群馬サファリパーク</a:t>
            </a:r>
          </a:p>
        </p:txBody>
      </p:sp>
      <p:sp>
        <p:nvSpPr>
          <p:cNvPr id="587" name="テキスト ボックス 586">
            <a:extLst>
              <a:ext uri="{FF2B5EF4-FFF2-40B4-BE49-F238E27FC236}">
                <a16:creationId xmlns:a16="http://schemas.microsoft.com/office/drawing/2014/main" id="{4CC5A5E0-8D47-4270-96AC-F94B8C9ACC5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赤城神社</a:t>
            </a:r>
          </a:p>
        </p:txBody>
      </p:sp>
      <p:sp>
        <p:nvSpPr>
          <p:cNvPr id="588" name="テキスト ボックス 587">
            <a:extLst>
              <a:ext uri="{FF2B5EF4-FFF2-40B4-BE49-F238E27FC236}">
                <a16:creationId xmlns:a16="http://schemas.microsoft.com/office/drawing/2014/main" id="{7A0BE86F-2B41-42CE-A6C2-BF43527A7578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草津温泉</a:t>
            </a:r>
          </a:p>
        </p:txBody>
      </p:sp>
      <p:sp>
        <p:nvSpPr>
          <p:cNvPr id="589" name="テキスト ボックス 588">
            <a:extLst>
              <a:ext uri="{FF2B5EF4-FFF2-40B4-BE49-F238E27FC236}">
                <a16:creationId xmlns:a16="http://schemas.microsoft.com/office/drawing/2014/main" id="{583389B6-2FBC-4C45-89F4-9BB4CECF371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高崎白衣大観音</a:t>
            </a:r>
          </a:p>
        </p:txBody>
      </p:sp>
      <p:sp>
        <p:nvSpPr>
          <p:cNvPr id="590" name="テキスト ボックス 589">
            <a:extLst>
              <a:ext uri="{FF2B5EF4-FFF2-40B4-BE49-F238E27FC236}">
                <a16:creationId xmlns:a16="http://schemas.microsoft.com/office/drawing/2014/main" id="{AF7F1370-4700-4CA4-9A6F-E1A3F61408D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高崎ダルマ市</a:t>
            </a:r>
          </a:p>
        </p:txBody>
      </p:sp>
      <p:grpSp>
        <p:nvGrpSpPr>
          <p:cNvPr id="591" name="グループ化 590">
            <a:extLst>
              <a:ext uri="{FF2B5EF4-FFF2-40B4-BE49-F238E27FC236}">
                <a16:creationId xmlns:a16="http://schemas.microsoft.com/office/drawing/2014/main" id="{4E6760C3-3C33-454D-9427-89870B5F2008}"/>
              </a:ext>
            </a:extLst>
          </p:cNvPr>
          <p:cNvGrpSpPr/>
          <p:nvPr/>
        </p:nvGrpSpPr>
        <p:grpSpPr>
          <a:xfrm>
            <a:off x="3870547" y="4125398"/>
            <a:ext cx="2236232" cy="1977866"/>
            <a:chOff x="2313094" y="4734228"/>
            <a:chExt cx="1538595" cy="1360831"/>
          </a:xfrm>
        </p:grpSpPr>
        <p:sp>
          <p:nvSpPr>
            <p:cNvPr id="592" name="楕円 591">
              <a:extLst>
                <a:ext uri="{FF2B5EF4-FFF2-40B4-BE49-F238E27FC236}">
                  <a16:creationId xmlns:a16="http://schemas.microsoft.com/office/drawing/2014/main" id="{25D28A1A-E137-4948-AC58-79E5B656F80D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18338BEF-E174-48BB-BCEF-E1C60A922D3C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A8D2167B-FE6F-4B7E-BED5-824E74167065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6EE2F146-A387-4E09-8FB1-22D9C3F73C19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2BE7AE49-22B5-46FA-8F3C-394802573164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665036FB-627A-400B-B1FF-37CF2FDB09E2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A7A8654F-3BDA-4866-837A-377D2471FB49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56E61957-9B9F-4C93-8B54-9FEA99758123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F45AC3AA-ABBB-4D37-9348-E02D7B051A0E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634" name="円/楕円 834">
                  <a:extLst>
                    <a:ext uri="{FF2B5EF4-FFF2-40B4-BE49-F238E27FC236}">
                      <a16:creationId xmlns:a16="http://schemas.microsoft.com/office/drawing/2014/main" id="{6EC679B4-8412-4FC2-A489-6D1699B76977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円/楕円 835">
                  <a:extLst>
                    <a:ext uri="{FF2B5EF4-FFF2-40B4-BE49-F238E27FC236}">
                      <a16:creationId xmlns:a16="http://schemas.microsoft.com/office/drawing/2014/main" id="{5196A0AF-7A10-4864-B778-11BE4EFF43B5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6" name="円/楕円 836">
                  <a:extLst>
                    <a:ext uri="{FF2B5EF4-FFF2-40B4-BE49-F238E27FC236}">
                      <a16:creationId xmlns:a16="http://schemas.microsoft.com/office/drawing/2014/main" id="{81692B45-12CD-4931-96EB-29EAFE9913C8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7" name="円/楕円 837">
                  <a:extLst>
                    <a:ext uri="{FF2B5EF4-FFF2-40B4-BE49-F238E27FC236}">
                      <a16:creationId xmlns:a16="http://schemas.microsoft.com/office/drawing/2014/main" id="{33C415CD-72EA-45A4-9CE6-492DEE7648A7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0819D7F5-977D-4B2A-AB05-CFCDBB807845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632" name="円/楕円 838">
                  <a:extLst>
                    <a:ext uri="{FF2B5EF4-FFF2-40B4-BE49-F238E27FC236}">
                      <a16:creationId xmlns:a16="http://schemas.microsoft.com/office/drawing/2014/main" id="{B64FA016-7ED3-43C9-88E8-0E0D81B75726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3" name="円/楕円 839">
                  <a:extLst>
                    <a:ext uri="{FF2B5EF4-FFF2-40B4-BE49-F238E27FC236}">
                      <a16:creationId xmlns:a16="http://schemas.microsoft.com/office/drawing/2014/main" id="{8DCEFE17-9095-4166-895B-CFA851E60F46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5" name="円/楕円 840">
                <a:extLst>
                  <a:ext uri="{FF2B5EF4-FFF2-40B4-BE49-F238E27FC236}">
                    <a16:creationId xmlns:a16="http://schemas.microsoft.com/office/drawing/2014/main" id="{3A80AA92-D6D1-4107-BE11-18436F8CA2CA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375B17D5-758A-4007-92F1-956216DCC950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630" name="フローチャート: 端子 685">
                  <a:extLst>
                    <a:ext uri="{FF2B5EF4-FFF2-40B4-BE49-F238E27FC236}">
                      <a16:creationId xmlns:a16="http://schemas.microsoft.com/office/drawing/2014/main" id="{A5C72428-2611-4A73-B61F-2A668BA312A4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1" name="フローチャート: 端子 686">
                  <a:extLst>
                    <a:ext uri="{FF2B5EF4-FFF2-40B4-BE49-F238E27FC236}">
                      <a16:creationId xmlns:a16="http://schemas.microsoft.com/office/drawing/2014/main" id="{CB82319B-AFEC-4278-AF88-5E2BCADA3CF4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7" name="台形 626">
                <a:extLst>
                  <a:ext uri="{FF2B5EF4-FFF2-40B4-BE49-F238E27FC236}">
                    <a16:creationId xmlns:a16="http://schemas.microsoft.com/office/drawing/2014/main" id="{A058EC75-2ADA-4304-AE1E-BB374EC2F7A9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8" name="フリーフォーム 1196">
                <a:extLst>
                  <a:ext uri="{FF2B5EF4-FFF2-40B4-BE49-F238E27FC236}">
                    <a16:creationId xmlns:a16="http://schemas.microsoft.com/office/drawing/2014/main" id="{8674C959-48C0-4773-BD78-74909382456D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9" name="円/楕円 4">
                <a:extLst>
                  <a:ext uri="{FF2B5EF4-FFF2-40B4-BE49-F238E27FC236}">
                    <a16:creationId xmlns:a16="http://schemas.microsoft.com/office/drawing/2014/main" id="{4511BAFA-882D-4599-9F8C-36483367F12D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5" name="月 594">
              <a:extLst>
                <a:ext uri="{FF2B5EF4-FFF2-40B4-BE49-F238E27FC236}">
                  <a16:creationId xmlns:a16="http://schemas.microsoft.com/office/drawing/2014/main" id="{13CFBAD2-F637-44EE-9F90-225AFBD89B81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96" name="月 595">
              <a:extLst>
                <a:ext uri="{FF2B5EF4-FFF2-40B4-BE49-F238E27FC236}">
                  <a16:creationId xmlns:a16="http://schemas.microsoft.com/office/drawing/2014/main" id="{5AEDD702-AC87-4414-9691-602ADC2EC6FF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97" name="楕円 596">
              <a:extLst>
                <a:ext uri="{FF2B5EF4-FFF2-40B4-BE49-F238E27FC236}">
                  <a16:creationId xmlns:a16="http://schemas.microsoft.com/office/drawing/2014/main" id="{CF4BC72A-0C76-4F2A-AD56-32C55BC63034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98" name="楕円 597">
              <a:extLst>
                <a:ext uri="{FF2B5EF4-FFF2-40B4-BE49-F238E27FC236}">
                  <a16:creationId xmlns:a16="http://schemas.microsoft.com/office/drawing/2014/main" id="{C1FFE29A-FEE6-4D86-83F1-F07696CD0904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88F9A556-90C0-4A28-B45C-55721476566D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83286853-6576-4BAB-899C-47BFE4CD8D20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317CD0A0-8F1B-4E96-924C-E197F7DBA88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8B362C04-9F9D-4976-946D-90CD763FB29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EE803EB2-DD76-4630-BD28-AA8994D000B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A78BE3F6-C152-48BB-82C7-7F61F6252C6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D7E64729-FF0A-4BFF-86D6-EAB035F7676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DE02D311-5E79-43B4-B636-6C0D7353C148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3FDDE6E6-7E2E-4A7E-A9BB-F9CE2596EF5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01E9F57A-1313-42E6-ABC0-87DC149262E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15A6E3D2-361A-4EA8-AF5C-E6A5D43AE0C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37C886E9-31EF-4495-95E0-33477F019CA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F029E20E-1222-4624-8C13-68A70E7F933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50A7A606-27F6-4534-A6D4-DAF2DE2E2D73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69AE4F1E-FCB9-4FFC-871F-8250EF38E4BB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D4DD69A7-9A3F-45DD-AFB4-E887767CAFB2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CB38508B-842F-4700-ABBB-97C1712232EF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DAB8BADA-2D6D-4BC2-B21B-FA859F0E5663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84B7513B-292E-448A-8F18-59B243D31FC8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EA901FD1-FBC0-4292-BF89-0FBAAC7A391C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1431FF04-0B17-4A8F-9417-2AD877F84556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1A1228CB-08D5-4797-9156-E80C2E91E868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9" name="楕円 608">
                  <a:extLst>
                    <a:ext uri="{FF2B5EF4-FFF2-40B4-BE49-F238E27FC236}">
                      <a16:creationId xmlns:a16="http://schemas.microsoft.com/office/drawing/2014/main" id="{42E99E43-843E-4E6A-A06E-2FB8AF2A45DA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3B08AFC1-695D-4EBA-8AA1-B2C8FDBB4B07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F13ABDB5-092E-423C-902A-009BE4E6E0C9}"/>
              </a:ext>
            </a:extLst>
          </p:cNvPr>
          <p:cNvGrpSpPr/>
          <p:nvPr/>
        </p:nvGrpSpPr>
        <p:grpSpPr>
          <a:xfrm>
            <a:off x="770247" y="3854772"/>
            <a:ext cx="2471468" cy="2471468"/>
            <a:chOff x="586904" y="1086928"/>
            <a:chExt cx="2471468" cy="2471468"/>
          </a:xfrm>
        </p:grpSpPr>
        <p:sp>
          <p:nvSpPr>
            <p:cNvPr id="644" name="楕円 643">
              <a:extLst>
                <a:ext uri="{FF2B5EF4-FFF2-40B4-BE49-F238E27FC236}">
                  <a16:creationId xmlns:a16="http://schemas.microsoft.com/office/drawing/2014/main" id="{0326ACD9-B184-483F-8478-89901AF4E0A3}"/>
                </a:ext>
              </a:extLst>
            </p:cNvPr>
            <p:cNvSpPr/>
            <p:nvPr/>
          </p:nvSpPr>
          <p:spPr>
            <a:xfrm>
              <a:off x="586904" y="1086928"/>
              <a:ext cx="2471468" cy="2471468"/>
            </a:xfrm>
            <a:prstGeom prst="ellipse">
              <a:avLst/>
            </a:prstGeom>
            <a:gradFill flip="none" rotWithShape="1">
              <a:gsLst>
                <a:gs pos="0">
                  <a:srgbClr val="33CC33"/>
                </a:gs>
                <a:gs pos="100000">
                  <a:srgbClr val="0066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5" name="Freeform 19">
              <a:extLst>
                <a:ext uri="{FF2B5EF4-FFF2-40B4-BE49-F238E27FC236}">
                  <a16:creationId xmlns:a16="http://schemas.microsoft.com/office/drawing/2014/main" id="{83D6F32F-CFC5-4EF9-937C-BD76919AB36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8135" y="1922162"/>
              <a:ext cx="1828844" cy="1327060"/>
            </a:xfrm>
            <a:custGeom>
              <a:avLst/>
              <a:gdLst>
                <a:gd name="T0" fmla="*/ 129 w 1713"/>
                <a:gd name="T1" fmla="*/ 302 h 1243"/>
                <a:gd name="T2" fmla="*/ 55 w 1713"/>
                <a:gd name="T3" fmla="*/ 397 h 1243"/>
                <a:gd name="T4" fmla="*/ 0 w 1713"/>
                <a:gd name="T5" fmla="*/ 498 h 1243"/>
                <a:gd name="T6" fmla="*/ 36 w 1713"/>
                <a:gd name="T7" fmla="*/ 593 h 1243"/>
                <a:gd name="T8" fmla="*/ 76 w 1713"/>
                <a:gd name="T9" fmla="*/ 606 h 1243"/>
                <a:gd name="T10" fmla="*/ 147 w 1713"/>
                <a:gd name="T11" fmla="*/ 599 h 1243"/>
                <a:gd name="T12" fmla="*/ 178 w 1713"/>
                <a:gd name="T13" fmla="*/ 565 h 1243"/>
                <a:gd name="T14" fmla="*/ 233 w 1713"/>
                <a:gd name="T15" fmla="*/ 618 h 1243"/>
                <a:gd name="T16" fmla="*/ 326 w 1713"/>
                <a:gd name="T17" fmla="*/ 578 h 1243"/>
                <a:gd name="T18" fmla="*/ 364 w 1713"/>
                <a:gd name="T19" fmla="*/ 617 h 1243"/>
                <a:gd name="T20" fmla="*/ 352 w 1713"/>
                <a:gd name="T21" fmla="*/ 721 h 1243"/>
                <a:gd name="T22" fmla="*/ 143 w 1713"/>
                <a:gd name="T23" fmla="*/ 1042 h 1243"/>
                <a:gd name="T24" fmla="*/ 83 w 1713"/>
                <a:gd name="T25" fmla="*/ 1119 h 1243"/>
                <a:gd name="T26" fmla="*/ 116 w 1713"/>
                <a:gd name="T27" fmla="*/ 1162 h 1243"/>
                <a:gd name="T28" fmla="*/ 180 w 1713"/>
                <a:gd name="T29" fmla="*/ 1140 h 1243"/>
                <a:gd name="T30" fmla="*/ 248 w 1713"/>
                <a:gd name="T31" fmla="*/ 1043 h 1243"/>
                <a:gd name="T32" fmla="*/ 395 w 1713"/>
                <a:gd name="T33" fmla="*/ 935 h 1243"/>
                <a:gd name="T34" fmla="*/ 561 w 1713"/>
                <a:gd name="T35" fmla="*/ 843 h 1243"/>
                <a:gd name="T36" fmla="*/ 586 w 1713"/>
                <a:gd name="T37" fmla="*/ 1037 h 1243"/>
                <a:gd name="T38" fmla="*/ 564 w 1713"/>
                <a:gd name="T39" fmla="*/ 1124 h 1243"/>
                <a:gd name="T40" fmla="*/ 509 w 1713"/>
                <a:gd name="T41" fmla="*/ 1183 h 1243"/>
                <a:gd name="T42" fmla="*/ 534 w 1713"/>
                <a:gd name="T43" fmla="*/ 1220 h 1243"/>
                <a:gd name="T44" fmla="*/ 578 w 1713"/>
                <a:gd name="T45" fmla="*/ 1235 h 1243"/>
                <a:gd name="T46" fmla="*/ 638 w 1713"/>
                <a:gd name="T47" fmla="*/ 1228 h 1243"/>
                <a:gd name="T48" fmla="*/ 685 w 1713"/>
                <a:gd name="T49" fmla="*/ 1101 h 1243"/>
                <a:gd name="T50" fmla="*/ 751 w 1713"/>
                <a:gd name="T51" fmla="*/ 868 h 1243"/>
                <a:gd name="T52" fmla="*/ 855 w 1713"/>
                <a:gd name="T53" fmla="*/ 816 h 1243"/>
                <a:gd name="T54" fmla="*/ 910 w 1713"/>
                <a:gd name="T55" fmla="*/ 813 h 1243"/>
                <a:gd name="T56" fmla="*/ 934 w 1713"/>
                <a:gd name="T57" fmla="*/ 816 h 1243"/>
                <a:gd name="T58" fmla="*/ 1011 w 1713"/>
                <a:gd name="T59" fmla="*/ 806 h 1243"/>
                <a:gd name="T60" fmla="*/ 1088 w 1713"/>
                <a:gd name="T61" fmla="*/ 825 h 1243"/>
                <a:gd name="T62" fmla="*/ 1108 w 1713"/>
                <a:gd name="T63" fmla="*/ 913 h 1243"/>
                <a:gd name="T64" fmla="*/ 1059 w 1713"/>
                <a:gd name="T65" fmla="*/ 1048 h 1243"/>
                <a:gd name="T66" fmla="*/ 998 w 1713"/>
                <a:gd name="T67" fmla="*/ 1060 h 1243"/>
                <a:gd name="T68" fmla="*/ 972 w 1713"/>
                <a:gd name="T69" fmla="*/ 1103 h 1243"/>
                <a:gd name="T70" fmla="*/ 1004 w 1713"/>
                <a:gd name="T71" fmla="*/ 1139 h 1243"/>
                <a:gd name="T72" fmla="*/ 1075 w 1713"/>
                <a:gd name="T73" fmla="*/ 1125 h 1243"/>
                <a:gd name="T74" fmla="*/ 1145 w 1713"/>
                <a:gd name="T75" fmla="*/ 1033 h 1243"/>
                <a:gd name="T76" fmla="*/ 1200 w 1713"/>
                <a:gd name="T77" fmla="*/ 877 h 1243"/>
                <a:gd name="T78" fmla="*/ 1237 w 1713"/>
                <a:gd name="T79" fmla="*/ 743 h 1243"/>
                <a:gd name="T80" fmla="*/ 1469 w 1713"/>
                <a:gd name="T81" fmla="*/ 867 h 1243"/>
                <a:gd name="T82" fmla="*/ 1509 w 1713"/>
                <a:gd name="T83" fmla="*/ 984 h 1243"/>
                <a:gd name="T84" fmla="*/ 1512 w 1713"/>
                <a:gd name="T85" fmla="*/ 1072 h 1243"/>
                <a:gd name="T86" fmla="*/ 1560 w 1713"/>
                <a:gd name="T87" fmla="*/ 1082 h 1243"/>
                <a:gd name="T88" fmla="*/ 1585 w 1713"/>
                <a:gd name="T89" fmla="*/ 991 h 1243"/>
                <a:gd name="T90" fmla="*/ 1576 w 1713"/>
                <a:gd name="T91" fmla="*/ 810 h 1243"/>
                <a:gd name="T92" fmla="*/ 1521 w 1713"/>
                <a:gd name="T93" fmla="*/ 745 h 1243"/>
                <a:gd name="T94" fmla="*/ 1494 w 1713"/>
                <a:gd name="T95" fmla="*/ 510 h 1243"/>
                <a:gd name="T96" fmla="*/ 1472 w 1713"/>
                <a:gd name="T97" fmla="*/ 367 h 1243"/>
                <a:gd name="T98" fmla="*/ 1603 w 1713"/>
                <a:gd name="T99" fmla="*/ 247 h 1243"/>
                <a:gd name="T100" fmla="*/ 1709 w 1713"/>
                <a:gd name="T101" fmla="*/ 82 h 1243"/>
                <a:gd name="T102" fmla="*/ 1679 w 1713"/>
                <a:gd name="T103" fmla="*/ 0 h 1243"/>
                <a:gd name="T104" fmla="*/ 1674 w 1713"/>
                <a:gd name="T105" fmla="*/ 89 h 1243"/>
                <a:gd name="T106" fmla="*/ 1539 w 1713"/>
                <a:gd name="T107" fmla="*/ 232 h 1243"/>
                <a:gd name="T108" fmla="*/ 1431 w 1713"/>
                <a:gd name="T109" fmla="*/ 317 h 1243"/>
                <a:gd name="T110" fmla="*/ 1248 w 1713"/>
                <a:gd name="T111" fmla="*/ 309 h 1243"/>
                <a:gd name="T112" fmla="*/ 839 w 1713"/>
                <a:gd name="T113" fmla="*/ 333 h 1243"/>
                <a:gd name="T114" fmla="*/ 572 w 1713"/>
                <a:gd name="T115" fmla="*/ 294 h 1243"/>
                <a:gd name="T116" fmla="*/ 323 w 1713"/>
                <a:gd name="T117" fmla="*/ 241 h 1243"/>
                <a:gd name="T118" fmla="*/ 282 w 1713"/>
                <a:gd name="T119" fmla="*/ 202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13" h="1243">
                  <a:moveTo>
                    <a:pt x="227" y="268"/>
                  </a:moveTo>
                  <a:lnTo>
                    <a:pt x="227" y="268"/>
                  </a:lnTo>
                  <a:lnTo>
                    <a:pt x="211" y="268"/>
                  </a:lnTo>
                  <a:lnTo>
                    <a:pt x="193" y="268"/>
                  </a:lnTo>
                  <a:lnTo>
                    <a:pt x="184" y="270"/>
                  </a:lnTo>
                  <a:lnTo>
                    <a:pt x="175" y="273"/>
                  </a:lnTo>
                  <a:lnTo>
                    <a:pt x="166" y="278"/>
                  </a:lnTo>
                  <a:lnTo>
                    <a:pt x="156" y="285"/>
                  </a:lnTo>
                  <a:lnTo>
                    <a:pt x="156" y="285"/>
                  </a:lnTo>
                  <a:lnTo>
                    <a:pt x="129" y="302"/>
                  </a:lnTo>
                  <a:lnTo>
                    <a:pt x="101" y="320"/>
                  </a:lnTo>
                  <a:lnTo>
                    <a:pt x="77" y="337"/>
                  </a:lnTo>
                  <a:lnTo>
                    <a:pt x="70" y="345"/>
                  </a:lnTo>
                  <a:lnTo>
                    <a:pt x="65" y="351"/>
                  </a:lnTo>
                  <a:lnTo>
                    <a:pt x="65" y="351"/>
                  </a:lnTo>
                  <a:lnTo>
                    <a:pt x="62" y="363"/>
                  </a:lnTo>
                  <a:lnTo>
                    <a:pt x="61" y="373"/>
                  </a:lnTo>
                  <a:lnTo>
                    <a:pt x="59" y="385"/>
                  </a:lnTo>
                  <a:lnTo>
                    <a:pt x="58" y="391"/>
                  </a:lnTo>
                  <a:lnTo>
                    <a:pt x="55" y="397"/>
                  </a:lnTo>
                  <a:lnTo>
                    <a:pt x="55" y="397"/>
                  </a:lnTo>
                  <a:lnTo>
                    <a:pt x="36" y="428"/>
                  </a:lnTo>
                  <a:lnTo>
                    <a:pt x="25" y="443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9" y="467"/>
                  </a:lnTo>
                  <a:lnTo>
                    <a:pt x="4" y="474"/>
                  </a:lnTo>
                  <a:lnTo>
                    <a:pt x="1" y="482"/>
                  </a:lnTo>
                  <a:lnTo>
                    <a:pt x="0" y="489"/>
                  </a:lnTo>
                  <a:lnTo>
                    <a:pt x="0" y="498"/>
                  </a:lnTo>
                  <a:lnTo>
                    <a:pt x="1" y="508"/>
                  </a:lnTo>
                  <a:lnTo>
                    <a:pt x="4" y="517"/>
                  </a:lnTo>
                  <a:lnTo>
                    <a:pt x="4" y="517"/>
                  </a:lnTo>
                  <a:lnTo>
                    <a:pt x="13" y="541"/>
                  </a:lnTo>
                  <a:lnTo>
                    <a:pt x="16" y="545"/>
                  </a:lnTo>
                  <a:lnTo>
                    <a:pt x="16" y="545"/>
                  </a:lnTo>
                  <a:lnTo>
                    <a:pt x="19" y="550"/>
                  </a:lnTo>
                  <a:lnTo>
                    <a:pt x="24" y="560"/>
                  </a:lnTo>
                  <a:lnTo>
                    <a:pt x="24" y="560"/>
                  </a:lnTo>
                  <a:lnTo>
                    <a:pt x="36" y="593"/>
                  </a:lnTo>
                  <a:lnTo>
                    <a:pt x="45" y="593"/>
                  </a:lnTo>
                  <a:lnTo>
                    <a:pt x="61" y="606"/>
                  </a:lnTo>
                  <a:lnTo>
                    <a:pt x="61" y="606"/>
                  </a:lnTo>
                  <a:lnTo>
                    <a:pt x="61" y="602"/>
                  </a:lnTo>
                  <a:lnTo>
                    <a:pt x="62" y="599"/>
                  </a:lnTo>
                  <a:lnTo>
                    <a:pt x="64" y="598"/>
                  </a:lnTo>
                  <a:lnTo>
                    <a:pt x="64" y="598"/>
                  </a:lnTo>
                  <a:lnTo>
                    <a:pt x="67" y="599"/>
                  </a:lnTo>
                  <a:lnTo>
                    <a:pt x="71" y="602"/>
                  </a:lnTo>
                  <a:lnTo>
                    <a:pt x="76" y="606"/>
                  </a:lnTo>
                  <a:lnTo>
                    <a:pt x="80" y="581"/>
                  </a:lnTo>
                  <a:lnTo>
                    <a:pt x="104" y="660"/>
                  </a:lnTo>
                  <a:lnTo>
                    <a:pt x="92" y="577"/>
                  </a:lnTo>
                  <a:lnTo>
                    <a:pt x="129" y="650"/>
                  </a:lnTo>
                  <a:lnTo>
                    <a:pt x="103" y="565"/>
                  </a:lnTo>
                  <a:lnTo>
                    <a:pt x="103" y="565"/>
                  </a:lnTo>
                  <a:lnTo>
                    <a:pt x="125" y="581"/>
                  </a:lnTo>
                  <a:lnTo>
                    <a:pt x="140" y="593"/>
                  </a:lnTo>
                  <a:lnTo>
                    <a:pt x="147" y="599"/>
                  </a:lnTo>
                  <a:lnTo>
                    <a:pt x="147" y="599"/>
                  </a:lnTo>
                  <a:lnTo>
                    <a:pt x="143" y="595"/>
                  </a:lnTo>
                  <a:lnTo>
                    <a:pt x="134" y="580"/>
                  </a:lnTo>
                  <a:lnTo>
                    <a:pt x="122" y="557"/>
                  </a:lnTo>
                  <a:lnTo>
                    <a:pt x="122" y="557"/>
                  </a:lnTo>
                  <a:lnTo>
                    <a:pt x="156" y="562"/>
                  </a:lnTo>
                  <a:lnTo>
                    <a:pt x="156" y="562"/>
                  </a:lnTo>
                  <a:lnTo>
                    <a:pt x="165" y="560"/>
                  </a:lnTo>
                  <a:lnTo>
                    <a:pt x="171" y="560"/>
                  </a:lnTo>
                  <a:lnTo>
                    <a:pt x="178" y="565"/>
                  </a:lnTo>
                  <a:lnTo>
                    <a:pt x="178" y="565"/>
                  </a:lnTo>
                  <a:lnTo>
                    <a:pt x="181" y="566"/>
                  </a:lnTo>
                  <a:lnTo>
                    <a:pt x="184" y="568"/>
                  </a:lnTo>
                  <a:lnTo>
                    <a:pt x="193" y="571"/>
                  </a:lnTo>
                  <a:lnTo>
                    <a:pt x="198" y="572"/>
                  </a:lnTo>
                  <a:lnTo>
                    <a:pt x="202" y="577"/>
                  </a:lnTo>
                  <a:lnTo>
                    <a:pt x="208" y="583"/>
                  </a:lnTo>
                  <a:lnTo>
                    <a:pt x="214" y="592"/>
                  </a:lnTo>
                  <a:lnTo>
                    <a:pt x="214" y="592"/>
                  </a:lnTo>
                  <a:lnTo>
                    <a:pt x="226" y="608"/>
                  </a:lnTo>
                  <a:lnTo>
                    <a:pt x="233" y="618"/>
                  </a:lnTo>
                  <a:lnTo>
                    <a:pt x="239" y="626"/>
                  </a:lnTo>
                  <a:lnTo>
                    <a:pt x="253" y="609"/>
                  </a:lnTo>
                  <a:lnTo>
                    <a:pt x="263" y="623"/>
                  </a:lnTo>
                  <a:lnTo>
                    <a:pt x="272" y="615"/>
                  </a:lnTo>
                  <a:lnTo>
                    <a:pt x="281" y="632"/>
                  </a:lnTo>
                  <a:lnTo>
                    <a:pt x="281" y="632"/>
                  </a:lnTo>
                  <a:lnTo>
                    <a:pt x="290" y="621"/>
                  </a:lnTo>
                  <a:lnTo>
                    <a:pt x="306" y="598"/>
                  </a:lnTo>
                  <a:lnTo>
                    <a:pt x="317" y="587"/>
                  </a:lnTo>
                  <a:lnTo>
                    <a:pt x="326" y="578"/>
                  </a:lnTo>
                  <a:lnTo>
                    <a:pt x="330" y="575"/>
                  </a:lnTo>
                  <a:lnTo>
                    <a:pt x="335" y="574"/>
                  </a:lnTo>
                  <a:lnTo>
                    <a:pt x="337" y="574"/>
                  </a:lnTo>
                  <a:lnTo>
                    <a:pt x="339" y="575"/>
                  </a:lnTo>
                  <a:lnTo>
                    <a:pt x="339" y="575"/>
                  </a:lnTo>
                  <a:lnTo>
                    <a:pt x="349" y="590"/>
                  </a:lnTo>
                  <a:lnTo>
                    <a:pt x="352" y="593"/>
                  </a:lnTo>
                  <a:lnTo>
                    <a:pt x="352" y="593"/>
                  </a:lnTo>
                  <a:lnTo>
                    <a:pt x="358" y="603"/>
                  </a:lnTo>
                  <a:lnTo>
                    <a:pt x="364" y="617"/>
                  </a:lnTo>
                  <a:lnTo>
                    <a:pt x="369" y="632"/>
                  </a:lnTo>
                  <a:lnTo>
                    <a:pt x="373" y="650"/>
                  </a:lnTo>
                  <a:lnTo>
                    <a:pt x="375" y="660"/>
                  </a:lnTo>
                  <a:lnTo>
                    <a:pt x="375" y="669"/>
                  </a:lnTo>
                  <a:lnTo>
                    <a:pt x="373" y="679"/>
                  </a:lnTo>
                  <a:lnTo>
                    <a:pt x="372" y="688"/>
                  </a:lnTo>
                  <a:lnTo>
                    <a:pt x="369" y="697"/>
                  </a:lnTo>
                  <a:lnTo>
                    <a:pt x="363" y="706"/>
                  </a:lnTo>
                  <a:lnTo>
                    <a:pt x="363" y="706"/>
                  </a:lnTo>
                  <a:lnTo>
                    <a:pt x="352" y="721"/>
                  </a:lnTo>
                  <a:lnTo>
                    <a:pt x="345" y="733"/>
                  </a:lnTo>
                  <a:lnTo>
                    <a:pt x="330" y="749"/>
                  </a:lnTo>
                  <a:lnTo>
                    <a:pt x="312" y="770"/>
                  </a:lnTo>
                  <a:lnTo>
                    <a:pt x="300" y="786"/>
                  </a:lnTo>
                  <a:lnTo>
                    <a:pt x="285" y="809"/>
                  </a:lnTo>
                  <a:lnTo>
                    <a:pt x="285" y="809"/>
                  </a:lnTo>
                  <a:lnTo>
                    <a:pt x="245" y="874"/>
                  </a:lnTo>
                  <a:lnTo>
                    <a:pt x="199" y="951"/>
                  </a:lnTo>
                  <a:lnTo>
                    <a:pt x="158" y="1018"/>
                  </a:lnTo>
                  <a:lnTo>
                    <a:pt x="143" y="1042"/>
                  </a:lnTo>
                  <a:lnTo>
                    <a:pt x="134" y="1055"/>
                  </a:lnTo>
                  <a:lnTo>
                    <a:pt x="134" y="1055"/>
                  </a:lnTo>
                  <a:lnTo>
                    <a:pt x="122" y="1067"/>
                  </a:lnTo>
                  <a:lnTo>
                    <a:pt x="110" y="1079"/>
                  </a:lnTo>
                  <a:lnTo>
                    <a:pt x="100" y="1088"/>
                  </a:lnTo>
                  <a:lnTo>
                    <a:pt x="95" y="1094"/>
                  </a:lnTo>
                  <a:lnTo>
                    <a:pt x="92" y="1098"/>
                  </a:lnTo>
                  <a:lnTo>
                    <a:pt x="92" y="1098"/>
                  </a:lnTo>
                  <a:lnTo>
                    <a:pt x="88" y="1109"/>
                  </a:lnTo>
                  <a:lnTo>
                    <a:pt x="83" y="1119"/>
                  </a:lnTo>
                  <a:lnTo>
                    <a:pt x="82" y="1130"/>
                  </a:lnTo>
                  <a:lnTo>
                    <a:pt x="80" y="1144"/>
                  </a:lnTo>
                  <a:lnTo>
                    <a:pt x="80" y="1144"/>
                  </a:lnTo>
                  <a:lnTo>
                    <a:pt x="80" y="1147"/>
                  </a:lnTo>
                  <a:lnTo>
                    <a:pt x="82" y="1150"/>
                  </a:lnTo>
                  <a:lnTo>
                    <a:pt x="83" y="1153"/>
                  </a:lnTo>
                  <a:lnTo>
                    <a:pt x="86" y="1156"/>
                  </a:lnTo>
                  <a:lnTo>
                    <a:pt x="95" y="1159"/>
                  </a:lnTo>
                  <a:lnTo>
                    <a:pt x="105" y="1161"/>
                  </a:lnTo>
                  <a:lnTo>
                    <a:pt x="116" y="1162"/>
                  </a:lnTo>
                  <a:lnTo>
                    <a:pt x="128" y="1162"/>
                  </a:lnTo>
                  <a:lnTo>
                    <a:pt x="147" y="1159"/>
                  </a:lnTo>
                  <a:lnTo>
                    <a:pt x="147" y="1159"/>
                  </a:lnTo>
                  <a:lnTo>
                    <a:pt x="159" y="1156"/>
                  </a:lnTo>
                  <a:lnTo>
                    <a:pt x="166" y="1153"/>
                  </a:lnTo>
                  <a:lnTo>
                    <a:pt x="169" y="1150"/>
                  </a:lnTo>
                  <a:lnTo>
                    <a:pt x="172" y="1146"/>
                  </a:lnTo>
                  <a:lnTo>
                    <a:pt x="172" y="1146"/>
                  </a:lnTo>
                  <a:lnTo>
                    <a:pt x="175" y="1143"/>
                  </a:lnTo>
                  <a:lnTo>
                    <a:pt x="180" y="1140"/>
                  </a:lnTo>
                  <a:lnTo>
                    <a:pt x="184" y="1136"/>
                  </a:lnTo>
                  <a:lnTo>
                    <a:pt x="189" y="1130"/>
                  </a:lnTo>
                  <a:lnTo>
                    <a:pt x="189" y="1130"/>
                  </a:lnTo>
                  <a:lnTo>
                    <a:pt x="195" y="1121"/>
                  </a:lnTo>
                  <a:lnTo>
                    <a:pt x="202" y="1106"/>
                  </a:lnTo>
                  <a:lnTo>
                    <a:pt x="202" y="1106"/>
                  </a:lnTo>
                  <a:lnTo>
                    <a:pt x="207" y="1092"/>
                  </a:lnTo>
                  <a:lnTo>
                    <a:pt x="214" y="1081"/>
                  </a:lnTo>
                  <a:lnTo>
                    <a:pt x="226" y="1064"/>
                  </a:lnTo>
                  <a:lnTo>
                    <a:pt x="248" y="1043"/>
                  </a:lnTo>
                  <a:lnTo>
                    <a:pt x="248" y="1043"/>
                  </a:lnTo>
                  <a:lnTo>
                    <a:pt x="281" y="1015"/>
                  </a:lnTo>
                  <a:lnTo>
                    <a:pt x="318" y="984"/>
                  </a:lnTo>
                  <a:lnTo>
                    <a:pt x="336" y="971"/>
                  </a:lnTo>
                  <a:lnTo>
                    <a:pt x="354" y="959"/>
                  </a:lnTo>
                  <a:lnTo>
                    <a:pt x="369" y="948"/>
                  </a:lnTo>
                  <a:lnTo>
                    <a:pt x="382" y="944"/>
                  </a:lnTo>
                  <a:lnTo>
                    <a:pt x="382" y="944"/>
                  </a:lnTo>
                  <a:lnTo>
                    <a:pt x="388" y="941"/>
                  </a:lnTo>
                  <a:lnTo>
                    <a:pt x="395" y="935"/>
                  </a:lnTo>
                  <a:lnTo>
                    <a:pt x="418" y="919"/>
                  </a:lnTo>
                  <a:lnTo>
                    <a:pt x="443" y="896"/>
                  </a:lnTo>
                  <a:lnTo>
                    <a:pt x="468" y="871"/>
                  </a:lnTo>
                  <a:lnTo>
                    <a:pt x="516" y="826"/>
                  </a:lnTo>
                  <a:lnTo>
                    <a:pt x="532" y="812"/>
                  </a:lnTo>
                  <a:lnTo>
                    <a:pt x="538" y="807"/>
                  </a:lnTo>
                  <a:lnTo>
                    <a:pt x="538" y="807"/>
                  </a:lnTo>
                  <a:lnTo>
                    <a:pt x="544" y="813"/>
                  </a:lnTo>
                  <a:lnTo>
                    <a:pt x="552" y="828"/>
                  </a:lnTo>
                  <a:lnTo>
                    <a:pt x="561" y="843"/>
                  </a:lnTo>
                  <a:lnTo>
                    <a:pt x="567" y="858"/>
                  </a:lnTo>
                  <a:lnTo>
                    <a:pt x="567" y="858"/>
                  </a:lnTo>
                  <a:lnTo>
                    <a:pt x="572" y="874"/>
                  </a:lnTo>
                  <a:lnTo>
                    <a:pt x="577" y="899"/>
                  </a:lnTo>
                  <a:lnTo>
                    <a:pt x="581" y="932"/>
                  </a:lnTo>
                  <a:lnTo>
                    <a:pt x="583" y="950"/>
                  </a:lnTo>
                  <a:lnTo>
                    <a:pt x="583" y="969"/>
                  </a:lnTo>
                  <a:lnTo>
                    <a:pt x="583" y="969"/>
                  </a:lnTo>
                  <a:lnTo>
                    <a:pt x="584" y="1006"/>
                  </a:lnTo>
                  <a:lnTo>
                    <a:pt x="586" y="1037"/>
                  </a:lnTo>
                  <a:lnTo>
                    <a:pt x="586" y="1061"/>
                  </a:lnTo>
                  <a:lnTo>
                    <a:pt x="583" y="1081"/>
                  </a:lnTo>
                  <a:lnTo>
                    <a:pt x="583" y="1081"/>
                  </a:lnTo>
                  <a:lnTo>
                    <a:pt x="581" y="1087"/>
                  </a:lnTo>
                  <a:lnTo>
                    <a:pt x="580" y="1092"/>
                  </a:lnTo>
                  <a:lnTo>
                    <a:pt x="574" y="1100"/>
                  </a:lnTo>
                  <a:lnTo>
                    <a:pt x="568" y="1110"/>
                  </a:lnTo>
                  <a:lnTo>
                    <a:pt x="567" y="1116"/>
                  </a:lnTo>
                  <a:lnTo>
                    <a:pt x="564" y="1124"/>
                  </a:lnTo>
                  <a:lnTo>
                    <a:pt x="564" y="1124"/>
                  </a:lnTo>
                  <a:lnTo>
                    <a:pt x="561" y="1139"/>
                  </a:lnTo>
                  <a:lnTo>
                    <a:pt x="558" y="1143"/>
                  </a:lnTo>
                  <a:lnTo>
                    <a:pt x="555" y="1146"/>
                  </a:lnTo>
                  <a:lnTo>
                    <a:pt x="549" y="1150"/>
                  </a:lnTo>
                  <a:lnTo>
                    <a:pt x="540" y="1155"/>
                  </a:lnTo>
                  <a:lnTo>
                    <a:pt x="540" y="1155"/>
                  </a:lnTo>
                  <a:lnTo>
                    <a:pt x="529" y="1162"/>
                  </a:lnTo>
                  <a:lnTo>
                    <a:pt x="517" y="1171"/>
                  </a:lnTo>
                  <a:lnTo>
                    <a:pt x="513" y="1177"/>
                  </a:lnTo>
                  <a:lnTo>
                    <a:pt x="509" y="1183"/>
                  </a:lnTo>
                  <a:lnTo>
                    <a:pt x="507" y="1191"/>
                  </a:lnTo>
                  <a:lnTo>
                    <a:pt x="507" y="1199"/>
                  </a:lnTo>
                  <a:lnTo>
                    <a:pt x="507" y="1199"/>
                  </a:lnTo>
                  <a:lnTo>
                    <a:pt x="509" y="1205"/>
                  </a:lnTo>
                  <a:lnTo>
                    <a:pt x="511" y="1211"/>
                  </a:lnTo>
                  <a:lnTo>
                    <a:pt x="516" y="1216"/>
                  </a:lnTo>
                  <a:lnTo>
                    <a:pt x="522" y="1217"/>
                  </a:lnTo>
                  <a:lnTo>
                    <a:pt x="531" y="1220"/>
                  </a:lnTo>
                  <a:lnTo>
                    <a:pt x="534" y="1220"/>
                  </a:lnTo>
                  <a:lnTo>
                    <a:pt x="534" y="1220"/>
                  </a:lnTo>
                  <a:lnTo>
                    <a:pt x="528" y="1219"/>
                  </a:lnTo>
                  <a:lnTo>
                    <a:pt x="528" y="1220"/>
                  </a:lnTo>
                  <a:lnTo>
                    <a:pt x="529" y="1220"/>
                  </a:lnTo>
                  <a:lnTo>
                    <a:pt x="543" y="1225"/>
                  </a:lnTo>
                  <a:lnTo>
                    <a:pt x="543" y="1225"/>
                  </a:lnTo>
                  <a:lnTo>
                    <a:pt x="571" y="1231"/>
                  </a:lnTo>
                  <a:lnTo>
                    <a:pt x="580" y="1231"/>
                  </a:lnTo>
                  <a:lnTo>
                    <a:pt x="580" y="1231"/>
                  </a:lnTo>
                  <a:lnTo>
                    <a:pt x="578" y="1234"/>
                  </a:lnTo>
                  <a:lnTo>
                    <a:pt x="578" y="1235"/>
                  </a:lnTo>
                  <a:lnTo>
                    <a:pt x="580" y="1237"/>
                  </a:lnTo>
                  <a:lnTo>
                    <a:pt x="581" y="1240"/>
                  </a:lnTo>
                  <a:lnTo>
                    <a:pt x="586" y="1241"/>
                  </a:lnTo>
                  <a:lnTo>
                    <a:pt x="592" y="1243"/>
                  </a:lnTo>
                  <a:lnTo>
                    <a:pt x="601" y="1243"/>
                  </a:lnTo>
                  <a:lnTo>
                    <a:pt x="601" y="1243"/>
                  </a:lnTo>
                  <a:lnTo>
                    <a:pt x="610" y="1241"/>
                  </a:lnTo>
                  <a:lnTo>
                    <a:pt x="620" y="1238"/>
                  </a:lnTo>
                  <a:lnTo>
                    <a:pt x="629" y="1234"/>
                  </a:lnTo>
                  <a:lnTo>
                    <a:pt x="638" y="1228"/>
                  </a:lnTo>
                  <a:lnTo>
                    <a:pt x="645" y="1222"/>
                  </a:lnTo>
                  <a:lnTo>
                    <a:pt x="651" y="1214"/>
                  </a:lnTo>
                  <a:lnTo>
                    <a:pt x="657" y="1207"/>
                  </a:lnTo>
                  <a:lnTo>
                    <a:pt x="660" y="1199"/>
                  </a:lnTo>
                  <a:lnTo>
                    <a:pt x="660" y="1199"/>
                  </a:lnTo>
                  <a:lnTo>
                    <a:pt x="668" y="1180"/>
                  </a:lnTo>
                  <a:lnTo>
                    <a:pt x="675" y="1153"/>
                  </a:lnTo>
                  <a:lnTo>
                    <a:pt x="684" y="1113"/>
                  </a:lnTo>
                  <a:lnTo>
                    <a:pt x="684" y="1113"/>
                  </a:lnTo>
                  <a:lnTo>
                    <a:pt x="685" y="1101"/>
                  </a:lnTo>
                  <a:lnTo>
                    <a:pt x="690" y="1082"/>
                  </a:lnTo>
                  <a:lnTo>
                    <a:pt x="699" y="1054"/>
                  </a:lnTo>
                  <a:lnTo>
                    <a:pt x="706" y="1037"/>
                  </a:lnTo>
                  <a:lnTo>
                    <a:pt x="715" y="1018"/>
                  </a:lnTo>
                  <a:lnTo>
                    <a:pt x="715" y="1018"/>
                  </a:lnTo>
                  <a:lnTo>
                    <a:pt x="721" y="1006"/>
                  </a:lnTo>
                  <a:lnTo>
                    <a:pt x="726" y="991"/>
                  </a:lnTo>
                  <a:lnTo>
                    <a:pt x="735" y="956"/>
                  </a:lnTo>
                  <a:lnTo>
                    <a:pt x="743" y="913"/>
                  </a:lnTo>
                  <a:lnTo>
                    <a:pt x="751" y="868"/>
                  </a:lnTo>
                  <a:lnTo>
                    <a:pt x="763" y="792"/>
                  </a:lnTo>
                  <a:lnTo>
                    <a:pt x="767" y="758"/>
                  </a:lnTo>
                  <a:lnTo>
                    <a:pt x="767" y="758"/>
                  </a:lnTo>
                  <a:lnTo>
                    <a:pt x="785" y="798"/>
                  </a:lnTo>
                  <a:lnTo>
                    <a:pt x="803" y="841"/>
                  </a:lnTo>
                  <a:lnTo>
                    <a:pt x="833" y="823"/>
                  </a:lnTo>
                  <a:lnTo>
                    <a:pt x="842" y="837"/>
                  </a:lnTo>
                  <a:lnTo>
                    <a:pt x="842" y="837"/>
                  </a:lnTo>
                  <a:lnTo>
                    <a:pt x="849" y="823"/>
                  </a:lnTo>
                  <a:lnTo>
                    <a:pt x="855" y="816"/>
                  </a:lnTo>
                  <a:lnTo>
                    <a:pt x="858" y="815"/>
                  </a:lnTo>
                  <a:lnTo>
                    <a:pt x="859" y="815"/>
                  </a:lnTo>
                  <a:lnTo>
                    <a:pt x="859" y="815"/>
                  </a:lnTo>
                  <a:lnTo>
                    <a:pt x="864" y="817"/>
                  </a:lnTo>
                  <a:lnTo>
                    <a:pt x="868" y="819"/>
                  </a:lnTo>
                  <a:lnTo>
                    <a:pt x="883" y="822"/>
                  </a:lnTo>
                  <a:lnTo>
                    <a:pt x="901" y="823"/>
                  </a:lnTo>
                  <a:lnTo>
                    <a:pt x="901" y="823"/>
                  </a:lnTo>
                  <a:lnTo>
                    <a:pt x="904" y="820"/>
                  </a:lnTo>
                  <a:lnTo>
                    <a:pt x="910" y="813"/>
                  </a:lnTo>
                  <a:lnTo>
                    <a:pt x="913" y="809"/>
                  </a:lnTo>
                  <a:lnTo>
                    <a:pt x="916" y="807"/>
                  </a:lnTo>
                  <a:lnTo>
                    <a:pt x="919" y="806"/>
                  </a:lnTo>
                  <a:lnTo>
                    <a:pt x="922" y="809"/>
                  </a:lnTo>
                  <a:lnTo>
                    <a:pt x="922" y="809"/>
                  </a:lnTo>
                  <a:lnTo>
                    <a:pt x="926" y="816"/>
                  </a:lnTo>
                  <a:lnTo>
                    <a:pt x="928" y="817"/>
                  </a:lnTo>
                  <a:lnTo>
                    <a:pt x="929" y="817"/>
                  </a:lnTo>
                  <a:lnTo>
                    <a:pt x="929" y="817"/>
                  </a:lnTo>
                  <a:lnTo>
                    <a:pt x="934" y="816"/>
                  </a:lnTo>
                  <a:lnTo>
                    <a:pt x="941" y="813"/>
                  </a:lnTo>
                  <a:lnTo>
                    <a:pt x="950" y="807"/>
                  </a:lnTo>
                  <a:lnTo>
                    <a:pt x="967" y="817"/>
                  </a:lnTo>
                  <a:lnTo>
                    <a:pt x="995" y="804"/>
                  </a:lnTo>
                  <a:lnTo>
                    <a:pt x="995" y="804"/>
                  </a:lnTo>
                  <a:lnTo>
                    <a:pt x="1001" y="807"/>
                  </a:lnTo>
                  <a:lnTo>
                    <a:pt x="1005" y="807"/>
                  </a:lnTo>
                  <a:lnTo>
                    <a:pt x="1008" y="807"/>
                  </a:lnTo>
                  <a:lnTo>
                    <a:pt x="1011" y="806"/>
                  </a:lnTo>
                  <a:lnTo>
                    <a:pt x="1011" y="806"/>
                  </a:lnTo>
                  <a:lnTo>
                    <a:pt x="1022" y="800"/>
                  </a:lnTo>
                  <a:lnTo>
                    <a:pt x="1036" y="792"/>
                  </a:lnTo>
                  <a:lnTo>
                    <a:pt x="1050" y="786"/>
                  </a:lnTo>
                  <a:lnTo>
                    <a:pt x="1059" y="782"/>
                  </a:lnTo>
                  <a:lnTo>
                    <a:pt x="1059" y="782"/>
                  </a:lnTo>
                  <a:lnTo>
                    <a:pt x="1086" y="758"/>
                  </a:lnTo>
                  <a:lnTo>
                    <a:pt x="1086" y="758"/>
                  </a:lnTo>
                  <a:lnTo>
                    <a:pt x="1084" y="786"/>
                  </a:lnTo>
                  <a:lnTo>
                    <a:pt x="1086" y="812"/>
                  </a:lnTo>
                  <a:lnTo>
                    <a:pt x="1088" y="825"/>
                  </a:lnTo>
                  <a:lnTo>
                    <a:pt x="1090" y="838"/>
                  </a:lnTo>
                  <a:lnTo>
                    <a:pt x="1090" y="838"/>
                  </a:lnTo>
                  <a:lnTo>
                    <a:pt x="1093" y="849"/>
                  </a:lnTo>
                  <a:lnTo>
                    <a:pt x="1097" y="856"/>
                  </a:lnTo>
                  <a:lnTo>
                    <a:pt x="1102" y="868"/>
                  </a:lnTo>
                  <a:lnTo>
                    <a:pt x="1105" y="875"/>
                  </a:lnTo>
                  <a:lnTo>
                    <a:pt x="1106" y="884"/>
                  </a:lnTo>
                  <a:lnTo>
                    <a:pt x="1108" y="896"/>
                  </a:lnTo>
                  <a:lnTo>
                    <a:pt x="1108" y="913"/>
                  </a:lnTo>
                  <a:lnTo>
                    <a:pt x="1108" y="913"/>
                  </a:lnTo>
                  <a:lnTo>
                    <a:pt x="1106" y="942"/>
                  </a:lnTo>
                  <a:lnTo>
                    <a:pt x="1106" y="963"/>
                  </a:lnTo>
                  <a:lnTo>
                    <a:pt x="1105" y="972"/>
                  </a:lnTo>
                  <a:lnTo>
                    <a:pt x="1102" y="981"/>
                  </a:lnTo>
                  <a:lnTo>
                    <a:pt x="1091" y="1006"/>
                  </a:lnTo>
                  <a:lnTo>
                    <a:pt x="1091" y="1006"/>
                  </a:lnTo>
                  <a:lnTo>
                    <a:pt x="1084" y="1020"/>
                  </a:lnTo>
                  <a:lnTo>
                    <a:pt x="1075" y="1032"/>
                  </a:lnTo>
                  <a:lnTo>
                    <a:pt x="1066" y="1040"/>
                  </a:lnTo>
                  <a:lnTo>
                    <a:pt x="1059" y="1048"/>
                  </a:lnTo>
                  <a:lnTo>
                    <a:pt x="1050" y="1054"/>
                  </a:lnTo>
                  <a:lnTo>
                    <a:pt x="1042" y="1058"/>
                  </a:lnTo>
                  <a:lnTo>
                    <a:pt x="1035" y="1060"/>
                  </a:lnTo>
                  <a:lnTo>
                    <a:pt x="1029" y="1061"/>
                  </a:lnTo>
                  <a:lnTo>
                    <a:pt x="1029" y="1061"/>
                  </a:lnTo>
                  <a:lnTo>
                    <a:pt x="1019" y="1058"/>
                  </a:lnTo>
                  <a:lnTo>
                    <a:pt x="1011" y="1057"/>
                  </a:lnTo>
                  <a:lnTo>
                    <a:pt x="1007" y="1057"/>
                  </a:lnTo>
                  <a:lnTo>
                    <a:pt x="1002" y="1057"/>
                  </a:lnTo>
                  <a:lnTo>
                    <a:pt x="998" y="1060"/>
                  </a:lnTo>
                  <a:lnTo>
                    <a:pt x="992" y="1063"/>
                  </a:lnTo>
                  <a:lnTo>
                    <a:pt x="992" y="1063"/>
                  </a:lnTo>
                  <a:lnTo>
                    <a:pt x="987" y="1069"/>
                  </a:lnTo>
                  <a:lnTo>
                    <a:pt x="983" y="1076"/>
                  </a:lnTo>
                  <a:lnTo>
                    <a:pt x="977" y="1089"/>
                  </a:lnTo>
                  <a:lnTo>
                    <a:pt x="974" y="1100"/>
                  </a:lnTo>
                  <a:lnTo>
                    <a:pt x="974" y="1104"/>
                  </a:lnTo>
                  <a:lnTo>
                    <a:pt x="974" y="1104"/>
                  </a:lnTo>
                  <a:lnTo>
                    <a:pt x="972" y="1104"/>
                  </a:lnTo>
                  <a:lnTo>
                    <a:pt x="972" y="1103"/>
                  </a:lnTo>
                  <a:lnTo>
                    <a:pt x="971" y="1106"/>
                  </a:lnTo>
                  <a:lnTo>
                    <a:pt x="974" y="1115"/>
                  </a:lnTo>
                  <a:lnTo>
                    <a:pt x="974" y="1115"/>
                  </a:lnTo>
                  <a:lnTo>
                    <a:pt x="977" y="1124"/>
                  </a:lnTo>
                  <a:lnTo>
                    <a:pt x="977" y="1130"/>
                  </a:lnTo>
                  <a:lnTo>
                    <a:pt x="978" y="1131"/>
                  </a:lnTo>
                  <a:lnTo>
                    <a:pt x="980" y="1133"/>
                  </a:lnTo>
                  <a:lnTo>
                    <a:pt x="987" y="1136"/>
                  </a:lnTo>
                  <a:lnTo>
                    <a:pt x="987" y="1136"/>
                  </a:lnTo>
                  <a:lnTo>
                    <a:pt x="1004" y="1139"/>
                  </a:lnTo>
                  <a:lnTo>
                    <a:pt x="1014" y="1144"/>
                  </a:lnTo>
                  <a:lnTo>
                    <a:pt x="1014" y="1144"/>
                  </a:lnTo>
                  <a:lnTo>
                    <a:pt x="1019" y="1144"/>
                  </a:lnTo>
                  <a:lnTo>
                    <a:pt x="1025" y="1143"/>
                  </a:lnTo>
                  <a:lnTo>
                    <a:pt x="1035" y="1139"/>
                  </a:lnTo>
                  <a:lnTo>
                    <a:pt x="1051" y="1131"/>
                  </a:lnTo>
                  <a:lnTo>
                    <a:pt x="1051" y="1131"/>
                  </a:lnTo>
                  <a:lnTo>
                    <a:pt x="1060" y="1128"/>
                  </a:lnTo>
                  <a:lnTo>
                    <a:pt x="1068" y="1127"/>
                  </a:lnTo>
                  <a:lnTo>
                    <a:pt x="1075" y="1125"/>
                  </a:lnTo>
                  <a:lnTo>
                    <a:pt x="1080" y="1125"/>
                  </a:lnTo>
                  <a:lnTo>
                    <a:pt x="1083" y="1124"/>
                  </a:lnTo>
                  <a:lnTo>
                    <a:pt x="1091" y="1116"/>
                  </a:lnTo>
                  <a:lnTo>
                    <a:pt x="1091" y="1116"/>
                  </a:lnTo>
                  <a:lnTo>
                    <a:pt x="1099" y="1110"/>
                  </a:lnTo>
                  <a:lnTo>
                    <a:pt x="1105" y="1101"/>
                  </a:lnTo>
                  <a:lnTo>
                    <a:pt x="1118" y="1082"/>
                  </a:lnTo>
                  <a:lnTo>
                    <a:pt x="1139" y="1042"/>
                  </a:lnTo>
                  <a:lnTo>
                    <a:pt x="1139" y="1042"/>
                  </a:lnTo>
                  <a:lnTo>
                    <a:pt x="1145" y="1033"/>
                  </a:lnTo>
                  <a:lnTo>
                    <a:pt x="1152" y="1023"/>
                  </a:lnTo>
                  <a:lnTo>
                    <a:pt x="1172" y="997"/>
                  </a:lnTo>
                  <a:lnTo>
                    <a:pt x="1182" y="984"/>
                  </a:lnTo>
                  <a:lnTo>
                    <a:pt x="1190" y="971"/>
                  </a:lnTo>
                  <a:lnTo>
                    <a:pt x="1196" y="959"/>
                  </a:lnTo>
                  <a:lnTo>
                    <a:pt x="1199" y="947"/>
                  </a:lnTo>
                  <a:lnTo>
                    <a:pt x="1199" y="947"/>
                  </a:lnTo>
                  <a:lnTo>
                    <a:pt x="1200" y="926"/>
                  </a:lnTo>
                  <a:lnTo>
                    <a:pt x="1200" y="910"/>
                  </a:lnTo>
                  <a:lnTo>
                    <a:pt x="1200" y="877"/>
                  </a:lnTo>
                  <a:lnTo>
                    <a:pt x="1200" y="877"/>
                  </a:lnTo>
                  <a:lnTo>
                    <a:pt x="1200" y="861"/>
                  </a:lnTo>
                  <a:lnTo>
                    <a:pt x="1200" y="844"/>
                  </a:lnTo>
                  <a:lnTo>
                    <a:pt x="1202" y="825"/>
                  </a:lnTo>
                  <a:lnTo>
                    <a:pt x="1204" y="815"/>
                  </a:lnTo>
                  <a:lnTo>
                    <a:pt x="1209" y="801"/>
                  </a:lnTo>
                  <a:lnTo>
                    <a:pt x="1209" y="801"/>
                  </a:lnTo>
                  <a:lnTo>
                    <a:pt x="1213" y="786"/>
                  </a:lnTo>
                  <a:lnTo>
                    <a:pt x="1221" y="771"/>
                  </a:lnTo>
                  <a:lnTo>
                    <a:pt x="1237" y="743"/>
                  </a:lnTo>
                  <a:lnTo>
                    <a:pt x="1258" y="712"/>
                  </a:lnTo>
                  <a:lnTo>
                    <a:pt x="1258" y="712"/>
                  </a:lnTo>
                  <a:lnTo>
                    <a:pt x="1310" y="752"/>
                  </a:lnTo>
                  <a:lnTo>
                    <a:pt x="1361" y="788"/>
                  </a:lnTo>
                  <a:lnTo>
                    <a:pt x="1386" y="806"/>
                  </a:lnTo>
                  <a:lnTo>
                    <a:pt x="1410" y="820"/>
                  </a:lnTo>
                  <a:lnTo>
                    <a:pt x="1410" y="820"/>
                  </a:lnTo>
                  <a:lnTo>
                    <a:pt x="1431" y="835"/>
                  </a:lnTo>
                  <a:lnTo>
                    <a:pt x="1451" y="850"/>
                  </a:lnTo>
                  <a:lnTo>
                    <a:pt x="1469" y="867"/>
                  </a:lnTo>
                  <a:lnTo>
                    <a:pt x="1486" y="881"/>
                  </a:lnTo>
                  <a:lnTo>
                    <a:pt x="1497" y="898"/>
                  </a:lnTo>
                  <a:lnTo>
                    <a:pt x="1508" y="914"/>
                  </a:lnTo>
                  <a:lnTo>
                    <a:pt x="1514" y="930"/>
                  </a:lnTo>
                  <a:lnTo>
                    <a:pt x="1517" y="938"/>
                  </a:lnTo>
                  <a:lnTo>
                    <a:pt x="1517" y="947"/>
                  </a:lnTo>
                  <a:lnTo>
                    <a:pt x="1517" y="947"/>
                  </a:lnTo>
                  <a:lnTo>
                    <a:pt x="1517" y="960"/>
                  </a:lnTo>
                  <a:lnTo>
                    <a:pt x="1514" y="974"/>
                  </a:lnTo>
                  <a:lnTo>
                    <a:pt x="1509" y="984"/>
                  </a:lnTo>
                  <a:lnTo>
                    <a:pt x="1503" y="994"/>
                  </a:lnTo>
                  <a:lnTo>
                    <a:pt x="1494" y="1012"/>
                  </a:lnTo>
                  <a:lnTo>
                    <a:pt x="1491" y="1021"/>
                  </a:lnTo>
                  <a:lnTo>
                    <a:pt x="1491" y="1030"/>
                  </a:lnTo>
                  <a:lnTo>
                    <a:pt x="1491" y="1030"/>
                  </a:lnTo>
                  <a:lnTo>
                    <a:pt x="1496" y="1043"/>
                  </a:lnTo>
                  <a:lnTo>
                    <a:pt x="1500" y="1054"/>
                  </a:lnTo>
                  <a:lnTo>
                    <a:pt x="1509" y="1067"/>
                  </a:lnTo>
                  <a:lnTo>
                    <a:pt x="1509" y="1067"/>
                  </a:lnTo>
                  <a:lnTo>
                    <a:pt x="1512" y="1072"/>
                  </a:lnTo>
                  <a:lnTo>
                    <a:pt x="1515" y="1075"/>
                  </a:lnTo>
                  <a:lnTo>
                    <a:pt x="1521" y="1081"/>
                  </a:lnTo>
                  <a:lnTo>
                    <a:pt x="1521" y="1081"/>
                  </a:lnTo>
                  <a:lnTo>
                    <a:pt x="1529" y="1085"/>
                  </a:lnTo>
                  <a:lnTo>
                    <a:pt x="1539" y="1089"/>
                  </a:lnTo>
                  <a:lnTo>
                    <a:pt x="1545" y="1091"/>
                  </a:lnTo>
                  <a:lnTo>
                    <a:pt x="1551" y="1089"/>
                  </a:lnTo>
                  <a:lnTo>
                    <a:pt x="1555" y="1087"/>
                  </a:lnTo>
                  <a:lnTo>
                    <a:pt x="1560" y="1082"/>
                  </a:lnTo>
                  <a:lnTo>
                    <a:pt x="1560" y="1082"/>
                  </a:lnTo>
                  <a:lnTo>
                    <a:pt x="1567" y="1064"/>
                  </a:lnTo>
                  <a:lnTo>
                    <a:pt x="1569" y="1061"/>
                  </a:lnTo>
                  <a:lnTo>
                    <a:pt x="1569" y="1061"/>
                  </a:lnTo>
                  <a:lnTo>
                    <a:pt x="1579" y="1058"/>
                  </a:lnTo>
                  <a:lnTo>
                    <a:pt x="1585" y="1055"/>
                  </a:lnTo>
                  <a:lnTo>
                    <a:pt x="1590" y="1052"/>
                  </a:lnTo>
                  <a:lnTo>
                    <a:pt x="1590" y="1052"/>
                  </a:lnTo>
                  <a:lnTo>
                    <a:pt x="1591" y="1046"/>
                  </a:lnTo>
                  <a:lnTo>
                    <a:pt x="1590" y="1033"/>
                  </a:lnTo>
                  <a:lnTo>
                    <a:pt x="1585" y="991"/>
                  </a:lnTo>
                  <a:lnTo>
                    <a:pt x="1581" y="942"/>
                  </a:lnTo>
                  <a:lnTo>
                    <a:pt x="1579" y="901"/>
                  </a:lnTo>
                  <a:lnTo>
                    <a:pt x="1579" y="901"/>
                  </a:lnTo>
                  <a:lnTo>
                    <a:pt x="1581" y="871"/>
                  </a:lnTo>
                  <a:lnTo>
                    <a:pt x="1582" y="844"/>
                  </a:lnTo>
                  <a:lnTo>
                    <a:pt x="1582" y="834"/>
                  </a:lnTo>
                  <a:lnTo>
                    <a:pt x="1582" y="825"/>
                  </a:lnTo>
                  <a:lnTo>
                    <a:pt x="1581" y="816"/>
                  </a:lnTo>
                  <a:lnTo>
                    <a:pt x="1576" y="810"/>
                  </a:lnTo>
                  <a:lnTo>
                    <a:pt x="1576" y="810"/>
                  </a:lnTo>
                  <a:lnTo>
                    <a:pt x="1572" y="806"/>
                  </a:lnTo>
                  <a:lnTo>
                    <a:pt x="1569" y="803"/>
                  </a:lnTo>
                  <a:lnTo>
                    <a:pt x="1561" y="800"/>
                  </a:lnTo>
                  <a:lnTo>
                    <a:pt x="1558" y="798"/>
                  </a:lnTo>
                  <a:lnTo>
                    <a:pt x="1552" y="794"/>
                  </a:lnTo>
                  <a:lnTo>
                    <a:pt x="1547" y="786"/>
                  </a:lnTo>
                  <a:lnTo>
                    <a:pt x="1538" y="774"/>
                  </a:lnTo>
                  <a:lnTo>
                    <a:pt x="1538" y="774"/>
                  </a:lnTo>
                  <a:lnTo>
                    <a:pt x="1529" y="760"/>
                  </a:lnTo>
                  <a:lnTo>
                    <a:pt x="1521" y="745"/>
                  </a:lnTo>
                  <a:lnTo>
                    <a:pt x="1515" y="728"/>
                  </a:lnTo>
                  <a:lnTo>
                    <a:pt x="1509" y="710"/>
                  </a:lnTo>
                  <a:lnTo>
                    <a:pt x="1505" y="691"/>
                  </a:lnTo>
                  <a:lnTo>
                    <a:pt x="1500" y="667"/>
                  </a:lnTo>
                  <a:lnTo>
                    <a:pt x="1499" y="641"/>
                  </a:lnTo>
                  <a:lnTo>
                    <a:pt x="1497" y="611"/>
                  </a:lnTo>
                  <a:lnTo>
                    <a:pt x="1497" y="611"/>
                  </a:lnTo>
                  <a:lnTo>
                    <a:pt x="1496" y="534"/>
                  </a:lnTo>
                  <a:lnTo>
                    <a:pt x="1494" y="510"/>
                  </a:lnTo>
                  <a:lnTo>
                    <a:pt x="1494" y="510"/>
                  </a:lnTo>
                  <a:lnTo>
                    <a:pt x="1493" y="501"/>
                  </a:lnTo>
                  <a:lnTo>
                    <a:pt x="1489" y="489"/>
                  </a:lnTo>
                  <a:lnTo>
                    <a:pt x="1475" y="458"/>
                  </a:lnTo>
                  <a:lnTo>
                    <a:pt x="1460" y="428"/>
                  </a:lnTo>
                  <a:lnTo>
                    <a:pt x="1456" y="416"/>
                  </a:lnTo>
                  <a:lnTo>
                    <a:pt x="1454" y="407"/>
                  </a:lnTo>
                  <a:lnTo>
                    <a:pt x="1454" y="407"/>
                  </a:lnTo>
                  <a:lnTo>
                    <a:pt x="1456" y="398"/>
                  </a:lnTo>
                  <a:lnTo>
                    <a:pt x="1462" y="385"/>
                  </a:lnTo>
                  <a:lnTo>
                    <a:pt x="1472" y="367"/>
                  </a:lnTo>
                  <a:lnTo>
                    <a:pt x="1486" y="346"/>
                  </a:lnTo>
                  <a:lnTo>
                    <a:pt x="1503" y="325"/>
                  </a:lnTo>
                  <a:lnTo>
                    <a:pt x="1524" y="303"/>
                  </a:lnTo>
                  <a:lnTo>
                    <a:pt x="1536" y="293"/>
                  </a:lnTo>
                  <a:lnTo>
                    <a:pt x="1549" y="284"/>
                  </a:lnTo>
                  <a:lnTo>
                    <a:pt x="1563" y="273"/>
                  </a:lnTo>
                  <a:lnTo>
                    <a:pt x="1576" y="265"/>
                  </a:lnTo>
                  <a:lnTo>
                    <a:pt x="1576" y="265"/>
                  </a:lnTo>
                  <a:lnTo>
                    <a:pt x="1590" y="257"/>
                  </a:lnTo>
                  <a:lnTo>
                    <a:pt x="1603" y="247"/>
                  </a:lnTo>
                  <a:lnTo>
                    <a:pt x="1615" y="236"/>
                  </a:lnTo>
                  <a:lnTo>
                    <a:pt x="1627" y="226"/>
                  </a:lnTo>
                  <a:lnTo>
                    <a:pt x="1648" y="202"/>
                  </a:lnTo>
                  <a:lnTo>
                    <a:pt x="1664" y="180"/>
                  </a:lnTo>
                  <a:lnTo>
                    <a:pt x="1677" y="156"/>
                  </a:lnTo>
                  <a:lnTo>
                    <a:pt x="1689" y="135"/>
                  </a:lnTo>
                  <a:lnTo>
                    <a:pt x="1697" y="116"/>
                  </a:lnTo>
                  <a:lnTo>
                    <a:pt x="1703" y="101"/>
                  </a:lnTo>
                  <a:lnTo>
                    <a:pt x="1703" y="101"/>
                  </a:lnTo>
                  <a:lnTo>
                    <a:pt x="1709" y="82"/>
                  </a:lnTo>
                  <a:lnTo>
                    <a:pt x="1712" y="67"/>
                  </a:lnTo>
                  <a:lnTo>
                    <a:pt x="1713" y="53"/>
                  </a:lnTo>
                  <a:lnTo>
                    <a:pt x="1713" y="37"/>
                  </a:lnTo>
                  <a:lnTo>
                    <a:pt x="1713" y="37"/>
                  </a:lnTo>
                  <a:lnTo>
                    <a:pt x="1710" y="27"/>
                  </a:lnTo>
                  <a:lnTo>
                    <a:pt x="1706" y="18"/>
                  </a:lnTo>
                  <a:lnTo>
                    <a:pt x="1700" y="10"/>
                  </a:lnTo>
                  <a:lnTo>
                    <a:pt x="1692" y="4"/>
                  </a:lnTo>
                  <a:lnTo>
                    <a:pt x="1685" y="1"/>
                  </a:lnTo>
                  <a:lnTo>
                    <a:pt x="1679" y="0"/>
                  </a:lnTo>
                  <a:lnTo>
                    <a:pt x="1674" y="1"/>
                  </a:lnTo>
                  <a:lnTo>
                    <a:pt x="1673" y="3"/>
                  </a:lnTo>
                  <a:lnTo>
                    <a:pt x="1673" y="4"/>
                  </a:lnTo>
                  <a:lnTo>
                    <a:pt x="1673" y="4"/>
                  </a:lnTo>
                  <a:lnTo>
                    <a:pt x="1676" y="18"/>
                  </a:lnTo>
                  <a:lnTo>
                    <a:pt x="1680" y="40"/>
                  </a:lnTo>
                  <a:lnTo>
                    <a:pt x="1682" y="52"/>
                  </a:lnTo>
                  <a:lnTo>
                    <a:pt x="1682" y="64"/>
                  </a:lnTo>
                  <a:lnTo>
                    <a:pt x="1679" y="77"/>
                  </a:lnTo>
                  <a:lnTo>
                    <a:pt x="1674" y="89"/>
                  </a:lnTo>
                  <a:lnTo>
                    <a:pt x="1674" y="89"/>
                  </a:lnTo>
                  <a:lnTo>
                    <a:pt x="1665" y="103"/>
                  </a:lnTo>
                  <a:lnTo>
                    <a:pt x="1652" y="122"/>
                  </a:lnTo>
                  <a:lnTo>
                    <a:pt x="1634" y="143"/>
                  </a:lnTo>
                  <a:lnTo>
                    <a:pt x="1615" y="163"/>
                  </a:lnTo>
                  <a:lnTo>
                    <a:pt x="1594" y="186"/>
                  </a:lnTo>
                  <a:lnTo>
                    <a:pt x="1573" y="205"/>
                  </a:lnTo>
                  <a:lnTo>
                    <a:pt x="1555" y="220"/>
                  </a:lnTo>
                  <a:lnTo>
                    <a:pt x="1539" y="232"/>
                  </a:lnTo>
                  <a:lnTo>
                    <a:pt x="1539" y="232"/>
                  </a:lnTo>
                  <a:lnTo>
                    <a:pt x="1511" y="247"/>
                  </a:lnTo>
                  <a:lnTo>
                    <a:pt x="1481" y="262"/>
                  </a:lnTo>
                  <a:lnTo>
                    <a:pt x="1456" y="276"/>
                  </a:lnTo>
                  <a:lnTo>
                    <a:pt x="1445" y="282"/>
                  </a:lnTo>
                  <a:lnTo>
                    <a:pt x="1438" y="290"/>
                  </a:lnTo>
                  <a:lnTo>
                    <a:pt x="1438" y="290"/>
                  </a:lnTo>
                  <a:lnTo>
                    <a:pt x="1435" y="296"/>
                  </a:lnTo>
                  <a:lnTo>
                    <a:pt x="1433" y="303"/>
                  </a:lnTo>
                  <a:lnTo>
                    <a:pt x="1432" y="309"/>
                  </a:lnTo>
                  <a:lnTo>
                    <a:pt x="1431" y="317"/>
                  </a:lnTo>
                  <a:lnTo>
                    <a:pt x="1426" y="321"/>
                  </a:lnTo>
                  <a:lnTo>
                    <a:pt x="1419" y="325"/>
                  </a:lnTo>
                  <a:lnTo>
                    <a:pt x="1405" y="328"/>
                  </a:lnTo>
                  <a:lnTo>
                    <a:pt x="1387" y="330"/>
                  </a:lnTo>
                  <a:lnTo>
                    <a:pt x="1387" y="330"/>
                  </a:lnTo>
                  <a:lnTo>
                    <a:pt x="1365" y="328"/>
                  </a:lnTo>
                  <a:lnTo>
                    <a:pt x="1344" y="327"/>
                  </a:lnTo>
                  <a:lnTo>
                    <a:pt x="1306" y="320"/>
                  </a:lnTo>
                  <a:lnTo>
                    <a:pt x="1268" y="312"/>
                  </a:lnTo>
                  <a:lnTo>
                    <a:pt x="1248" y="309"/>
                  </a:lnTo>
                  <a:lnTo>
                    <a:pt x="1227" y="309"/>
                  </a:lnTo>
                  <a:lnTo>
                    <a:pt x="1227" y="309"/>
                  </a:lnTo>
                  <a:lnTo>
                    <a:pt x="1197" y="311"/>
                  </a:lnTo>
                  <a:lnTo>
                    <a:pt x="1154" y="312"/>
                  </a:lnTo>
                  <a:lnTo>
                    <a:pt x="1045" y="321"/>
                  </a:lnTo>
                  <a:lnTo>
                    <a:pt x="937" y="328"/>
                  </a:lnTo>
                  <a:lnTo>
                    <a:pt x="892" y="331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39" y="333"/>
                  </a:lnTo>
                  <a:lnTo>
                    <a:pt x="824" y="334"/>
                  </a:lnTo>
                  <a:lnTo>
                    <a:pt x="810" y="336"/>
                  </a:lnTo>
                  <a:lnTo>
                    <a:pt x="797" y="337"/>
                  </a:lnTo>
                  <a:lnTo>
                    <a:pt x="779" y="336"/>
                  </a:lnTo>
                  <a:lnTo>
                    <a:pt x="754" y="333"/>
                  </a:lnTo>
                  <a:lnTo>
                    <a:pt x="720" y="327"/>
                  </a:lnTo>
                  <a:lnTo>
                    <a:pt x="674" y="317"/>
                  </a:lnTo>
                  <a:lnTo>
                    <a:pt x="674" y="317"/>
                  </a:lnTo>
                  <a:lnTo>
                    <a:pt x="622" y="305"/>
                  </a:lnTo>
                  <a:lnTo>
                    <a:pt x="572" y="294"/>
                  </a:lnTo>
                  <a:lnTo>
                    <a:pt x="489" y="279"/>
                  </a:lnTo>
                  <a:lnTo>
                    <a:pt x="397" y="265"/>
                  </a:lnTo>
                  <a:lnTo>
                    <a:pt x="397" y="265"/>
                  </a:lnTo>
                  <a:lnTo>
                    <a:pt x="375" y="263"/>
                  </a:lnTo>
                  <a:lnTo>
                    <a:pt x="348" y="262"/>
                  </a:lnTo>
                  <a:lnTo>
                    <a:pt x="315" y="263"/>
                  </a:lnTo>
                  <a:lnTo>
                    <a:pt x="315" y="263"/>
                  </a:lnTo>
                  <a:lnTo>
                    <a:pt x="318" y="256"/>
                  </a:lnTo>
                  <a:lnTo>
                    <a:pt x="321" y="248"/>
                  </a:lnTo>
                  <a:lnTo>
                    <a:pt x="323" y="241"/>
                  </a:lnTo>
                  <a:lnTo>
                    <a:pt x="324" y="230"/>
                  </a:lnTo>
                  <a:lnTo>
                    <a:pt x="321" y="221"/>
                  </a:lnTo>
                  <a:lnTo>
                    <a:pt x="318" y="217"/>
                  </a:lnTo>
                  <a:lnTo>
                    <a:pt x="314" y="213"/>
                  </a:lnTo>
                  <a:lnTo>
                    <a:pt x="309" y="208"/>
                  </a:lnTo>
                  <a:lnTo>
                    <a:pt x="303" y="205"/>
                  </a:lnTo>
                  <a:lnTo>
                    <a:pt x="303" y="205"/>
                  </a:lnTo>
                  <a:lnTo>
                    <a:pt x="296" y="202"/>
                  </a:lnTo>
                  <a:lnTo>
                    <a:pt x="290" y="201"/>
                  </a:lnTo>
                  <a:lnTo>
                    <a:pt x="282" y="202"/>
                  </a:lnTo>
                  <a:lnTo>
                    <a:pt x="277" y="204"/>
                  </a:lnTo>
                  <a:lnTo>
                    <a:pt x="272" y="207"/>
                  </a:lnTo>
                  <a:lnTo>
                    <a:pt x="266" y="210"/>
                  </a:lnTo>
                  <a:lnTo>
                    <a:pt x="256" y="220"/>
                  </a:lnTo>
                  <a:lnTo>
                    <a:pt x="248" y="232"/>
                  </a:lnTo>
                  <a:lnTo>
                    <a:pt x="239" y="245"/>
                  </a:lnTo>
                  <a:lnTo>
                    <a:pt x="227" y="268"/>
                  </a:lnTo>
                  <a:lnTo>
                    <a:pt x="227" y="268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46" name="Freeform 19">
              <a:extLst>
                <a:ext uri="{FF2B5EF4-FFF2-40B4-BE49-F238E27FC236}">
                  <a16:creationId xmlns:a16="http://schemas.microsoft.com/office/drawing/2014/main" id="{471AD373-308B-46B8-A27E-0FC06B26B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104" y="1272764"/>
              <a:ext cx="1250875" cy="907670"/>
            </a:xfrm>
            <a:custGeom>
              <a:avLst/>
              <a:gdLst>
                <a:gd name="T0" fmla="*/ 129 w 1713"/>
                <a:gd name="T1" fmla="*/ 302 h 1243"/>
                <a:gd name="T2" fmla="*/ 55 w 1713"/>
                <a:gd name="T3" fmla="*/ 397 h 1243"/>
                <a:gd name="T4" fmla="*/ 0 w 1713"/>
                <a:gd name="T5" fmla="*/ 498 h 1243"/>
                <a:gd name="T6" fmla="*/ 36 w 1713"/>
                <a:gd name="T7" fmla="*/ 593 h 1243"/>
                <a:gd name="T8" fmla="*/ 76 w 1713"/>
                <a:gd name="T9" fmla="*/ 606 h 1243"/>
                <a:gd name="T10" fmla="*/ 147 w 1713"/>
                <a:gd name="T11" fmla="*/ 599 h 1243"/>
                <a:gd name="T12" fmla="*/ 178 w 1713"/>
                <a:gd name="T13" fmla="*/ 565 h 1243"/>
                <a:gd name="T14" fmla="*/ 233 w 1713"/>
                <a:gd name="T15" fmla="*/ 618 h 1243"/>
                <a:gd name="T16" fmla="*/ 326 w 1713"/>
                <a:gd name="T17" fmla="*/ 578 h 1243"/>
                <a:gd name="T18" fmla="*/ 364 w 1713"/>
                <a:gd name="T19" fmla="*/ 617 h 1243"/>
                <a:gd name="T20" fmla="*/ 352 w 1713"/>
                <a:gd name="T21" fmla="*/ 721 h 1243"/>
                <a:gd name="T22" fmla="*/ 143 w 1713"/>
                <a:gd name="T23" fmla="*/ 1042 h 1243"/>
                <a:gd name="T24" fmla="*/ 83 w 1713"/>
                <a:gd name="T25" fmla="*/ 1119 h 1243"/>
                <a:gd name="T26" fmla="*/ 116 w 1713"/>
                <a:gd name="T27" fmla="*/ 1162 h 1243"/>
                <a:gd name="T28" fmla="*/ 180 w 1713"/>
                <a:gd name="T29" fmla="*/ 1140 h 1243"/>
                <a:gd name="T30" fmla="*/ 248 w 1713"/>
                <a:gd name="T31" fmla="*/ 1043 h 1243"/>
                <a:gd name="T32" fmla="*/ 395 w 1713"/>
                <a:gd name="T33" fmla="*/ 935 h 1243"/>
                <a:gd name="T34" fmla="*/ 561 w 1713"/>
                <a:gd name="T35" fmla="*/ 843 h 1243"/>
                <a:gd name="T36" fmla="*/ 586 w 1713"/>
                <a:gd name="T37" fmla="*/ 1037 h 1243"/>
                <a:gd name="T38" fmla="*/ 564 w 1713"/>
                <a:gd name="T39" fmla="*/ 1124 h 1243"/>
                <a:gd name="T40" fmla="*/ 509 w 1713"/>
                <a:gd name="T41" fmla="*/ 1183 h 1243"/>
                <a:gd name="T42" fmla="*/ 534 w 1713"/>
                <a:gd name="T43" fmla="*/ 1220 h 1243"/>
                <a:gd name="T44" fmla="*/ 578 w 1713"/>
                <a:gd name="T45" fmla="*/ 1235 h 1243"/>
                <a:gd name="T46" fmla="*/ 638 w 1713"/>
                <a:gd name="T47" fmla="*/ 1228 h 1243"/>
                <a:gd name="T48" fmla="*/ 685 w 1713"/>
                <a:gd name="T49" fmla="*/ 1101 h 1243"/>
                <a:gd name="T50" fmla="*/ 751 w 1713"/>
                <a:gd name="T51" fmla="*/ 868 h 1243"/>
                <a:gd name="T52" fmla="*/ 855 w 1713"/>
                <a:gd name="T53" fmla="*/ 816 h 1243"/>
                <a:gd name="T54" fmla="*/ 910 w 1713"/>
                <a:gd name="T55" fmla="*/ 813 h 1243"/>
                <a:gd name="T56" fmla="*/ 934 w 1713"/>
                <a:gd name="T57" fmla="*/ 816 h 1243"/>
                <a:gd name="T58" fmla="*/ 1011 w 1713"/>
                <a:gd name="T59" fmla="*/ 806 h 1243"/>
                <a:gd name="T60" fmla="*/ 1088 w 1713"/>
                <a:gd name="T61" fmla="*/ 825 h 1243"/>
                <a:gd name="T62" fmla="*/ 1108 w 1713"/>
                <a:gd name="T63" fmla="*/ 913 h 1243"/>
                <a:gd name="T64" fmla="*/ 1059 w 1713"/>
                <a:gd name="T65" fmla="*/ 1048 h 1243"/>
                <a:gd name="T66" fmla="*/ 998 w 1713"/>
                <a:gd name="T67" fmla="*/ 1060 h 1243"/>
                <a:gd name="T68" fmla="*/ 972 w 1713"/>
                <a:gd name="T69" fmla="*/ 1103 h 1243"/>
                <a:gd name="T70" fmla="*/ 1004 w 1713"/>
                <a:gd name="T71" fmla="*/ 1139 h 1243"/>
                <a:gd name="T72" fmla="*/ 1075 w 1713"/>
                <a:gd name="T73" fmla="*/ 1125 h 1243"/>
                <a:gd name="T74" fmla="*/ 1145 w 1713"/>
                <a:gd name="T75" fmla="*/ 1033 h 1243"/>
                <a:gd name="T76" fmla="*/ 1200 w 1713"/>
                <a:gd name="T77" fmla="*/ 877 h 1243"/>
                <a:gd name="T78" fmla="*/ 1237 w 1713"/>
                <a:gd name="T79" fmla="*/ 743 h 1243"/>
                <a:gd name="T80" fmla="*/ 1469 w 1713"/>
                <a:gd name="T81" fmla="*/ 867 h 1243"/>
                <a:gd name="T82" fmla="*/ 1509 w 1713"/>
                <a:gd name="T83" fmla="*/ 984 h 1243"/>
                <a:gd name="T84" fmla="*/ 1512 w 1713"/>
                <a:gd name="T85" fmla="*/ 1072 h 1243"/>
                <a:gd name="T86" fmla="*/ 1560 w 1713"/>
                <a:gd name="T87" fmla="*/ 1082 h 1243"/>
                <a:gd name="T88" fmla="*/ 1585 w 1713"/>
                <a:gd name="T89" fmla="*/ 991 h 1243"/>
                <a:gd name="T90" fmla="*/ 1576 w 1713"/>
                <a:gd name="T91" fmla="*/ 810 h 1243"/>
                <a:gd name="T92" fmla="*/ 1521 w 1713"/>
                <a:gd name="T93" fmla="*/ 745 h 1243"/>
                <a:gd name="T94" fmla="*/ 1494 w 1713"/>
                <a:gd name="T95" fmla="*/ 510 h 1243"/>
                <a:gd name="T96" fmla="*/ 1472 w 1713"/>
                <a:gd name="T97" fmla="*/ 367 h 1243"/>
                <a:gd name="T98" fmla="*/ 1603 w 1713"/>
                <a:gd name="T99" fmla="*/ 247 h 1243"/>
                <a:gd name="T100" fmla="*/ 1709 w 1713"/>
                <a:gd name="T101" fmla="*/ 82 h 1243"/>
                <a:gd name="T102" fmla="*/ 1679 w 1713"/>
                <a:gd name="T103" fmla="*/ 0 h 1243"/>
                <a:gd name="T104" fmla="*/ 1674 w 1713"/>
                <a:gd name="T105" fmla="*/ 89 h 1243"/>
                <a:gd name="T106" fmla="*/ 1539 w 1713"/>
                <a:gd name="T107" fmla="*/ 232 h 1243"/>
                <a:gd name="T108" fmla="*/ 1431 w 1713"/>
                <a:gd name="T109" fmla="*/ 317 h 1243"/>
                <a:gd name="T110" fmla="*/ 1248 w 1713"/>
                <a:gd name="T111" fmla="*/ 309 h 1243"/>
                <a:gd name="T112" fmla="*/ 839 w 1713"/>
                <a:gd name="T113" fmla="*/ 333 h 1243"/>
                <a:gd name="T114" fmla="*/ 572 w 1713"/>
                <a:gd name="T115" fmla="*/ 294 h 1243"/>
                <a:gd name="T116" fmla="*/ 323 w 1713"/>
                <a:gd name="T117" fmla="*/ 241 h 1243"/>
                <a:gd name="T118" fmla="*/ 282 w 1713"/>
                <a:gd name="T119" fmla="*/ 202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13" h="1243">
                  <a:moveTo>
                    <a:pt x="227" y="268"/>
                  </a:moveTo>
                  <a:lnTo>
                    <a:pt x="227" y="268"/>
                  </a:lnTo>
                  <a:lnTo>
                    <a:pt x="211" y="268"/>
                  </a:lnTo>
                  <a:lnTo>
                    <a:pt x="193" y="268"/>
                  </a:lnTo>
                  <a:lnTo>
                    <a:pt x="184" y="270"/>
                  </a:lnTo>
                  <a:lnTo>
                    <a:pt x="175" y="273"/>
                  </a:lnTo>
                  <a:lnTo>
                    <a:pt x="166" y="278"/>
                  </a:lnTo>
                  <a:lnTo>
                    <a:pt x="156" y="285"/>
                  </a:lnTo>
                  <a:lnTo>
                    <a:pt x="156" y="285"/>
                  </a:lnTo>
                  <a:lnTo>
                    <a:pt x="129" y="302"/>
                  </a:lnTo>
                  <a:lnTo>
                    <a:pt x="101" y="320"/>
                  </a:lnTo>
                  <a:lnTo>
                    <a:pt x="77" y="337"/>
                  </a:lnTo>
                  <a:lnTo>
                    <a:pt x="70" y="345"/>
                  </a:lnTo>
                  <a:lnTo>
                    <a:pt x="65" y="351"/>
                  </a:lnTo>
                  <a:lnTo>
                    <a:pt x="65" y="351"/>
                  </a:lnTo>
                  <a:lnTo>
                    <a:pt x="62" y="363"/>
                  </a:lnTo>
                  <a:lnTo>
                    <a:pt x="61" y="373"/>
                  </a:lnTo>
                  <a:lnTo>
                    <a:pt x="59" y="385"/>
                  </a:lnTo>
                  <a:lnTo>
                    <a:pt x="58" y="391"/>
                  </a:lnTo>
                  <a:lnTo>
                    <a:pt x="55" y="397"/>
                  </a:lnTo>
                  <a:lnTo>
                    <a:pt x="55" y="397"/>
                  </a:lnTo>
                  <a:lnTo>
                    <a:pt x="36" y="428"/>
                  </a:lnTo>
                  <a:lnTo>
                    <a:pt x="25" y="443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9" y="467"/>
                  </a:lnTo>
                  <a:lnTo>
                    <a:pt x="4" y="474"/>
                  </a:lnTo>
                  <a:lnTo>
                    <a:pt x="1" y="482"/>
                  </a:lnTo>
                  <a:lnTo>
                    <a:pt x="0" y="489"/>
                  </a:lnTo>
                  <a:lnTo>
                    <a:pt x="0" y="498"/>
                  </a:lnTo>
                  <a:lnTo>
                    <a:pt x="1" y="508"/>
                  </a:lnTo>
                  <a:lnTo>
                    <a:pt x="4" y="517"/>
                  </a:lnTo>
                  <a:lnTo>
                    <a:pt x="4" y="517"/>
                  </a:lnTo>
                  <a:lnTo>
                    <a:pt x="13" y="541"/>
                  </a:lnTo>
                  <a:lnTo>
                    <a:pt x="16" y="545"/>
                  </a:lnTo>
                  <a:lnTo>
                    <a:pt x="16" y="545"/>
                  </a:lnTo>
                  <a:lnTo>
                    <a:pt x="19" y="550"/>
                  </a:lnTo>
                  <a:lnTo>
                    <a:pt x="24" y="560"/>
                  </a:lnTo>
                  <a:lnTo>
                    <a:pt x="24" y="560"/>
                  </a:lnTo>
                  <a:lnTo>
                    <a:pt x="36" y="593"/>
                  </a:lnTo>
                  <a:lnTo>
                    <a:pt x="45" y="593"/>
                  </a:lnTo>
                  <a:lnTo>
                    <a:pt x="61" y="606"/>
                  </a:lnTo>
                  <a:lnTo>
                    <a:pt x="61" y="606"/>
                  </a:lnTo>
                  <a:lnTo>
                    <a:pt x="61" y="602"/>
                  </a:lnTo>
                  <a:lnTo>
                    <a:pt x="62" y="599"/>
                  </a:lnTo>
                  <a:lnTo>
                    <a:pt x="64" y="598"/>
                  </a:lnTo>
                  <a:lnTo>
                    <a:pt x="64" y="598"/>
                  </a:lnTo>
                  <a:lnTo>
                    <a:pt x="67" y="599"/>
                  </a:lnTo>
                  <a:lnTo>
                    <a:pt x="71" y="602"/>
                  </a:lnTo>
                  <a:lnTo>
                    <a:pt x="76" y="606"/>
                  </a:lnTo>
                  <a:lnTo>
                    <a:pt x="80" y="581"/>
                  </a:lnTo>
                  <a:lnTo>
                    <a:pt x="104" y="660"/>
                  </a:lnTo>
                  <a:lnTo>
                    <a:pt x="92" y="577"/>
                  </a:lnTo>
                  <a:lnTo>
                    <a:pt x="129" y="650"/>
                  </a:lnTo>
                  <a:lnTo>
                    <a:pt x="103" y="565"/>
                  </a:lnTo>
                  <a:lnTo>
                    <a:pt x="103" y="565"/>
                  </a:lnTo>
                  <a:lnTo>
                    <a:pt x="125" y="581"/>
                  </a:lnTo>
                  <a:lnTo>
                    <a:pt x="140" y="593"/>
                  </a:lnTo>
                  <a:lnTo>
                    <a:pt x="147" y="599"/>
                  </a:lnTo>
                  <a:lnTo>
                    <a:pt x="147" y="599"/>
                  </a:lnTo>
                  <a:lnTo>
                    <a:pt x="143" y="595"/>
                  </a:lnTo>
                  <a:lnTo>
                    <a:pt x="134" y="580"/>
                  </a:lnTo>
                  <a:lnTo>
                    <a:pt x="122" y="557"/>
                  </a:lnTo>
                  <a:lnTo>
                    <a:pt x="122" y="557"/>
                  </a:lnTo>
                  <a:lnTo>
                    <a:pt x="156" y="562"/>
                  </a:lnTo>
                  <a:lnTo>
                    <a:pt x="156" y="562"/>
                  </a:lnTo>
                  <a:lnTo>
                    <a:pt x="165" y="560"/>
                  </a:lnTo>
                  <a:lnTo>
                    <a:pt x="171" y="560"/>
                  </a:lnTo>
                  <a:lnTo>
                    <a:pt x="178" y="565"/>
                  </a:lnTo>
                  <a:lnTo>
                    <a:pt x="178" y="565"/>
                  </a:lnTo>
                  <a:lnTo>
                    <a:pt x="181" y="566"/>
                  </a:lnTo>
                  <a:lnTo>
                    <a:pt x="184" y="568"/>
                  </a:lnTo>
                  <a:lnTo>
                    <a:pt x="193" y="571"/>
                  </a:lnTo>
                  <a:lnTo>
                    <a:pt x="198" y="572"/>
                  </a:lnTo>
                  <a:lnTo>
                    <a:pt x="202" y="577"/>
                  </a:lnTo>
                  <a:lnTo>
                    <a:pt x="208" y="583"/>
                  </a:lnTo>
                  <a:lnTo>
                    <a:pt x="214" y="592"/>
                  </a:lnTo>
                  <a:lnTo>
                    <a:pt x="214" y="592"/>
                  </a:lnTo>
                  <a:lnTo>
                    <a:pt x="226" y="608"/>
                  </a:lnTo>
                  <a:lnTo>
                    <a:pt x="233" y="618"/>
                  </a:lnTo>
                  <a:lnTo>
                    <a:pt x="239" y="626"/>
                  </a:lnTo>
                  <a:lnTo>
                    <a:pt x="253" y="609"/>
                  </a:lnTo>
                  <a:lnTo>
                    <a:pt x="263" y="623"/>
                  </a:lnTo>
                  <a:lnTo>
                    <a:pt x="272" y="615"/>
                  </a:lnTo>
                  <a:lnTo>
                    <a:pt x="281" y="632"/>
                  </a:lnTo>
                  <a:lnTo>
                    <a:pt x="281" y="632"/>
                  </a:lnTo>
                  <a:lnTo>
                    <a:pt x="290" y="621"/>
                  </a:lnTo>
                  <a:lnTo>
                    <a:pt x="306" y="598"/>
                  </a:lnTo>
                  <a:lnTo>
                    <a:pt x="317" y="587"/>
                  </a:lnTo>
                  <a:lnTo>
                    <a:pt x="326" y="578"/>
                  </a:lnTo>
                  <a:lnTo>
                    <a:pt x="330" y="575"/>
                  </a:lnTo>
                  <a:lnTo>
                    <a:pt x="335" y="574"/>
                  </a:lnTo>
                  <a:lnTo>
                    <a:pt x="337" y="574"/>
                  </a:lnTo>
                  <a:lnTo>
                    <a:pt x="339" y="575"/>
                  </a:lnTo>
                  <a:lnTo>
                    <a:pt x="339" y="575"/>
                  </a:lnTo>
                  <a:lnTo>
                    <a:pt x="349" y="590"/>
                  </a:lnTo>
                  <a:lnTo>
                    <a:pt x="352" y="593"/>
                  </a:lnTo>
                  <a:lnTo>
                    <a:pt x="352" y="593"/>
                  </a:lnTo>
                  <a:lnTo>
                    <a:pt x="358" y="603"/>
                  </a:lnTo>
                  <a:lnTo>
                    <a:pt x="364" y="617"/>
                  </a:lnTo>
                  <a:lnTo>
                    <a:pt x="369" y="632"/>
                  </a:lnTo>
                  <a:lnTo>
                    <a:pt x="373" y="650"/>
                  </a:lnTo>
                  <a:lnTo>
                    <a:pt x="375" y="660"/>
                  </a:lnTo>
                  <a:lnTo>
                    <a:pt x="375" y="669"/>
                  </a:lnTo>
                  <a:lnTo>
                    <a:pt x="373" y="679"/>
                  </a:lnTo>
                  <a:lnTo>
                    <a:pt x="372" y="688"/>
                  </a:lnTo>
                  <a:lnTo>
                    <a:pt x="369" y="697"/>
                  </a:lnTo>
                  <a:lnTo>
                    <a:pt x="363" y="706"/>
                  </a:lnTo>
                  <a:lnTo>
                    <a:pt x="363" y="706"/>
                  </a:lnTo>
                  <a:lnTo>
                    <a:pt x="352" y="721"/>
                  </a:lnTo>
                  <a:lnTo>
                    <a:pt x="345" y="733"/>
                  </a:lnTo>
                  <a:lnTo>
                    <a:pt x="330" y="749"/>
                  </a:lnTo>
                  <a:lnTo>
                    <a:pt x="312" y="770"/>
                  </a:lnTo>
                  <a:lnTo>
                    <a:pt x="300" y="786"/>
                  </a:lnTo>
                  <a:lnTo>
                    <a:pt x="285" y="809"/>
                  </a:lnTo>
                  <a:lnTo>
                    <a:pt x="285" y="809"/>
                  </a:lnTo>
                  <a:lnTo>
                    <a:pt x="245" y="874"/>
                  </a:lnTo>
                  <a:lnTo>
                    <a:pt x="199" y="951"/>
                  </a:lnTo>
                  <a:lnTo>
                    <a:pt x="158" y="1018"/>
                  </a:lnTo>
                  <a:lnTo>
                    <a:pt x="143" y="1042"/>
                  </a:lnTo>
                  <a:lnTo>
                    <a:pt x="134" y="1055"/>
                  </a:lnTo>
                  <a:lnTo>
                    <a:pt x="134" y="1055"/>
                  </a:lnTo>
                  <a:lnTo>
                    <a:pt x="122" y="1067"/>
                  </a:lnTo>
                  <a:lnTo>
                    <a:pt x="110" y="1079"/>
                  </a:lnTo>
                  <a:lnTo>
                    <a:pt x="100" y="1088"/>
                  </a:lnTo>
                  <a:lnTo>
                    <a:pt x="95" y="1094"/>
                  </a:lnTo>
                  <a:lnTo>
                    <a:pt x="92" y="1098"/>
                  </a:lnTo>
                  <a:lnTo>
                    <a:pt x="92" y="1098"/>
                  </a:lnTo>
                  <a:lnTo>
                    <a:pt x="88" y="1109"/>
                  </a:lnTo>
                  <a:lnTo>
                    <a:pt x="83" y="1119"/>
                  </a:lnTo>
                  <a:lnTo>
                    <a:pt x="82" y="1130"/>
                  </a:lnTo>
                  <a:lnTo>
                    <a:pt x="80" y="1144"/>
                  </a:lnTo>
                  <a:lnTo>
                    <a:pt x="80" y="1144"/>
                  </a:lnTo>
                  <a:lnTo>
                    <a:pt x="80" y="1147"/>
                  </a:lnTo>
                  <a:lnTo>
                    <a:pt x="82" y="1150"/>
                  </a:lnTo>
                  <a:lnTo>
                    <a:pt x="83" y="1153"/>
                  </a:lnTo>
                  <a:lnTo>
                    <a:pt x="86" y="1156"/>
                  </a:lnTo>
                  <a:lnTo>
                    <a:pt x="95" y="1159"/>
                  </a:lnTo>
                  <a:lnTo>
                    <a:pt x="105" y="1161"/>
                  </a:lnTo>
                  <a:lnTo>
                    <a:pt x="116" y="1162"/>
                  </a:lnTo>
                  <a:lnTo>
                    <a:pt x="128" y="1162"/>
                  </a:lnTo>
                  <a:lnTo>
                    <a:pt x="147" y="1159"/>
                  </a:lnTo>
                  <a:lnTo>
                    <a:pt x="147" y="1159"/>
                  </a:lnTo>
                  <a:lnTo>
                    <a:pt x="159" y="1156"/>
                  </a:lnTo>
                  <a:lnTo>
                    <a:pt x="166" y="1153"/>
                  </a:lnTo>
                  <a:lnTo>
                    <a:pt x="169" y="1150"/>
                  </a:lnTo>
                  <a:lnTo>
                    <a:pt x="172" y="1146"/>
                  </a:lnTo>
                  <a:lnTo>
                    <a:pt x="172" y="1146"/>
                  </a:lnTo>
                  <a:lnTo>
                    <a:pt x="175" y="1143"/>
                  </a:lnTo>
                  <a:lnTo>
                    <a:pt x="180" y="1140"/>
                  </a:lnTo>
                  <a:lnTo>
                    <a:pt x="184" y="1136"/>
                  </a:lnTo>
                  <a:lnTo>
                    <a:pt x="189" y="1130"/>
                  </a:lnTo>
                  <a:lnTo>
                    <a:pt x="189" y="1130"/>
                  </a:lnTo>
                  <a:lnTo>
                    <a:pt x="195" y="1121"/>
                  </a:lnTo>
                  <a:lnTo>
                    <a:pt x="202" y="1106"/>
                  </a:lnTo>
                  <a:lnTo>
                    <a:pt x="202" y="1106"/>
                  </a:lnTo>
                  <a:lnTo>
                    <a:pt x="207" y="1092"/>
                  </a:lnTo>
                  <a:lnTo>
                    <a:pt x="214" y="1081"/>
                  </a:lnTo>
                  <a:lnTo>
                    <a:pt x="226" y="1064"/>
                  </a:lnTo>
                  <a:lnTo>
                    <a:pt x="248" y="1043"/>
                  </a:lnTo>
                  <a:lnTo>
                    <a:pt x="248" y="1043"/>
                  </a:lnTo>
                  <a:lnTo>
                    <a:pt x="281" y="1015"/>
                  </a:lnTo>
                  <a:lnTo>
                    <a:pt x="318" y="984"/>
                  </a:lnTo>
                  <a:lnTo>
                    <a:pt x="336" y="971"/>
                  </a:lnTo>
                  <a:lnTo>
                    <a:pt x="354" y="959"/>
                  </a:lnTo>
                  <a:lnTo>
                    <a:pt x="369" y="948"/>
                  </a:lnTo>
                  <a:lnTo>
                    <a:pt x="382" y="944"/>
                  </a:lnTo>
                  <a:lnTo>
                    <a:pt x="382" y="944"/>
                  </a:lnTo>
                  <a:lnTo>
                    <a:pt x="388" y="941"/>
                  </a:lnTo>
                  <a:lnTo>
                    <a:pt x="395" y="935"/>
                  </a:lnTo>
                  <a:lnTo>
                    <a:pt x="418" y="919"/>
                  </a:lnTo>
                  <a:lnTo>
                    <a:pt x="443" y="896"/>
                  </a:lnTo>
                  <a:lnTo>
                    <a:pt x="468" y="871"/>
                  </a:lnTo>
                  <a:lnTo>
                    <a:pt x="516" y="826"/>
                  </a:lnTo>
                  <a:lnTo>
                    <a:pt x="532" y="812"/>
                  </a:lnTo>
                  <a:lnTo>
                    <a:pt x="538" y="807"/>
                  </a:lnTo>
                  <a:lnTo>
                    <a:pt x="538" y="807"/>
                  </a:lnTo>
                  <a:lnTo>
                    <a:pt x="544" y="813"/>
                  </a:lnTo>
                  <a:lnTo>
                    <a:pt x="552" y="828"/>
                  </a:lnTo>
                  <a:lnTo>
                    <a:pt x="561" y="843"/>
                  </a:lnTo>
                  <a:lnTo>
                    <a:pt x="567" y="858"/>
                  </a:lnTo>
                  <a:lnTo>
                    <a:pt x="567" y="858"/>
                  </a:lnTo>
                  <a:lnTo>
                    <a:pt x="572" y="874"/>
                  </a:lnTo>
                  <a:lnTo>
                    <a:pt x="577" y="899"/>
                  </a:lnTo>
                  <a:lnTo>
                    <a:pt x="581" y="932"/>
                  </a:lnTo>
                  <a:lnTo>
                    <a:pt x="583" y="950"/>
                  </a:lnTo>
                  <a:lnTo>
                    <a:pt x="583" y="969"/>
                  </a:lnTo>
                  <a:lnTo>
                    <a:pt x="583" y="969"/>
                  </a:lnTo>
                  <a:lnTo>
                    <a:pt x="584" y="1006"/>
                  </a:lnTo>
                  <a:lnTo>
                    <a:pt x="586" y="1037"/>
                  </a:lnTo>
                  <a:lnTo>
                    <a:pt x="586" y="1061"/>
                  </a:lnTo>
                  <a:lnTo>
                    <a:pt x="583" y="1081"/>
                  </a:lnTo>
                  <a:lnTo>
                    <a:pt x="583" y="1081"/>
                  </a:lnTo>
                  <a:lnTo>
                    <a:pt x="581" y="1087"/>
                  </a:lnTo>
                  <a:lnTo>
                    <a:pt x="580" y="1092"/>
                  </a:lnTo>
                  <a:lnTo>
                    <a:pt x="574" y="1100"/>
                  </a:lnTo>
                  <a:lnTo>
                    <a:pt x="568" y="1110"/>
                  </a:lnTo>
                  <a:lnTo>
                    <a:pt x="567" y="1116"/>
                  </a:lnTo>
                  <a:lnTo>
                    <a:pt x="564" y="1124"/>
                  </a:lnTo>
                  <a:lnTo>
                    <a:pt x="564" y="1124"/>
                  </a:lnTo>
                  <a:lnTo>
                    <a:pt x="561" y="1139"/>
                  </a:lnTo>
                  <a:lnTo>
                    <a:pt x="558" y="1143"/>
                  </a:lnTo>
                  <a:lnTo>
                    <a:pt x="555" y="1146"/>
                  </a:lnTo>
                  <a:lnTo>
                    <a:pt x="549" y="1150"/>
                  </a:lnTo>
                  <a:lnTo>
                    <a:pt x="540" y="1155"/>
                  </a:lnTo>
                  <a:lnTo>
                    <a:pt x="540" y="1155"/>
                  </a:lnTo>
                  <a:lnTo>
                    <a:pt x="529" y="1162"/>
                  </a:lnTo>
                  <a:lnTo>
                    <a:pt x="517" y="1171"/>
                  </a:lnTo>
                  <a:lnTo>
                    <a:pt x="513" y="1177"/>
                  </a:lnTo>
                  <a:lnTo>
                    <a:pt x="509" y="1183"/>
                  </a:lnTo>
                  <a:lnTo>
                    <a:pt x="507" y="1191"/>
                  </a:lnTo>
                  <a:lnTo>
                    <a:pt x="507" y="1199"/>
                  </a:lnTo>
                  <a:lnTo>
                    <a:pt x="507" y="1199"/>
                  </a:lnTo>
                  <a:lnTo>
                    <a:pt x="509" y="1205"/>
                  </a:lnTo>
                  <a:lnTo>
                    <a:pt x="511" y="1211"/>
                  </a:lnTo>
                  <a:lnTo>
                    <a:pt x="516" y="1216"/>
                  </a:lnTo>
                  <a:lnTo>
                    <a:pt x="522" y="1217"/>
                  </a:lnTo>
                  <a:lnTo>
                    <a:pt x="531" y="1220"/>
                  </a:lnTo>
                  <a:lnTo>
                    <a:pt x="534" y="1220"/>
                  </a:lnTo>
                  <a:lnTo>
                    <a:pt x="534" y="1220"/>
                  </a:lnTo>
                  <a:lnTo>
                    <a:pt x="528" y="1219"/>
                  </a:lnTo>
                  <a:lnTo>
                    <a:pt x="528" y="1220"/>
                  </a:lnTo>
                  <a:lnTo>
                    <a:pt x="529" y="1220"/>
                  </a:lnTo>
                  <a:lnTo>
                    <a:pt x="543" y="1225"/>
                  </a:lnTo>
                  <a:lnTo>
                    <a:pt x="543" y="1225"/>
                  </a:lnTo>
                  <a:lnTo>
                    <a:pt x="571" y="1231"/>
                  </a:lnTo>
                  <a:lnTo>
                    <a:pt x="580" y="1231"/>
                  </a:lnTo>
                  <a:lnTo>
                    <a:pt x="580" y="1231"/>
                  </a:lnTo>
                  <a:lnTo>
                    <a:pt x="578" y="1234"/>
                  </a:lnTo>
                  <a:lnTo>
                    <a:pt x="578" y="1235"/>
                  </a:lnTo>
                  <a:lnTo>
                    <a:pt x="580" y="1237"/>
                  </a:lnTo>
                  <a:lnTo>
                    <a:pt x="581" y="1240"/>
                  </a:lnTo>
                  <a:lnTo>
                    <a:pt x="586" y="1241"/>
                  </a:lnTo>
                  <a:lnTo>
                    <a:pt x="592" y="1243"/>
                  </a:lnTo>
                  <a:lnTo>
                    <a:pt x="601" y="1243"/>
                  </a:lnTo>
                  <a:lnTo>
                    <a:pt x="601" y="1243"/>
                  </a:lnTo>
                  <a:lnTo>
                    <a:pt x="610" y="1241"/>
                  </a:lnTo>
                  <a:lnTo>
                    <a:pt x="620" y="1238"/>
                  </a:lnTo>
                  <a:lnTo>
                    <a:pt x="629" y="1234"/>
                  </a:lnTo>
                  <a:lnTo>
                    <a:pt x="638" y="1228"/>
                  </a:lnTo>
                  <a:lnTo>
                    <a:pt x="645" y="1222"/>
                  </a:lnTo>
                  <a:lnTo>
                    <a:pt x="651" y="1214"/>
                  </a:lnTo>
                  <a:lnTo>
                    <a:pt x="657" y="1207"/>
                  </a:lnTo>
                  <a:lnTo>
                    <a:pt x="660" y="1199"/>
                  </a:lnTo>
                  <a:lnTo>
                    <a:pt x="660" y="1199"/>
                  </a:lnTo>
                  <a:lnTo>
                    <a:pt x="668" y="1180"/>
                  </a:lnTo>
                  <a:lnTo>
                    <a:pt x="675" y="1153"/>
                  </a:lnTo>
                  <a:lnTo>
                    <a:pt x="684" y="1113"/>
                  </a:lnTo>
                  <a:lnTo>
                    <a:pt x="684" y="1113"/>
                  </a:lnTo>
                  <a:lnTo>
                    <a:pt x="685" y="1101"/>
                  </a:lnTo>
                  <a:lnTo>
                    <a:pt x="690" y="1082"/>
                  </a:lnTo>
                  <a:lnTo>
                    <a:pt x="699" y="1054"/>
                  </a:lnTo>
                  <a:lnTo>
                    <a:pt x="706" y="1037"/>
                  </a:lnTo>
                  <a:lnTo>
                    <a:pt x="715" y="1018"/>
                  </a:lnTo>
                  <a:lnTo>
                    <a:pt x="715" y="1018"/>
                  </a:lnTo>
                  <a:lnTo>
                    <a:pt x="721" y="1006"/>
                  </a:lnTo>
                  <a:lnTo>
                    <a:pt x="726" y="991"/>
                  </a:lnTo>
                  <a:lnTo>
                    <a:pt x="735" y="956"/>
                  </a:lnTo>
                  <a:lnTo>
                    <a:pt x="743" y="913"/>
                  </a:lnTo>
                  <a:lnTo>
                    <a:pt x="751" y="868"/>
                  </a:lnTo>
                  <a:lnTo>
                    <a:pt x="763" y="792"/>
                  </a:lnTo>
                  <a:lnTo>
                    <a:pt x="767" y="758"/>
                  </a:lnTo>
                  <a:lnTo>
                    <a:pt x="767" y="758"/>
                  </a:lnTo>
                  <a:lnTo>
                    <a:pt x="785" y="798"/>
                  </a:lnTo>
                  <a:lnTo>
                    <a:pt x="803" y="841"/>
                  </a:lnTo>
                  <a:lnTo>
                    <a:pt x="833" y="823"/>
                  </a:lnTo>
                  <a:lnTo>
                    <a:pt x="842" y="837"/>
                  </a:lnTo>
                  <a:lnTo>
                    <a:pt x="842" y="837"/>
                  </a:lnTo>
                  <a:lnTo>
                    <a:pt x="849" y="823"/>
                  </a:lnTo>
                  <a:lnTo>
                    <a:pt x="855" y="816"/>
                  </a:lnTo>
                  <a:lnTo>
                    <a:pt x="858" y="815"/>
                  </a:lnTo>
                  <a:lnTo>
                    <a:pt x="859" y="815"/>
                  </a:lnTo>
                  <a:lnTo>
                    <a:pt x="859" y="815"/>
                  </a:lnTo>
                  <a:lnTo>
                    <a:pt x="864" y="817"/>
                  </a:lnTo>
                  <a:lnTo>
                    <a:pt x="868" y="819"/>
                  </a:lnTo>
                  <a:lnTo>
                    <a:pt x="883" y="822"/>
                  </a:lnTo>
                  <a:lnTo>
                    <a:pt x="901" y="823"/>
                  </a:lnTo>
                  <a:lnTo>
                    <a:pt x="901" y="823"/>
                  </a:lnTo>
                  <a:lnTo>
                    <a:pt x="904" y="820"/>
                  </a:lnTo>
                  <a:lnTo>
                    <a:pt x="910" y="813"/>
                  </a:lnTo>
                  <a:lnTo>
                    <a:pt x="913" y="809"/>
                  </a:lnTo>
                  <a:lnTo>
                    <a:pt x="916" y="807"/>
                  </a:lnTo>
                  <a:lnTo>
                    <a:pt x="919" y="806"/>
                  </a:lnTo>
                  <a:lnTo>
                    <a:pt x="922" y="809"/>
                  </a:lnTo>
                  <a:lnTo>
                    <a:pt x="922" y="809"/>
                  </a:lnTo>
                  <a:lnTo>
                    <a:pt x="926" y="816"/>
                  </a:lnTo>
                  <a:lnTo>
                    <a:pt x="928" y="817"/>
                  </a:lnTo>
                  <a:lnTo>
                    <a:pt x="929" y="817"/>
                  </a:lnTo>
                  <a:lnTo>
                    <a:pt x="929" y="817"/>
                  </a:lnTo>
                  <a:lnTo>
                    <a:pt x="934" y="816"/>
                  </a:lnTo>
                  <a:lnTo>
                    <a:pt x="941" y="813"/>
                  </a:lnTo>
                  <a:lnTo>
                    <a:pt x="950" y="807"/>
                  </a:lnTo>
                  <a:lnTo>
                    <a:pt x="967" y="817"/>
                  </a:lnTo>
                  <a:lnTo>
                    <a:pt x="995" y="804"/>
                  </a:lnTo>
                  <a:lnTo>
                    <a:pt x="995" y="804"/>
                  </a:lnTo>
                  <a:lnTo>
                    <a:pt x="1001" y="807"/>
                  </a:lnTo>
                  <a:lnTo>
                    <a:pt x="1005" y="807"/>
                  </a:lnTo>
                  <a:lnTo>
                    <a:pt x="1008" y="807"/>
                  </a:lnTo>
                  <a:lnTo>
                    <a:pt x="1011" y="806"/>
                  </a:lnTo>
                  <a:lnTo>
                    <a:pt x="1011" y="806"/>
                  </a:lnTo>
                  <a:lnTo>
                    <a:pt x="1022" y="800"/>
                  </a:lnTo>
                  <a:lnTo>
                    <a:pt x="1036" y="792"/>
                  </a:lnTo>
                  <a:lnTo>
                    <a:pt x="1050" y="786"/>
                  </a:lnTo>
                  <a:lnTo>
                    <a:pt x="1059" y="782"/>
                  </a:lnTo>
                  <a:lnTo>
                    <a:pt x="1059" y="782"/>
                  </a:lnTo>
                  <a:lnTo>
                    <a:pt x="1086" y="758"/>
                  </a:lnTo>
                  <a:lnTo>
                    <a:pt x="1086" y="758"/>
                  </a:lnTo>
                  <a:lnTo>
                    <a:pt x="1084" y="786"/>
                  </a:lnTo>
                  <a:lnTo>
                    <a:pt x="1086" y="812"/>
                  </a:lnTo>
                  <a:lnTo>
                    <a:pt x="1088" y="825"/>
                  </a:lnTo>
                  <a:lnTo>
                    <a:pt x="1090" y="838"/>
                  </a:lnTo>
                  <a:lnTo>
                    <a:pt x="1090" y="838"/>
                  </a:lnTo>
                  <a:lnTo>
                    <a:pt x="1093" y="849"/>
                  </a:lnTo>
                  <a:lnTo>
                    <a:pt x="1097" y="856"/>
                  </a:lnTo>
                  <a:lnTo>
                    <a:pt x="1102" y="868"/>
                  </a:lnTo>
                  <a:lnTo>
                    <a:pt x="1105" y="875"/>
                  </a:lnTo>
                  <a:lnTo>
                    <a:pt x="1106" y="884"/>
                  </a:lnTo>
                  <a:lnTo>
                    <a:pt x="1108" y="896"/>
                  </a:lnTo>
                  <a:lnTo>
                    <a:pt x="1108" y="913"/>
                  </a:lnTo>
                  <a:lnTo>
                    <a:pt x="1108" y="913"/>
                  </a:lnTo>
                  <a:lnTo>
                    <a:pt x="1106" y="942"/>
                  </a:lnTo>
                  <a:lnTo>
                    <a:pt x="1106" y="963"/>
                  </a:lnTo>
                  <a:lnTo>
                    <a:pt x="1105" y="972"/>
                  </a:lnTo>
                  <a:lnTo>
                    <a:pt x="1102" y="981"/>
                  </a:lnTo>
                  <a:lnTo>
                    <a:pt x="1091" y="1006"/>
                  </a:lnTo>
                  <a:lnTo>
                    <a:pt x="1091" y="1006"/>
                  </a:lnTo>
                  <a:lnTo>
                    <a:pt x="1084" y="1020"/>
                  </a:lnTo>
                  <a:lnTo>
                    <a:pt x="1075" y="1032"/>
                  </a:lnTo>
                  <a:lnTo>
                    <a:pt x="1066" y="1040"/>
                  </a:lnTo>
                  <a:lnTo>
                    <a:pt x="1059" y="1048"/>
                  </a:lnTo>
                  <a:lnTo>
                    <a:pt x="1050" y="1054"/>
                  </a:lnTo>
                  <a:lnTo>
                    <a:pt x="1042" y="1058"/>
                  </a:lnTo>
                  <a:lnTo>
                    <a:pt x="1035" y="1060"/>
                  </a:lnTo>
                  <a:lnTo>
                    <a:pt x="1029" y="1061"/>
                  </a:lnTo>
                  <a:lnTo>
                    <a:pt x="1029" y="1061"/>
                  </a:lnTo>
                  <a:lnTo>
                    <a:pt x="1019" y="1058"/>
                  </a:lnTo>
                  <a:lnTo>
                    <a:pt x="1011" y="1057"/>
                  </a:lnTo>
                  <a:lnTo>
                    <a:pt x="1007" y="1057"/>
                  </a:lnTo>
                  <a:lnTo>
                    <a:pt x="1002" y="1057"/>
                  </a:lnTo>
                  <a:lnTo>
                    <a:pt x="998" y="1060"/>
                  </a:lnTo>
                  <a:lnTo>
                    <a:pt x="992" y="1063"/>
                  </a:lnTo>
                  <a:lnTo>
                    <a:pt x="992" y="1063"/>
                  </a:lnTo>
                  <a:lnTo>
                    <a:pt x="987" y="1069"/>
                  </a:lnTo>
                  <a:lnTo>
                    <a:pt x="983" y="1076"/>
                  </a:lnTo>
                  <a:lnTo>
                    <a:pt x="977" y="1089"/>
                  </a:lnTo>
                  <a:lnTo>
                    <a:pt x="974" y="1100"/>
                  </a:lnTo>
                  <a:lnTo>
                    <a:pt x="974" y="1104"/>
                  </a:lnTo>
                  <a:lnTo>
                    <a:pt x="974" y="1104"/>
                  </a:lnTo>
                  <a:lnTo>
                    <a:pt x="972" y="1104"/>
                  </a:lnTo>
                  <a:lnTo>
                    <a:pt x="972" y="1103"/>
                  </a:lnTo>
                  <a:lnTo>
                    <a:pt x="971" y="1106"/>
                  </a:lnTo>
                  <a:lnTo>
                    <a:pt x="974" y="1115"/>
                  </a:lnTo>
                  <a:lnTo>
                    <a:pt x="974" y="1115"/>
                  </a:lnTo>
                  <a:lnTo>
                    <a:pt x="977" y="1124"/>
                  </a:lnTo>
                  <a:lnTo>
                    <a:pt x="977" y="1130"/>
                  </a:lnTo>
                  <a:lnTo>
                    <a:pt x="978" y="1131"/>
                  </a:lnTo>
                  <a:lnTo>
                    <a:pt x="980" y="1133"/>
                  </a:lnTo>
                  <a:lnTo>
                    <a:pt x="987" y="1136"/>
                  </a:lnTo>
                  <a:lnTo>
                    <a:pt x="987" y="1136"/>
                  </a:lnTo>
                  <a:lnTo>
                    <a:pt x="1004" y="1139"/>
                  </a:lnTo>
                  <a:lnTo>
                    <a:pt x="1014" y="1144"/>
                  </a:lnTo>
                  <a:lnTo>
                    <a:pt x="1014" y="1144"/>
                  </a:lnTo>
                  <a:lnTo>
                    <a:pt x="1019" y="1144"/>
                  </a:lnTo>
                  <a:lnTo>
                    <a:pt x="1025" y="1143"/>
                  </a:lnTo>
                  <a:lnTo>
                    <a:pt x="1035" y="1139"/>
                  </a:lnTo>
                  <a:lnTo>
                    <a:pt x="1051" y="1131"/>
                  </a:lnTo>
                  <a:lnTo>
                    <a:pt x="1051" y="1131"/>
                  </a:lnTo>
                  <a:lnTo>
                    <a:pt x="1060" y="1128"/>
                  </a:lnTo>
                  <a:lnTo>
                    <a:pt x="1068" y="1127"/>
                  </a:lnTo>
                  <a:lnTo>
                    <a:pt x="1075" y="1125"/>
                  </a:lnTo>
                  <a:lnTo>
                    <a:pt x="1080" y="1125"/>
                  </a:lnTo>
                  <a:lnTo>
                    <a:pt x="1083" y="1124"/>
                  </a:lnTo>
                  <a:lnTo>
                    <a:pt x="1091" y="1116"/>
                  </a:lnTo>
                  <a:lnTo>
                    <a:pt x="1091" y="1116"/>
                  </a:lnTo>
                  <a:lnTo>
                    <a:pt x="1099" y="1110"/>
                  </a:lnTo>
                  <a:lnTo>
                    <a:pt x="1105" y="1101"/>
                  </a:lnTo>
                  <a:lnTo>
                    <a:pt x="1118" y="1082"/>
                  </a:lnTo>
                  <a:lnTo>
                    <a:pt x="1139" y="1042"/>
                  </a:lnTo>
                  <a:lnTo>
                    <a:pt x="1139" y="1042"/>
                  </a:lnTo>
                  <a:lnTo>
                    <a:pt x="1145" y="1033"/>
                  </a:lnTo>
                  <a:lnTo>
                    <a:pt x="1152" y="1023"/>
                  </a:lnTo>
                  <a:lnTo>
                    <a:pt x="1172" y="997"/>
                  </a:lnTo>
                  <a:lnTo>
                    <a:pt x="1182" y="984"/>
                  </a:lnTo>
                  <a:lnTo>
                    <a:pt x="1190" y="971"/>
                  </a:lnTo>
                  <a:lnTo>
                    <a:pt x="1196" y="959"/>
                  </a:lnTo>
                  <a:lnTo>
                    <a:pt x="1199" y="947"/>
                  </a:lnTo>
                  <a:lnTo>
                    <a:pt x="1199" y="947"/>
                  </a:lnTo>
                  <a:lnTo>
                    <a:pt x="1200" y="926"/>
                  </a:lnTo>
                  <a:lnTo>
                    <a:pt x="1200" y="910"/>
                  </a:lnTo>
                  <a:lnTo>
                    <a:pt x="1200" y="877"/>
                  </a:lnTo>
                  <a:lnTo>
                    <a:pt x="1200" y="877"/>
                  </a:lnTo>
                  <a:lnTo>
                    <a:pt x="1200" y="861"/>
                  </a:lnTo>
                  <a:lnTo>
                    <a:pt x="1200" y="844"/>
                  </a:lnTo>
                  <a:lnTo>
                    <a:pt x="1202" y="825"/>
                  </a:lnTo>
                  <a:lnTo>
                    <a:pt x="1204" y="815"/>
                  </a:lnTo>
                  <a:lnTo>
                    <a:pt x="1209" y="801"/>
                  </a:lnTo>
                  <a:lnTo>
                    <a:pt x="1209" y="801"/>
                  </a:lnTo>
                  <a:lnTo>
                    <a:pt x="1213" y="786"/>
                  </a:lnTo>
                  <a:lnTo>
                    <a:pt x="1221" y="771"/>
                  </a:lnTo>
                  <a:lnTo>
                    <a:pt x="1237" y="743"/>
                  </a:lnTo>
                  <a:lnTo>
                    <a:pt x="1258" y="712"/>
                  </a:lnTo>
                  <a:lnTo>
                    <a:pt x="1258" y="712"/>
                  </a:lnTo>
                  <a:lnTo>
                    <a:pt x="1310" y="752"/>
                  </a:lnTo>
                  <a:lnTo>
                    <a:pt x="1361" y="788"/>
                  </a:lnTo>
                  <a:lnTo>
                    <a:pt x="1386" y="806"/>
                  </a:lnTo>
                  <a:lnTo>
                    <a:pt x="1410" y="820"/>
                  </a:lnTo>
                  <a:lnTo>
                    <a:pt x="1410" y="820"/>
                  </a:lnTo>
                  <a:lnTo>
                    <a:pt x="1431" y="835"/>
                  </a:lnTo>
                  <a:lnTo>
                    <a:pt x="1451" y="850"/>
                  </a:lnTo>
                  <a:lnTo>
                    <a:pt x="1469" y="867"/>
                  </a:lnTo>
                  <a:lnTo>
                    <a:pt x="1486" y="881"/>
                  </a:lnTo>
                  <a:lnTo>
                    <a:pt x="1497" y="898"/>
                  </a:lnTo>
                  <a:lnTo>
                    <a:pt x="1508" y="914"/>
                  </a:lnTo>
                  <a:lnTo>
                    <a:pt x="1514" y="930"/>
                  </a:lnTo>
                  <a:lnTo>
                    <a:pt x="1517" y="938"/>
                  </a:lnTo>
                  <a:lnTo>
                    <a:pt x="1517" y="947"/>
                  </a:lnTo>
                  <a:lnTo>
                    <a:pt x="1517" y="947"/>
                  </a:lnTo>
                  <a:lnTo>
                    <a:pt x="1517" y="960"/>
                  </a:lnTo>
                  <a:lnTo>
                    <a:pt x="1514" y="974"/>
                  </a:lnTo>
                  <a:lnTo>
                    <a:pt x="1509" y="984"/>
                  </a:lnTo>
                  <a:lnTo>
                    <a:pt x="1503" y="994"/>
                  </a:lnTo>
                  <a:lnTo>
                    <a:pt x="1494" y="1012"/>
                  </a:lnTo>
                  <a:lnTo>
                    <a:pt x="1491" y="1021"/>
                  </a:lnTo>
                  <a:lnTo>
                    <a:pt x="1491" y="1030"/>
                  </a:lnTo>
                  <a:lnTo>
                    <a:pt x="1491" y="1030"/>
                  </a:lnTo>
                  <a:lnTo>
                    <a:pt x="1496" y="1043"/>
                  </a:lnTo>
                  <a:lnTo>
                    <a:pt x="1500" y="1054"/>
                  </a:lnTo>
                  <a:lnTo>
                    <a:pt x="1509" y="1067"/>
                  </a:lnTo>
                  <a:lnTo>
                    <a:pt x="1509" y="1067"/>
                  </a:lnTo>
                  <a:lnTo>
                    <a:pt x="1512" y="1072"/>
                  </a:lnTo>
                  <a:lnTo>
                    <a:pt x="1515" y="1075"/>
                  </a:lnTo>
                  <a:lnTo>
                    <a:pt x="1521" y="1081"/>
                  </a:lnTo>
                  <a:lnTo>
                    <a:pt x="1521" y="1081"/>
                  </a:lnTo>
                  <a:lnTo>
                    <a:pt x="1529" y="1085"/>
                  </a:lnTo>
                  <a:lnTo>
                    <a:pt x="1539" y="1089"/>
                  </a:lnTo>
                  <a:lnTo>
                    <a:pt x="1545" y="1091"/>
                  </a:lnTo>
                  <a:lnTo>
                    <a:pt x="1551" y="1089"/>
                  </a:lnTo>
                  <a:lnTo>
                    <a:pt x="1555" y="1087"/>
                  </a:lnTo>
                  <a:lnTo>
                    <a:pt x="1560" y="1082"/>
                  </a:lnTo>
                  <a:lnTo>
                    <a:pt x="1560" y="1082"/>
                  </a:lnTo>
                  <a:lnTo>
                    <a:pt x="1567" y="1064"/>
                  </a:lnTo>
                  <a:lnTo>
                    <a:pt x="1569" y="1061"/>
                  </a:lnTo>
                  <a:lnTo>
                    <a:pt x="1569" y="1061"/>
                  </a:lnTo>
                  <a:lnTo>
                    <a:pt x="1579" y="1058"/>
                  </a:lnTo>
                  <a:lnTo>
                    <a:pt x="1585" y="1055"/>
                  </a:lnTo>
                  <a:lnTo>
                    <a:pt x="1590" y="1052"/>
                  </a:lnTo>
                  <a:lnTo>
                    <a:pt x="1590" y="1052"/>
                  </a:lnTo>
                  <a:lnTo>
                    <a:pt x="1591" y="1046"/>
                  </a:lnTo>
                  <a:lnTo>
                    <a:pt x="1590" y="1033"/>
                  </a:lnTo>
                  <a:lnTo>
                    <a:pt x="1585" y="991"/>
                  </a:lnTo>
                  <a:lnTo>
                    <a:pt x="1581" y="942"/>
                  </a:lnTo>
                  <a:lnTo>
                    <a:pt x="1579" y="901"/>
                  </a:lnTo>
                  <a:lnTo>
                    <a:pt x="1579" y="901"/>
                  </a:lnTo>
                  <a:lnTo>
                    <a:pt x="1581" y="871"/>
                  </a:lnTo>
                  <a:lnTo>
                    <a:pt x="1582" y="844"/>
                  </a:lnTo>
                  <a:lnTo>
                    <a:pt x="1582" y="834"/>
                  </a:lnTo>
                  <a:lnTo>
                    <a:pt x="1582" y="825"/>
                  </a:lnTo>
                  <a:lnTo>
                    <a:pt x="1581" y="816"/>
                  </a:lnTo>
                  <a:lnTo>
                    <a:pt x="1576" y="810"/>
                  </a:lnTo>
                  <a:lnTo>
                    <a:pt x="1576" y="810"/>
                  </a:lnTo>
                  <a:lnTo>
                    <a:pt x="1572" y="806"/>
                  </a:lnTo>
                  <a:lnTo>
                    <a:pt x="1569" y="803"/>
                  </a:lnTo>
                  <a:lnTo>
                    <a:pt x="1561" y="800"/>
                  </a:lnTo>
                  <a:lnTo>
                    <a:pt x="1558" y="798"/>
                  </a:lnTo>
                  <a:lnTo>
                    <a:pt x="1552" y="794"/>
                  </a:lnTo>
                  <a:lnTo>
                    <a:pt x="1547" y="786"/>
                  </a:lnTo>
                  <a:lnTo>
                    <a:pt x="1538" y="774"/>
                  </a:lnTo>
                  <a:lnTo>
                    <a:pt x="1538" y="774"/>
                  </a:lnTo>
                  <a:lnTo>
                    <a:pt x="1529" y="760"/>
                  </a:lnTo>
                  <a:lnTo>
                    <a:pt x="1521" y="745"/>
                  </a:lnTo>
                  <a:lnTo>
                    <a:pt x="1515" y="728"/>
                  </a:lnTo>
                  <a:lnTo>
                    <a:pt x="1509" y="710"/>
                  </a:lnTo>
                  <a:lnTo>
                    <a:pt x="1505" y="691"/>
                  </a:lnTo>
                  <a:lnTo>
                    <a:pt x="1500" y="667"/>
                  </a:lnTo>
                  <a:lnTo>
                    <a:pt x="1499" y="641"/>
                  </a:lnTo>
                  <a:lnTo>
                    <a:pt x="1497" y="611"/>
                  </a:lnTo>
                  <a:lnTo>
                    <a:pt x="1497" y="611"/>
                  </a:lnTo>
                  <a:lnTo>
                    <a:pt x="1496" y="534"/>
                  </a:lnTo>
                  <a:lnTo>
                    <a:pt x="1494" y="510"/>
                  </a:lnTo>
                  <a:lnTo>
                    <a:pt x="1494" y="510"/>
                  </a:lnTo>
                  <a:lnTo>
                    <a:pt x="1493" y="501"/>
                  </a:lnTo>
                  <a:lnTo>
                    <a:pt x="1489" y="489"/>
                  </a:lnTo>
                  <a:lnTo>
                    <a:pt x="1475" y="458"/>
                  </a:lnTo>
                  <a:lnTo>
                    <a:pt x="1460" y="428"/>
                  </a:lnTo>
                  <a:lnTo>
                    <a:pt x="1456" y="416"/>
                  </a:lnTo>
                  <a:lnTo>
                    <a:pt x="1454" y="407"/>
                  </a:lnTo>
                  <a:lnTo>
                    <a:pt x="1454" y="407"/>
                  </a:lnTo>
                  <a:lnTo>
                    <a:pt x="1456" y="398"/>
                  </a:lnTo>
                  <a:lnTo>
                    <a:pt x="1462" y="385"/>
                  </a:lnTo>
                  <a:lnTo>
                    <a:pt x="1472" y="367"/>
                  </a:lnTo>
                  <a:lnTo>
                    <a:pt x="1486" y="346"/>
                  </a:lnTo>
                  <a:lnTo>
                    <a:pt x="1503" y="325"/>
                  </a:lnTo>
                  <a:lnTo>
                    <a:pt x="1524" y="303"/>
                  </a:lnTo>
                  <a:lnTo>
                    <a:pt x="1536" y="293"/>
                  </a:lnTo>
                  <a:lnTo>
                    <a:pt x="1549" y="284"/>
                  </a:lnTo>
                  <a:lnTo>
                    <a:pt x="1563" y="273"/>
                  </a:lnTo>
                  <a:lnTo>
                    <a:pt x="1576" y="265"/>
                  </a:lnTo>
                  <a:lnTo>
                    <a:pt x="1576" y="265"/>
                  </a:lnTo>
                  <a:lnTo>
                    <a:pt x="1590" y="257"/>
                  </a:lnTo>
                  <a:lnTo>
                    <a:pt x="1603" y="247"/>
                  </a:lnTo>
                  <a:lnTo>
                    <a:pt x="1615" y="236"/>
                  </a:lnTo>
                  <a:lnTo>
                    <a:pt x="1627" y="226"/>
                  </a:lnTo>
                  <a:lnTo>
                    <a:pt x="1648" y="202"/>
                  </a:lnTo>
                  <a:lnTo>
                    <a:pt x="1664" y="180"/>
                  </a:lnTo>
                  <a:lnTo>
                    <a:pt x="1677" y="156"/>
                  </a:lnTo>
                  <a:lnTo>
                    <a:pt x="1689" y="135"/>
                  </a:lnTo>
                  <a:lnTo>
                    <a:pt x="1697" y="116"/>
                  </a:lnTo>
                  <a:lnTo>
                    <a:pt x="1703" y="101"/>
                  </a:lnTo>
                  <a:lnTo>
                    <a:pt x="1703" y="101"/>
                  </a:lnTo>
                  <a:lnTo>
                    <a:pt x="1709" y="82"/>
                  </a:lnTo>
                  <a:lnTo>
                    <a:pt x="1712" y="67"/>
                  </a:lnTo>
                  <a:lnTo>
                    <a:pt x="1713" y="53"/>
                  </a:lnTo>
                  <a:lnTo>
                    <a:pt x="1713" y="37"/>
                  </a:lnTo>
                  <a:lnTo>
                    <a:pt x="1713" y="37"/>
                  </a:lnTo>
                  <a:lnTo>
                    <a:pt x="1710" y="27"/>
                  </a:lnTo>
                  <a:lnTo>
                    <a:pt x="1706" y="18"/>
                  </a:lnTo>
                  <a:lnTo>
                    <a:pt x="1700" y="10"/>
                  </a:lnTo>
                  <a:lnTo>
                    <a:pt x="1692" y="4"/>
                  </a:lnTo>
                  <a:lnTo>
                    <a:pt x="1685" y="1"/>
                  </a:lnTo>
                  <a:lnTo>
                    <a:pt x="1679" y="0"/>
                  </a:lnTo>
                  <a:lnTo>
                    <a:pt x="1674" y="1"/>
                  </a:lnTo>
                  <a:lnTo>
                    <a:pt x="1673" y="3"/>
                  </a:lnTo>
                  <a:lnTo>
                    <a:pt x="1673" y="4"/>
                  </a:lnTo>
                  <a:lnTo>
                    <a:pt x="1673" y="4"/>
                  </a:lnTo>
                  <a:lnTo>
                    <a:pt x="1676" y="18"/>
                  </a:lnTo>
                  <a:lnTo>
                    <a:pt x="1680" y="40"/>
                  </a:lnTo>
                  <a:lnTo>
                    <a:pt x="1682" y="52"/>
                  </a:lnTo>
                  <a:lnTo>
                    <a:pt x="1682" y="64"/>
                  </a:lnTo>
                  <a:lnTo>
                    <a:pt x="1679" y="77"/>
                  </a:lnTo>
                  <a:lnTo>
                    <a:pt x="1674" y="89"/>
                  </a:lnTo>
                  <a:lnTo>
                    <a:pt x="1674" y="89"/>
                  </a:lnTo>
                  <a:lnTo>
                    <a:pt x="1665" y="103"/>
                  </a:lnTo>
                  <a:lnTo>
                    <a:pt x="1652" y="122"/>
                  </a:lnTo>
                  <a:lnTo>
                    <a:pt x="1634" y="143"/>
                  </a:lnTo>
                  <a:lnTo>
                    <a:pt x="1615" y="163"/>
                  </a:lnTo>
                  <a:lnTo>
                    <a:pt x="1594" y="186"/>
                  </a:lnTo>
                  <a:lnTo>
                    <a:pt x="1573" y="205"/>
                  </a:lnTo>
                  <a:lnTo>
                    <a:pt x="1555" y="220"/>
                  </a:lnTo>
                  <a:lnTo>
                    <a:pt x="1539" y="232"/>
                  </a:lnTo>
                  <a:lnTo>
                    <a:pt x="1539" y="232"/>
                  </a:lnTo>
                  <a:lnTo>
                    <a:pt x="1511" y="247"/>
                  </a:lnTo>
                  <a:lnTo>
                    <a:pt x="1481" y="262"/>
                  </a:lnTo>
                  <a:lnTo>
                    <a:pt x="1456" y="276"/>
                  </a:lnTo>
                  <a:lnTo>
                    <a:pt x="1445" y="282"/>
                  </a:lnTo>
                  <a:lnTo>
                    <a:pt x="1438" y="290"/>
                  </a:lnTo>
                  <a:lnTo>
                    <a:pt x="1438" y="290"/>
                  </a:lnTo>
                  <a:lnTo>
                    <a:pt x="1435" y="296"/>
                  </a:lnTo>
                  <a:lnTo>
                    <a:pt x="1433" y="303"/>
                  </a:lnTo>
                  <a:lnTo>
                    <a:pt x="1432" y="309"/>
                  </a:lnTo>
                  <a:lnTo>
                    <a:pt x="1431" y="317"/>
                  </a:lnTo>
                  <a:lnTo>
                    <a:pt x="1426" y="321"/>
                  </a:lnTo>
                  <a:lnTo>
                    <a:pt x="1419" y="325"/>
                  </a:lnTo>
                  <a:lnTo>
                    <a:pt x="1405" y="328"/>
                  </a:lnTo>
                  <a:lnTo>
                    <a:pt x="1387" y="330"/>
                  </a:lnTo>
                  <a:lnTo>
                    <a:pt x="1387" y="330"/>
                  </a:lnTo>
                  <a:lnTo>
                    <a:pt x="1365" y="328"/>
                  </a:lnTo>
                  <a:lnTo>
                    <a:pt x="1344" y="327"/>
                  </a:lnTo>
                  <a:lnTo>
                    <a:pt x="1306" y="320"/>
                  </a:lnTo>
                  <a:lnTo>
                    <a:pt x="1268" y="312"/>
                  </a:lnTo>
                  <a:lnTo>
                    <a:pt x="1248" y="309"/>
                  </a:lnTo>
                  <a:lnTo>
                    <a:pt x="1227" y="309"/>
                  </a:lnTo>
                  <a:lnTo>
                    <a:pt x="1227" y="309"/>
                  </a:lnTo>
                  <a:lnTo>
                    <a:pt x="1197" y="311"/>
                  </a:lnTo>
                  <a:lnTo>
                    <a:pt x="1154" y="312"/>
                  </a:lnTo>
                  <a:lnTo>
                    <a:pt x="1045" y="321"/>
                  </a:lnTo>
                  <a:lnTo>
                    <a:pt x="937" y="328"/>
                  </a:lnTo>
                  <a:lnTo>
                    <a:pt x="892" y="331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39" y="333"/>
                  </a:lnTo>
                  <a:lnTo>
                    <a:pt x="824" y="334"/>
                  </a:lnTo>
                  <a:lnTo>
                    <a:pt x="810" y="336"/>
                  </a:lnTo>
                  <a:lnTo>
                    <a:pt x="797" y="337"/>
                  </a:lnTo>
                  <a:lnTo>
                    <a:pt x="779" y="336"/>
                  </a:lnTo>
                  <a:lnTo>
                    <a:pt x="754" y="333"/>
                  </a:lnTo>
                  <a:lnTo>
                    <a:pt x="720" y="327"/>
                  </a:lnTo>
                  <a:lnTo>
                    <a:pt x="674" y="317"/>
                  </a:lnTo>
                  <a:lnTo>
                    <a:pt x="674" y="317"/>
                  </a:lnTo>
                  <a:lnTo>
                    <a:pt x="622" y="305"/>
                  </a:lnTo>
                  <a:lnTo>
                    <a:pt x="572" y="294"/>
                  </a:lnTo>
                  <a:lnTo>
                    <a:pt x="489" y="279"/>
                  </a:lnTo>
                  <a:lnTo>
                    <a:pt x="397" y="265"/>
                  </a:lnTo>
                  <a:lnTo>
                    <a:pt x="397" y="265"/>
                  </a:lnTo>
                  <a:lnTo>
                    <a:pt x="375" y="263"/>
                  </a:lnTo>
                  <a:lnTo>
                    <a:pt x="348" y="262"/>
                  </a:lnTo>
                  <a:lnTo>
                    <a:pt x="315" y="263"/>
                  </a:lnTo>
                  <a:lnTo>
                    <a:pt x="315" y="263"/>
                  </a:lnTo>
                  <a:lnTo>
                    <a:pt x="318" y="256"/>
                  </a:lnTo>
                  <a:lnTo>
                    <a:pt x="321" y="248"/>
                  </a:lnTo>
                  <a:lnTo>
                    <a:pt x="323" y="241"/>
                  </a:lnTo>
                  <a:lnTo>
                    <a:pt x="324" y="230"/>
                  </a:lnTo>
                  <a:lnTo>
                    <a:pt x="321" y="221"/>
                  </a:lnTo>
                  <a:lnTo>
                    <a:pt x="318" y="217"/>
                  </a:lnTo>
                  <a:lnTo>
                    <a:pt x="314" y="213"/>
                  </a:lnTo>
                  <a:lnTo>
                    <a:pt x="309" y="208"/>
                  </a:lnTo>
                  <a:lnTo>
                    <a:pt x="303" y="205"/>
                  </a:lnTo>
                  <a:lnTo>
                    <a:pt x="303" y="205"/>
                  </a:lnTo>
                  <a:lnTo>
                    <a:pt x="296" y="202"/>
                  </a:lnTo>
                  <a:lnTo>
                    <a:pt x="290" y="201"/>
                  </a:lnTo>
                  <a:lnTo>
                    <a:pt x="282" y="202"/>
                  </a:lnTo>
                  <a:lnTo>
                    <a:pt x="277" y="204"/>
                  </a:lnTo>
                  <a:lnTo>
                    <a:pt x="272" y="207"/>
                  </a:lnTo>
                  <a:lnTo>
                    <a:pt x="266" y="210"/>
                  </a:lnTo>
                  <a:lnTo>
                    <a:pt x="256" y="220"/>
                  </a:lnTo>
                  <a:lnTo>
                    <a:pt x="248" y="232"/>
                  </a:lnTo>
                  <a:lnTo>
                    <a:pt x="239" y="245"/>
                  </a:lnTo>
                  <a:lnTo>
                    <a:pt x="227" y="268"/>
                  </a:lnTo>
                  <a:lnTo>
                    <a:pt x="227" y="268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647" name="グループ化 646">
            <a:extLst>
              <a:ext uri="{FF2B5EF4-FFF2-40B4-BE49-F238E27FC236}">
                <a16:creationId xmlns:a16="http://schemas.microsoft.com/office/drawing/2014/main" id="{8A3428BC-7D58-4003-86AF-3D092FE542A4}"/>
              </a:ext>
            </a:extLst>
          </p:cNvPr>
          <p:cNvGrpSpPr/>
          <p:nvPr/>
        </p:nvGrpSpPr>
        <p:grpSpPr>
          <a:xfrm>
            <a:off x="750364" y="1880559"/>
            <a:ext cx="2511234" cy="802296"/>
            <a:chOff x="1509712" y="2898210"/>
            <a:chExt cx="2836071" cy="906078"/>
          </a:xfrm>
        </p:grpSpPr>
        <p:sp>
          <p:nvSpPr>
            <p:cNvPr id="648" name="楕円 647">
              <a:extLst>
                <a:ext uri="{FF2B5EF4-FFF2-40B4-BE49-F238E27FC236}">
                  <a16:creationId xmlns:a16="http://schemas.microsoft.com/office/drawing/2014/main" id="{3B7AE84A-0A43-4B19-B259-EF3E8F4A9A59}"/>
                </a:ext>
              </a:extLst>
            </p:cNvPr>
            <p:cNvSpPr/>
            <p:nvPr/>
          </p:nvSpPr>
          <p:spPr>
            <a:xfrm>
              <a:off x="1616868" y="3013709"/>
              <a:ext cx="2519364" cy="708835"/>
            </a:xfrm>
            <a:prstGeom prst="ellipse">
              <a:avLst/>
            </a:prstGeom>
            <a:solidFill>
              <a:srgbClr val="00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9" name="楕円 67">
              <a:extLst>
                <a:ext uri="{FF2B5EF4-FFF2-40B4-BE49-F238E27FC236}">
                  <a16:creationId xmlns:a16="http://schemas.microsoft.com/office/drawing/2014/main" id="{2D57AF47-DBF1-40F6-A739-A017BB462632}"/>
                </a:ext>
              </a:extLst>
            </p:cNvPr>
            <p:cNvSpPr/>
            <p:nvPr/>
          </p:nvSpPr>
          <p:spPr>
            <a:xfrm flipH="1">
              <a:off x="3270762" y="2943288"/>
              <a:ext cx="886322" cy="188633"/>
            </a:xfrm>
            <a:custGeom>
              <a:avLst/>
              <a:gdLst>
                <a:gd name="connsiteX0" fmla="*/ 0 w 1662113"/>
                <a:gd name="connsiteY0" fmla="*/ 195263 h 390526"/>
                <a:gd name="connsiteX1" fmla="*/ 831057 w 1662113"/>
                <a:gd name="connsiteY1" fmla="*/ 0 h 390526"/>
                <a:gd name="connsiteX2" fmla="*/ 1662114 w 1662113"/>
                <a:gd name="connsiteY2" fmla="*/ 195263 h 390526"/>
                <a:gd name="connsiteX3" fmla="*/ 831057 w 1662113"/>
                <a:gd name="connsiteY3" fmla="*/ 390526 h 390526"/>
                <a:gd name="connsiteX4" fmla="*/ 0 w 1662113"/>
                <a:gd name="connsiteY4" fmla="*/ 195263 h 390526"/>
                <a:gd name="connsiteX0" fmla="*/ 11 w 1662125"/>
                <a:gd name="connsiteY0" fmla="*/ 195263 h 269653"/>
                <a:gd name="connsiteX1" fmla="*/ 831068 w 1662125"/>
                <a:gd name="connsiteY1" fmla="*/ 0 h 269653"/>
                <a:gd name="connsiteX2" fmla="*/ 1662125 w 1662125"/>
                <a:gd name="connsiteY2" fmla="*/ 195263 h 269653"/>
                <a:gd name="connsiteX3" fmla="*/ 816780 w 1662125"/>
                <a:gd name="connsiteY3" fmla="*/ 261938 h 269653"/>
                <a:gd name="connsiteX4" fmla="*/ 11 w 1662125"/>
                <a:gd name="connsiteY4" fmla="*/ 195263 h 269653"/>
                <a:gd name="connsiteX0" fmla="*/ 11 w 1662125"/>
                <a:gd name="connsiteY0" fmla="*/ 238126 h 312516"/>
                <a:gd name="connsiteX1" fmla="*/ 831068 w 1662125"/>
                <a:gd name="connsiteY1" fmla="*/ 0 h 312516"/>
                <a:gd name="connsiteX2" fmla="*/ 1662125 w 1662125"/>
                <a:gd name="connsiteY2" fmla="*/ 238126 h 312516"/>
                <a:gd name="connsiteX3" fmla="*/ 816780 w 1662125"/>
                <a:gd name="connsiteY3" fmla="*/ 304801 h 312516"/>
                <a:gd name="connsiteX4" fmla="*/ 11 w 1662125"/>
                <a:gd name="connsiteY4" fmla="*/ 238126 h 312516"/>
                <a:gd name="connsiteX0" fmla="*/ 11 w 1696648"/>
                <a:gd name="connsiteY0" fmla="*/ 238126 h 314071"/>
                <a:gd name="connsiteX1" fmla="*/ 831068 w 1696648"/>
                <a:gd name="connsiteY1" fmla="*/ 0 h 314071"/>
                <a:gd name="connsiteX2" fmla="*/ 1662125 w 1696648"/>
                <a:gd name="connsiteY2" fmla="*/ 238126 h 314071"/>
                <a:gd name="connsiteX3" fmla="*/ 816780 w 1696648"/>
                <a:gd name="connsiteY3" fmla="*/ 304801 h 314071"/>
                <a:gd name="connsiteX4" fmla="*/ 11 w 1696648"/>
                <a:gd name="connsiteY4" fmla="*/ 238126 h 314071"/>
                <a:gd name="connsiteX0" fmla="*/ 9 w 1670841"/>
                <a:gd name="connsiteY0" fmla="*/ 262028 h 312547"/>
                <a:gd name="connsiteX1" fmla="*/ 812016 w 1670841"/>
                <a:gd name="connsiteY1" fmla="*/ 89 h 312547"/>
                <a:gd name="connsiteX2" fmla="*/ 1643073 w 1670841"/>
                <a:gd name="connsiteY2" fmla="*/ 238215 h 312547"/>
                <a:gd name="connsiteX3" fmla="*/ 797728 w 1670841"/>
                <a:gd name="connsiteY3" fmla="*/ 304890 h 312547"/>
                <a:gd name="connsiteX4" fmla="*/ 9 w 1670841"/>
                <a:gd name="connsiteY4" fmla="*/ 262028 h 312547"/>
                <a:gd name="connsiteX0" fmla="*/ 1051 w 1644835"/>
                <a:gd name="connsiteY0" fmla="*/ 301444 h 347708"/>
                <a:gd name="connsiteX1" fmla="*/ 652978 w 1644835"/>
                <a:gd name="connsiteY1" fmla="*/ 51 h 347708"/>
                <a:gd name="connsiteX2" fmla="*/ 1644115 w 1644835"/>
                <a:gd name="connsiteY2" fmla="*/ 277631 h 347708"/>
                <a:gd name="connsiteX3" fmla="*/ 798770 w 1644835"/>
                <a:gd name="connsiteY3" fmla="*/ 344306 h 347708"/>
                <a:gd name="connsiteX4" fmla="*/ 1051 w 1644835"/>
                <a:gd name="connsiteY4" fmla="*/ 301444 h 34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4835" h="347708">
                  <a:moveTo>
                    <a:pt x="1051" y="301444"/>
                  </a:moveTo>
                  <a:cubicBezTo>
                    <a:pt x="-23248" y="244068"/>
                    <a:pt x="379134" y="4020"/>
                    <a:pt x="652978" y="51"/>
                  </a:cubicBezTo>
                  <a:cubicBezTo>
                    <a:pt x="926822" y="-3918"/>
                    <a:pt x="1619816" y="220255"/>
                    <a:pt x="1644115" y="277631"/>
                  </a:cubicBezTo>
                  <a:cubicBezTo>
                    <a:pt x="1668414" y="335007"/>
                    <a:pt x="1072614" y="340337"/>
                    <a:pt x="798770" y="344306"/>
                  </a:cubicBezTo>
                  <a:cubicBezTo>
                    <a:pt x="524926" y="348275"/>
                    <a:pt x="25350" y="358820"/>
                    <a:pt x="1051" y="301444"/>
                  </a:cubicBezTo>
                  <a:close/>
                </a:path>
              </a:pathLst>
            </a:custGeom>
            <a:solidFill>
              <a:srgbClr val="70AD47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0" name="楕円 67">
              <a:extLst>
                <a:ext uri="{FF2B5EF4-FFF2-40B4-BE49-F238E27FC236}">
                  <a16:creationId xmlns:a16="http://schemas.microsoft.com/office/drawing/2014/main" id="{0E6E574F-6A04-4E56-8994-18A693B456F4}"/>
                </a:ext>
              </a:extLst>
            </p:cNvPr>
            <p:cNvSpPr/>
            <p:nvPr/>
          </p:nvSpPr>
          <p:spPr>
            <a:xfrm>
              <a:off x="1947857" y="2898210"/>
              <a:ext cx="1581814" cy="214726"/>
            </a:xfrm>
            <a:custGeom>
              <a:avLst/>
              <a:gdLst>
                <a:gd name="connsiteX0" fmla="*/ 0 w 1662113"/>
                <a:gd name="connsiteY0" fmla="*/ 195263 h 390526"/>
                <a:gd name="connsiteX1" fmla="*/ 831057 w 1662113"/>
                <a:gd name="connsiteY1" fmla="*/ 0 h 390526"/>
                <a:gd name="connsiteX2" fmla="*/ 1662114 w 1662113"/>
                <a:gd name="connsiteY2" fmla="*/ 195263 h 390526"/>
                <a:gd name="connsiteX3" fmla="*/ 831057 w 1662113"/>
                <a:gd name="connsiteY3" fmla="*/ 390526 h 390526"/>
                <a:gd name="connsiteX4" fmla="*/ 0 w 1662113"/>
                <a:gd name="connsiteY4" fmla="*/ 195263 h 390526"/>
                <a:gd name="connsiteX0" fmla="*/ 11 w 1662125"/>
                <a:gd name="connsiteY0" fmla="*/ 195263 h 269653"/>
                <a:gd name="connsiteX1" fmla="*/ 831068 w 1662125"/>
                <a:gd name="connsiteY1" fmla="*/ 0 h 269653"/>
                <a:gd name="connsiteX2" fmla="*/ 1662125 w 1662125"/>
                <a:gd name="connsiteY2" fmla="*/ 195263 h 269653"/>
                <a:gd name="connsiteX3" fmla="*/ 816780 w 1662125"/>
                <a:gd name="connsiteY3" fmla="*/ 261938 h 269653"/>
                <a:gd name="connsiteX4" fmla="*/ 11 w 1662125"/>
                <a:gd name="connsiteY4" fmla="*/ 195263 h 269653"/>
                <a:gd name="connsiteX0" fmla="*/ 11 w 1662125"/>
                <a:gd name="connsiteY0" fmla="*/ 238126 h 312516"/>
                <a:gd name="connsiteX1" fmla="*/ 831068 w 1662125"/>
                <a:gd name="connsiteY1" fmla="*/ 0 h 312516"/>
                <a:gd name="connsiteX2" fmla="*/ 1662125 w 1662125"/>
                <a:gd name="connsiteY2" fmla="*/ 238126 h 312516"/>
                <a:gd name="connsiteX3" fmla="*/ 816780 w 1662125"/>
                <a:gd name="connsiteY3" fmla="*/ 304801 h 312516"/>
                <a:gd name="connsiteX4" fmla="*/ 11 w 1662125"/>
                <a:gd name="connsiteY4" fmla="*/ 238126 h 312516"/>
                <a:gd name="connsiteX0" fmla="*/ 11 w 1696648"/>
                <a:gd name="connsiteY0" fmla="*/ 238126 h 314071"/>
                <a:gd name="connsiteX1" fmla="*/ 831068 w 1696648"/>
                <a:gd name="connsiteY1" fmla="*/ 0 h 314071"/>
                <a:gd name="connsiteX2" fmla="*/ 1662125 w 1696648"/>
                <a:gd name="connsiteY2" fmla="*/ 238126 h 314071"/>
                <a:gd name="connsiteX3" fmla="*/ 816780 w 1696648"/>
                <a:gd name="connsiteY3" fmla="*/ 304801 h 314071"/>
                <a:gd name="connsiteX4" fmla="*/ 11 w 1696648"/>
                <a:gd name="connsiteY4" fmla="*/ 238126 h 314071"/>
                <a:gd name="connsiteX0" fmla="*/ 9 w 1670841"/>
                <a:gd name="connsiteY0" fmla="*/ 262028 h 312547"/>
                <a:gd name="connsiteX1" fmla="*/ 812016 w 1670841"/>
                <a:gd name="connsiteY1" fmla="*/ 89 h 312547"/>
                <a:gd name="connsiteX2" fmla="*/ 1643073 w 1670841"/>
                <a:gd name="connsiteY2" fmla="*/ 238215 h 312547"/>
                <a:gd name="connsiteX3" fmla="*/ 797728 w 1670841"/>
                <a:gd name="connsiteY3" fmla="*/ 304890 h 312547"/>
                <a:gd name="connsiteX4" fmla="*/ 9 w 1670841"/>
                <a:gd name="connsiteY4" fmla="*/ 262028 h 312547"/>
                <a:gd name="connsiteX0" fmla="*/ 11 w 2446612"/>
                <a:gd name="connsiteY0" fmla="*/ 262727 h 310590"/>
                <a:gd name="connsiteX1" fmla="*/ 812018 w 2446612"/>
                <a:gd name="connsiteY1" fmla="*/ 788 h 310590"/>
                <a:gd name="connsiteX2" fmla="*/ 2430646 w 2446612"/>
                <a:gd name="connsiteY2" fmla="*/ 199457 h 310590"/>
                <a:gd name="connsiteX3" fmla="*/ 797730 w 2446612"/>
                <a:gd name="connsiteY3" fmla="*/ 305589 h 310590"/>
                <a:gd name="connsiteX4" fmla="*/ 11 w 2446612"/>
                <a:gd name="connsiteY4" fmla="*/ 262727 h 310590"/>
                <a:gd name="connsiteX0" fmla="*/ 11 w 2442302"/>
                <a:gd name="connsiteY0" fmla="*/ 269201 h 317064"/>
                <a:gd name="connsiteX1" fmla="*/ 812018 w 2442302"/>
                <a:gd name="connsiteY1" fmla="*/ 7262 h 317064"/>
                <a:gd name="connsiteX2" fmla="*/ 1494191 w 2442302"/>
                <a:gd name="connsiteY2" fmla="*/ 84538 h 317064"/>
                <a:gd name="connsiteX3" fmla="*/ 2430646 w 2442302"/>
                <a:gd name="connsiteY3" fmla="*/ 205931 h 317064"/>
                <a:gd name="connsiteX4" fmla="*/ 797730 w 2442302"/>
                <a:gd name="connsiteY4" fmla="*/ 312063 h 317064"/>
                <a:gd name="connsiteX5" fmla="*/ 11 w 2442302"/>
                <a:gd name="connsiteY5" fmla="*/ 269201 h 317064"/>
                <a:gd name="connsiteX0" fmla="*/ 11 w 2444710"/>
                <a:gd name="connsiteY0" fmla="*/ 269201 h 317064"/>
                <a:gd name="connsiteX1" fmla="*/ 812018 w 2444710"/>
                <a:gd name="connsiteY1" fmla="*/ 7262 h 317064"/>
                <a:gd name="connsiteX2" fmla="*/ 1494191 w 2444710"/>
                <a:gd name="connsiteY2" fmla="*/ 84538 h 317064"/>
                <a:gd name="connsiteX3" fmla="*/ 2430646 w 2444710"/>
                <a:gd name="connsiteY3" fmla="*/ 205931 h 317064"/>
                <a:gd name="connsiteX4" fmla="*/ 797730 w 2444710"/>
                <a:gd name="connsiteY4" fmla="*/ 312063 h 317064"/>
                <a:gd name="connsiteX5" fmla="*/ 11 w 2444710"/>
                <a:gd name="connsiteY5" fmla="*/ 269201 h 317064"/>
                <a:gd name="connsiteX0" fmla="*/ 3 w 2444702"/>
                <a:gd name="connsiteY0" fmla="*/ 306598 h 355783"/>
                <a:gd name="connsiteX1" fmla="*/ 789929 w 2444702"/>
                <a:gd name="connsiteY1" fmla="*/ 5203 h 355783"/>
                <a:gd name="connsiteX2" fmla="*/ 1494183 w 2444702"/>
                <a:gd name="connsiteY2" fmla="*/ 121935 h 355783"/>
                <a:gd name="connsiteX3" fmla="*/ 2430638 w 2444702"/>
                <a:gd name="connsiteY3" fmla="*/ 243328 h 355783"/>
                <a:gd name="connsiteX4" fmla="*/ 797722 w 2444702"/>
                <a:gd name="connsiteY4" fmla="*/ 349460 h 355783"/>
                <a:gd name="connsiteX5" fmla="*/ 3 w 2444702"/>
                <a:gd name="connsiteY5" fmla="*/ 306598 h 355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44702" h="355783">
                  <a:moveTo>
                    <a:pt x="3" y="306598"/>
                  </a:moveTo>
                  <a:cubicBezTo>
                    <a:pt x="-1296" y="249222"/>
                    <a:pt x="540899" y="35980"/>
                    <a:pt x="789929" y="5203"/>
                  </a:cubicBezTo>
                  <a:cubicBezTo>
                    <a:pt x="1038959" y="-25574"/>
                    <a:pt x="1224412" y="88824"/>
                    <a:pt x="1494183" y="121935"/>
                  </a:cubicBezTo>
                  <a:cubicBezTo>
                    <a:pt x="1918524" y="60354"/>
                    <a:pt x="2546715" y="205407"/>
                    <a:pt x="2430638" y="243328"/>
                  </a:cubicBezTo>
                  <a:cubicBezTo>
                    <a:pt x="2314561" y="281249"/>
                    <a:pt x="1202828" y="338915"/>
                    <a:pt x="797722" y="349460"/>
                  </a:cubicBezTo>
                  <a:cubicBezTo>
                    <a:pt x="392616" y="360005"/>
                    <a:pt x="1302" y="363974"/>
                    <a:pt x="3" y="306598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1" name="楕円 67">
              <a:extLst>
                <a:ext uri="{FF2B5EF4-FFF2-40B4-BE49-F238E27FC236}">
                  <a16:creationId xmlns:a16="http://schemas.microsoft.com/office/drawing/2014/main" id="{4DE738F4-C455-4C67-B852-6E1EC96FE7F8}"/>
                </a:ext>
              </a:extLst>
            </p:cNvPr>
            <p:cNvSpPr/>
            <p:nvPr/>
          </p:nvSpPr>
          <p:spPr>
            <a:xfrm>
              <a:off x="1590665" y="2962275"/>
              <a:ext cx="1081097" cy="188632"/>
            </a:xfrm>
            <a:custGeom>
              <a:avLst/>
              <a:gdLst>
                <a:gd name="connsiteX0" fmla="*/ 0 w 1662113"/>
                <a:gd name="connsiteY0" fmla="*/ 195263 h 390526"/>
                <a:gd name="connsiteX1" fmla="*/ 831057 w 1662113"/>
                <a:gd name="connsiteY1" fmla="*/ 0 h 390526"/>
                <a:gd name="connsiteX2" fmla="*/ 1662114 w 1662113"/>
                <a:gd name="connsiteY2" fmla="*/ 195263 h 390526"/>
                <a:gd name="connsiteX3" fmla="*/ 831057 w 1662113"/>
                <a:gd name="connsiteY3" fmla="*/ 390526 h 390526"/>
                <a:gd name="connsiteX4" fmla="*/ 0 w 1662113"/>
                <a:gd name="connsiteY4" fmla="*/ 195263 h 390526"/>
                <a:gd name="connsiteX0" fmla="*/ 11 w 1662125"/>
                <a:gd name="connsiteY0" fmla="*/ 195263 h 269653"/>
                <a:gd name="connsiteX1" fmla="*/ 831068 w 1662125"/>
                <a:gd name="connsiteY1" fmla="*/ 0 h 269653"/>
                <a:gd name="connsiteX2" fmla="*/ 1662125 w 1662125"/>
                <a:gd name="connsiteY2" fmla="*/ 195263 h 269653"/>
                <a:gd name="connsiteX3" fmla="*/ 816780 w 1662125"/>
                <a:gd name="connsiteY3" fmla="*/ 261938 h 269653"/>
                <a:gd name="connsiteX4" fmla="*/ 11 w 1662125"/>
                <a:gd name="connsiteY4" fmla="*/ 195263 h 269653"/>
                <a:gd name="connsiteX0" fmla="*/ 11 w 1662125"/>
                <a:gd name="connsiteY0" fmla="*/ 238126 h 312516"/>
                <a:gd name="connsiteX1" fmla="*/ 831068 w 1662125"/>
                <a:gd name="connsiteY1" fmla="*/ 0 h 312516"/>
                <a:gd name="connsiteX2" fmla="*/ 1662125 w 1662125"/>
                <a:gd name="connsiteY2" fmla="*/ 238126 h 312516"/>
                <a:gd name="connsiteX3" fmla="*/ 816780 w 1662125"/>
                <a:gd name="connsiteY3" fmla="*/ 304801 h 312516"/>
                <a:gd name="connsiteX4" fmla="*/ 11 w 1662125"/>
                <a:gd name="connsiteY4" fmla="*/ 238126 h 312516"/>
                <a:gd name="connsiteX0" fmla="*/ 11 w 1696648"/>
                <a:gd name="connsiteY0" fmla="*/ 238126 h 314071"/>
                <a:gd name="connsiteX1" fmla="*/ 831068 w 1696648"/>
                <a:gd name="connsiteY1" fmla="*/ 0 h 314071"/>
                <a:gd name="connsiteX2" fmla="*/ 1662125 w 1696648"/>
                <a:gd name="connsiteY2" fmla="*/ 238126 h 314071"/>
                <a:gd name="connsiteX3" fmla="*/ 816780 w 1696648"/>
                <a:gd name="connsiteY3" fmla="*/ 304801 h 314071"/>
                <a:gd name="connsiteX4" fmla="*/ 11 w 1696648"/>
                <a:gd name="connsiteY4" fmla="*/ 238126 h 314071"/>
                <a:gd name="connsiteX0" fmla="*/ 9 w 1670841"/>
                <a:gd name="connsiteY0" fmla="*/ 262028 h 312547"/>
                <a:gd name="connsiteX1" fmla="*/ 812016 w 1670841"/>
                <a:gd name="connsiteY1" fmla="*/ 89 h 312547"/>
                <a:gd name="connsiteX2" fmla="*/ 1643073 w 1670841"/>
                <a:gd name="connsiteY2" fmla="*/ 238215 h 312547"/>
                <a:gd name="connsiteX3" fmla="*/ 797728 w 1670841"/>
                <a:gd name="connsiteY3" fmla="*/ 304890 h 312547"/>
                <a:gd name="connsiteX4" fmla="*/ 9 w 1670841"/>
                <a:gd name="connsiteY4" fmla="*/ 262028 h 31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0841" h="312547">
                  <a:moveTo>
                    <a:pt x="9" y="262028"/>
                  </a:moveTo>
                  <a:cubicBezTo>
                    <a:pt x="2390" y="211228"/>
                    <a:pt x="538172" y="4058"/>
                    <a:pt x="812016" y="89"/>
                  </a:cubicBezTo>
                  <a:cubicBezTo>
                    <a:pt x="1085860" y="-3880"/>
                    <a:pt x="1462098" y="125612"/>
                    <a:pt x="1643073" y="238215"/>
                  </a:cubicBezTo>
                  <a:cubicBezTo>
                    <a:pt x="1824048" y="350818"/>
                    <a:pt x="1071572" y="300921"/>
                    <a:pt x="797728" y="304890"/>
                  </a:cubicBezTo>
                  <a:cubicBezTo>
                    <a:pt x="523884" y="308859"/>
                    <a:pt x="-2372" y="312828"/>
                    <a:pt x="9" y="262028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2" name="楕円 651">
              <a:extLst>
                <a:ext uri="{FF2B5EF4-FFF2-40B4-BE49-F238E27FC236}">
                  <a16:creationId xmlns:a16="http://schemas.microsoft.com/office/drawing/2014/main" id="{C4BF30D8-8AEC-4A4C-A801-2A94AED4F081}"/>
                </a:ext>
              </a:extLst>
            </p:cNvPr>
            <p:cNvSpPr/>
            <p:nvPr/>
          </p:nvSpPr>
          <p:spPr>
            <a:xfrm>
              <a:off x="1509712" y="3019426"/>
              <a:ext cx="2733675" cy="271463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4020AEDA-F334-4DE2-BC5E-F8EFE191D2FF}"/>
                </a:ext>
              </a:extLst>
            </p:cNvPr>
            <p:cNvGrpSpPr/>
            <p:nvPr/>
          </p:nvGrpSpPr>
          <p:grpSpPr>
            <a:xfrm>
              <a:off x="1693070" y="3139575"/>
              <a:ext cx="161840" cy="253478"/>
              <a:chOff x="1590665" y="3514723"/>
              <a:chExt cx="1423990" cy="2230300"/>
            </a:xfrm>
          </p:grpSpPr>
          <p:sp>
            <p:nvSpPr>
              <p:cNvPr id="982" name="四角形: 角を丸くする 981">
                <a:extLst>
                  <a:ext uri="{FF2B5EF4-FFF2-40B4-BE49-F238E27FC236}">
                    <a16:creationId xmlns:a16="http://schemas.microsoft.com/office/drawing/2014/main" id="{71131035-E42B-49B7-957C-BB13E3E62ECD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892708A8-93EE-4DF9-85C6-42650CAA688A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0D781347-7F3C-4239-BC1E-35DC0FB5F23B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84CA8B88-C706-4D14-B373-66E321E9B963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8" name="楕円 987">
                  <a:extLst>
                    <a:ext uri="{FF2B5EF4-FFF2-40B4-BE49-F238E27FC236}">
                      <a16:creationId xmlns:a16="http://schemas.microsoft.com/office/drawing/2014/main" id="{24A97BD8-5FE7-43C3-BC68-09F195C67719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AFFB5087-9ED7-4CE3-8C87-300A5A197906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4676ABB4-188E-461B-80D9-C3693A2174B3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701B3B81-9D25-4C4C-B4BA-1B198E277C1E}"/>
                </a:ext>
              </a:extLst>
            </p:cNvPr>
            <p:cNvGrpSpPr/>
            <p:nvPr/>
          </p:nvGrpSpPr>
          <p:grpSpPr>
            <a:xfrm>
              <a:off x="1881189" y="3187200"/>
              <a:ext cx="161840" cy="253478"/>
              <a:chOff x="1590665" y="3514723"/>
              <a:chExt cx="1423990" cy="2230300"/>
            </a:xfrm>
          </p:grpSpPr>
          <p:sp>
            <p:nvSpPr>
              <p:cNvPr id="975" name="四角形: 角を丸くする 974">
                <a:extLst>
                  <a:ext uri="{FF2B5EF4-FFF2-40B4-BE49-F238E27FC236}">
                    <a16:creationId xmlns:a16="http://schemas.microsoft.com/office/drawing/2014/main" id="{29DA854D-3BBA-45BE-B032-08754F91B971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76" name="グループ化 975">
                <a:extLst>
                  <a:ext uri="{FF2B5EF4-FFF2-40B4-BE49-F238E27FC236}">
                    <a16:creationId xmlns:a16="http://schemas.microsoft.com/office/drawing/2014/main" id="{D2F1BCE3-46E0-4963-AD4C-347671A3B6CA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C1F0E78B-3C81-4788-9F72-36DE78EF931E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D212276C-1F62-4181-A39A-A92C230B3C61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1" name="楕円 980">
                  <a:extLst>
                    <a:ext uri="{FF2B5EF4-FFF2-40B4-BE49-F238E27FC236}">
                      <a16:creationId xmlns:a16="http://schemas.microsoft.com/office/drawing/2014/main" id="{BE64A12B-B16E-4232-93D1-6166B56F4158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A0EDCE0C-CD1E-44B9-BDCD-D0ED04CEBDAA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09451BAB-A6F6-4632-B580-2252275EE533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1BB5B2E8-CBB3-4C98-8F0E-7EB4166B0AA1}"/>
                </a:ext>
              </a:extLst>
            </p:cNvPr>
            <p:cNvGrpSpPr/>
            <p:nvPr/>
          </p:nvGrpSpPr>
          <p:grpSpPr>
            <a:xfrm>
              <a:off x="2090739" y="3191963"/>
              <a:ext cx="161840" cy="253478"/>
              <a:chOff x="1590665" y="3514723"/>
              <a:chExt cx="1423990" cy="2230300"/>
            </a:xfrm>
          </p:grpSpPr>
          <p:sp>
            <p:nvSpPr>
              <p:cNvPr id="968" name="四角形: 角を丸くする 967">
                <a:extLst>
                  <a:ext uri="{FF2B5EF4-FFF2-40B4-BE49-F238E27FC236}">
                    <a16:creationId xmlns:a16="http://schemas.microsoft.com/office/drawing/2014/main" id="{99FFBB56-3EBF-4EB0-A951-CFD0BBE6D3B3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69" name="グループ化 968">
                <a:extLst>
                  <a:ext uri="{FF2B5EF4-FFF2-40B4-BE49-F238E27FC236}">
                    <a16:creationId xmlns:a16="http://schemas.microsoft.com/office/drawing/2014/main" id="{E9F45B60-2BC3-4810-A8C4-1976EE08E277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F69A2552-CD65-431D-8129-5C783F038D22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1496034A-4F6D-4772-B1E5-9173DAB75B7F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4" name="楕円 973">
                  <a:extLst>
                    <a:ext uri="{FF2B5EF4-FFF2-40B4-BE49-F238E27FC236}">
                      <a16:creationId xmlns:a16="http://schemas.microsoft.com/office/drawing/2014/main" id="{7F9B3CCA-C5FF-43E0-9C28-FB7D196255BC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F1A0FB0E-400A-466F-A435-3452E04B66A8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63AE7BBB-FEA0-416B-9C8D-193E81CA1BEC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45EB071F-1B1A-4D32-A943-734D8CDE00D9}"/>
                </a:ext>
              </a:extLst>
            </p:cNvPr>
            <p:cNvGrpSpPr/>
            <p:nvPr/>
          </p:nvGrpSpPr>
          <p:grpSpPr>
            <a:xfrm>
              <a:off x="2278858" y="3239588"/>
              <a:ext cx="161840" cy="253478"/>
              <a:chOff x="1590665" y="3514723"/>
              <a:chExt cx="1423990" cy="2230300"/>
            </a:xfrm>
          </p:grpSpPr>
          <p:sp>
            <p:nvSpPr>
              <p:cNvPr id="961" name="四角形: 角を丸くする 960">
                <a:extLst>
                  <a:ext uri="{FF2B5EF4-FFF2-40B4-BE49-F238E27FC236}">
                    <a16:creationId xmlns:a16="http://schemas.microsoft.com/office/drawing/2014/main" id="{3EF3021F-7FDF-43CC-A0DA-F72B0AD98388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DDA9CE45-EB8B-4DD3-9C96-DD56EB9984FE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BF74112A-49FB-4800-81A6-1E215121B3C6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ACACA931-0FC6-46BB-A94F-00ED10625EAC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7" name="楕円 966">
                  <a:extLst>
                    <a:ext uri="{FF2B5EF4-FFF2-40B4-BE49-F238E27FC236}">
                      <a16:creationId xmlns:a16="http://schemas.microsoft.com/office/drawing/2014/main" id="{DE65AEEB-685A-4B39-8B83-C967C9FCEACF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1D91D24B-FB69-4E0B-8153-EA2ADCD419B1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C5AD1115-0165-4E7F-A4BA-18147EAED381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EA58C9A8-089B-46CA-8A61-F042670D06D2}"/>
                </a:ext>
              </a:extLst>
            </p:cNvPr>
            <p:cNvGrpSpPr/>
            <p:nvPr/>
          </p:nvGrpSpPr>
          <p:grpSpPr>
            <a:xfrm>
              <a:off x="2469679" y="3176923"/>
              <a:ext cx="161840" cy="253478"/>
              <a:chOff x="1590665" y="3514723"/>
              <a:chExt cx="1423990" cy="2230300"/>
            </a:xfrm>
          </p:grpSpPr>
          <p:sp>
            <p:nvSpPr>
              <p:cNvPr id="954" name="四角形: 角を丸くする 953">
                <a:extLst>
                  <a:ext uri="{FF2B5EF4-FFF2-40B4-BE49-F238E27FC236}">
                    <a16:creationId xmlns:a16="http://schemas.microsoft.com/office/drawing/2014/main" id="{B3F64163-9A99-4ACA-88D2-3BC8DCFC3A38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55" name="グループ化 954">
                <a:extLst>
                  <a:ext uri="{FF2B5EF4-FFF2-40B4-BE49-F238E27FC236}">
                    <a16:creationId xmlns:a16="http://schemas.microsoft.com/office/drawing/2014/main" id="{493C412F-18B5-4F93-81D4-07CC6E1D2FC4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D9CBC094-44F6-46FE-B471-F392CA72558C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8799D60C-895C-434B-A9CF-29D4DF294766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0" name="楕円 959">
                  <a:extLst>
                    <a:ext uri="{FF2B5EF4-FFF2-40B4-BE49-F238E27FC236}">
                      <a16:creationId xmlns:a16="http://schemas.microsoft.com/office/drawing/2014/main" id="{0182C6BE-1E51-4F15-A0D0-D2FC3AE5D6E9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B0FCB921-811A-4A31-B743-C5FCD7D3CA15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F6471F09-D0BB-41CB-A92C-AD6806CCC796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244CE600-38B6-41EC-AAC1-8B4ACD05E747}"/>
                </a:ext>
              </a:extLst>
            </p:cNvPr>
            <p:cNvGrpSpPr/>
            <p:nvPr/>
          </p:nvGrpSpPr>
          <p:grpSpPr>
            <a:xfrm>
              <a:off x="2673162" y="3207789"/>
              <a:ext cx="161840" cy="253478"/>
              <a:chOff x="1590665" y="3514723"/>
              <a:chExt cx="1423990" cy="2230300"/>
            </a:xfrm>
          </p:grpSpPr>
          <p:sp>
            <p:nvSpPr>
              <p:cNvPr id="947" name="四角形: 角を丸くする 946">
                <a:extLst>
                  <a:ext uri="{FF2B5EF4-FFF2-40B4-BE49-F238E27FC236}">
                    <a16:creationId xmlns:a16="http://schemas.microsoft.com/office/drawing/2014/main" id="{90FE1524-E092-4CD2-B679-8FC828E55C7A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48" name="グループ化 947">
                <a:extLst>
                  <a:ext uri="{FF2B5EF4-FFF2-40B4-BE49-F238E27FC236}">
                    <a16:creationId xmlns:a16="http://schemas.microsoft.com/office/drawing/2014/main" id="{D281645F-928D-4971-810C-2588705C4096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AC3D59D1-73F9-4820-97F9-211D400DE60F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E59E4BD5-5D70-472D-BF5F-333895699F09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3" name="楕円 952">
                  <a:extLst>
                    <a:ext uri="{FF2B5EF4-FFF2-40B4-BE49-F238E27FC236}">
                      <a16:creationId xmlns:a16="http://schemas.microsoft.com/office/drawing/2014/main" id="{8C5337BA-B246-4448-BAB0-6A240C1E7423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4220D26F-F7BD-4DBE-8C09-16BBE40D8430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7F228573-BC71-422D-911D-54CA14646F48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3843CA1C-3D3D-4024-86FA-6A7A04B27EEF}"/>
                </a:ext>
              </a:extLst>
            </p:cNvPr>
            <p:cNvGrpSpPr/>
            <p:nvPr/>
          </p:nvGrpSpPr>
          <p:grpSpPr>
            <a:xfrm>
              <a:off x="2866043" y="3217314"/>
              <a:ext cx="161840" cy="253478"/>
              <a:chOff x="1590665" y="3514723"/>
              <a:chExt cx="1423990" cy="2230300"/>
            </a:xfrm>
          </p:grpSpPr>
          <p:sp>
            <p:nvSpPr>
              <p:cNvPr id="940" name="四角形: 角を丸くする 939">
                <a:extLst>
                  <a:ext uri="{FF2B5EF4-FFF2-40B4-BE49-F238E27FC236}">
                    <a16:creationId xmlns:a16="http://schemas.microsoft.com/office/drawing/2014/main" id="{A29F650E-B0BD-4599-A562-BFAA7525AB3F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DD5415A0-49A7-4D47-BE59-157DF0C58340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7444C024-293A-465F-8BCE-B2336CF699BF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C59D38C0-D460-4659-BD53-9D5B17F75A5E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6" name="楕円 945">
                  <a:extLst>
                    <a:ext uri="{FF2B5EF4-FFF2-40B4-BE49-F238E27FC236}">
                      <a16:creationId xmlns:a16="http://schemas.microsoft.com/office/drawing/2014/main" id="{0BBB3214-000E-4EF6-A1C7-56E7F98CBAEA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6D62762A-4A31-4652-9519-1CEF244BBF77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5DE894D8-DA7F-42A4-977D-05D2447E0F7E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72C4B625-1774-441F-AB2A-83C3DCABF9D1}"/>
                </a:ext>
              </a:extLst>
            </p:cNvPr>
            <p:cNvGrpSpPr/>
            <p:nvPr/>
          </p:nvGrpSpPr>
          <p:grpSpPr>
            <a:xfrm>
              <a:off x="3054162" y="3188739"/>
              <a:ext cx="161840" cy="253478"/>
              <a:chOff x="1590665" y="3514723"/>
              <a:chExt cx="1423990" cy="2230300"/>
            </a:xfrm>
          </p:grpSpPr>
          <p:sp>
            <p:nvSpPr>
              <p:cNvPr id="933" name="四角形: 角を丸くする 932">
                <a:extLst>
                  <a:ext uri="{FF2B5EF4-FFF2-40B4-BE49-F238E27FC236}">
                    <a16:creationId xmlns:a16="http://schemas.microsoft.com/office/drawing/2014/main" id="{771F2758-D9B1-4885-9BCB-5AFDA3BF1374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E4351E74-3F45-4B2E-9400-0CD65D01542E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B47A9C3F-36A1-44F1-919D-E3772CB58283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87FE1F77-2550-4B79-8A3A-AA3747D6FE39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9" name="楕円 938">
                  <a:extLst>
                    <a:ext uri="{FF2B5EF4-FFF2-40B4-BE49-F238E27FC236}">
                      <a16:creationId xmlns:a16="http://schemas.microsoft.com/office/drawing/2014/main" id="{2EAEB038-A4DC-40AD-869B-4B2094C2209D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0EE3E144-541A-4283-B88D-CD9A4FABCA5C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A54B43B3-8A2B-4B4C-8B54-1A88E00EF969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83534A2C-9285-4DB1-838C-EF8F1A0D69D7}"/>
                </a:ext>
              </a:extLst>
            </p:cNvPr>
            <p:cNvGrpSpPr/>
            <p:nvPr/>
          </p:nvGrpSpPr>
          <p:grpSpPr>
            <a:xfrm>
              <a:off x="3258950" y="3198264"/>
              <a:ext cx="161840" cy="253478"/>
              <a:chOff x="1590665" y="3514723"/>
              <a:chExt cx="1423990" cy="2230300"/>
            </a:xfrm>
          </p:grpSpPr>
          <p:sp>
            <p:nvSpPr>
              <p:cNvPr id="926" name="四角形: 角を丸くする 925">
                <a:extLst>
                  <a:ext uri="{FF2B5EF4-FFF2-40B4-BE49-F238E27FC236}">
                    <a16:creationId xmlns:a16="http://schemas.microsoft.com/office/drawing/2014/main" id="{4DE86F89-00BA-49A1-9C7D-0D3F1875E339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923BF6D6-3345-41D8-90BA-CBFC4AB6AD3A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F1976588-694B-4F85-93CB-5487B178D7ED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14A848DF-F3FE-48D3-8AA5-763365FB9E7D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2" name="楕円 931">
                  <a:extLst>
                    <a:ext uri="{FF2B5EF4-FFF2-40B4-BE49-F238E27FC236}">
                      <a16:creationId xmlns:a16="http://schemas.microsoft.com/office/drawing/2014/main" id="{57EC8049-DA33-4F6F-94F4-DDB588DDDDA7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6C439730-F019-42E2-AD55-3670002B7EEA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0DD6131B-C790-4A1A-82E2-1F1CDA50CAE7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024212B2-3427-407E-AE69-356BEABEC64E}"/>
                </a:ext>
              </a:extLst>
            </p:cNvPr>
            <p:cNvGrpSpPr/>
            <p:nvPr/>
          </p:nvGrpSpPr>
          <p:grpSpPr>
            <a:xfrm>
              <a:off x="3432782" y="3174451"/>
              <a:ext cx="161840" cy="253478"/>
              <a:chOff x="1590665" y="3514723"/>
              <a:chExt cx="1423990" cy="2230300"/>
            </a:xfrm>
          </p:grpSpPr>
          <p:sp>
            <p:nvSpPr>
              <p:cNvPr id="919" name="四角形: 角を丸くする 918">
                <a:extLst>
                  <a:ext uri="{FF2B5EF4-FFF2-40B4-BE49-F238E27FC236}">
                    <a16:creationId xmlns:a16="http://schemas.microsoft.com/office/drawing/2014/main" id="{C49E9AD1-B311-429E-A1BC-28EFD5A22FFF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20" name="グループ化 919">
                <a:extLst>
                  <a:ext uri="{FF2B5EF4-FFF2-40B4-BE49-F238E27FC236}">
                    <a16:creationId xmlns:a16="http://schemas.microsoft.com/office/drawing/2014/main" id="{F2104B83-B524-40AA-9580-262477676160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258A273D-A55D-4379-B287-A733E904E189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542FB42A-7974-48D7-B516-CC624D04DAB0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5" name="楕円 924">
                  <a:extLst>
                    <a:ext uri="{FF2B5EF4-FFF2-40B4-BE49-F238E27FC236}">
                      <a16:creationId xmlns:a16="http://schemas.microsoft.com/office/drawing/2014/main" id="{1000515C-09BC-4EC4-9F5C-25314943A46D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DE71E4CC-976F-423E-A301-C0BFD3FB3A4D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0582CC7D-9C2F-4CAA-A08D-5993FB7F9B1A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F01AC345-B815-4705-B482-BB1B62AC8238}"/>
                </a:ext>
              </a:extLst>
            </p:cNvPr>
            <p:cNvGrpSpPr/>
            <p:nvPr/>
          </p:nvGrpSpPr>
          <p:grpSpPr>
            <a:xfrm>
              <a:off x="3635188" y="3164926"/>
              <a:ext cx="161840" cy="253478"/>
              <a:chOff x="1590665" y="3514723"/>
              <a:chExt cx="1423990" cy="2230300"/>
            </a:xfrm>
          </p:grpSpPr>
          <p:sp>
            <p:nvSpPr>
              <p:cNvPr id="912" name="四角形: 角を丸くする 911">
                <a:extLst>
                  <a:ext uri="{FF2B5EF4-FFF2-40B4-BE49-F238E27FC236}">
                    <a16:creationId xmlns:a16="http://schemas.microsoft.com/office/drawing/2014/main" id="{6EB1EF12-D8A0-4C2A-A790-3AC03A98CAF1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3" name="グループ化 912">
                <a:extLst>
                  <a:ext uri="{FF2B5EF4-FFF2-40B4-BE49-F238E27FC236}">
                    <a16:creationId xmlns:a16="http://schemas.microsoft.com/office/drawing/2014/main" id="{AA1B9466-633C-45C6-9A4C-1B4264DBF88B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A960486B-6E5B-4225-8A1E-58AB762B0E9E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926AD5DB-1DAC-4392-AB8D-7C72B8D72204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8" name="楕円 917">
                  <a:extLst>
                    <a:ext uri="{FF2B5EF4-FFF2-40B4-BE49-F238E27FC236}">
                      <a16:creationId xmlns:a16="http://schemas.microsoft.com/office/drawing/2014/main" id="{A97D9245-B4B2-45BD-8081-E054B71899DB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95AF6439-7B2A-44D9-A21A-C719E8C3E0E0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4C34135E-6E61-4FD3-9E37-89724482F413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44A1B536-1EB5-42E7-A2A9-0CF89D874888}"/>
                </a:ext>
              </a:extLst>
            </p:cNvPr>
            <p:cNvGrpSpPr/>
            <p:nvPr/>
          </p:nvGrpSpPr>
          <p:grpSpPr>
            <a:xfrm>
              <a:off x="3832831" y="3145876"/>
              <a:ext cx="161840" cy="253478"/>
              <a:chOff x="1590665" y="3514723"/>
              <a:chExt cx="1423990" cy="2230300"/>
            </a:xfrm>
          </p:grpSpPr>
          <p:sp>
            <p:nvSpPr>
              <p:cNvPr id="905" name="四角形: 角を丸くする 904">
                <a:extLst>
                  <a:ext uri="{FF2B5EF4-FFF2-40B4-BE49-F238E27FC236}">
                    <a16:creationId xmlns:a16="http://schemas.microsoft.com/office/drawing/2014/main" id="{27B76FFB-26D3-49DF-8773-4227369EAEA4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06" name="グループ化 905">
                <a:extLst>
                  <a:ext uri="{FF2B5EF4-FFF2-40B4-BE49-F238E27FC236}">
                    <a16:creationId xmlns:a16="http://schemas.microsoft.com/office/drawing/2014/main" id="{018EBCA1-A8D5-44F1-81A2-6F78A08F4A99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59F6D080-FCC3-4BEF-8E2F-F5B6E5E59565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C72955D2-0D04-445A-9E80-EFA9602EFC6A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楕円 910">
                  <a:extLst>
                    <a:ext uri="{FF2B5EF4-FFF2-40B4-BE49-F238E27FC236}">
                      <a16:creationId xmlns:a16="http://schemas.microsoft.com/office/drawing/2014/main" id="{EAFC2A56-0643-4444-82CF-2AF646A9A35A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938FF813-8A0F-45F7-993B-235506985CB9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CF63D31A-9FCA-4506-95BB-A96ED55E07D5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D7CCC827-E010-442A-92B7-7CD7DE4F84A5}"/>
                </a:ext>
              </a:extLst>
            </p:cNvPr>
            <p:cNvGrpSpPr/>
            <p:nvPr/>
          </p:nvGrpSpPr>
          <p:grpSpPr>
            <a:xfrm>
              <a:off x="4016187" y="3112538"/>
              <a:ext cx="161840" cy="253478"/>
              <a:chOff x="1590665" y="3514723"/>
              <a:chExt cx="1423990" cy="2230300"/>
            </a:xfrm>
          </p:grpSpPr>
          <p:sp>
            <p:nvSpPr>
              <p:cNvPr id="898" name="四角形: 角を丸くする 897">
                <a:extLst>
                  <a:ext uri="{FF2B5EF4-FFF2-40B4-BE49-F238E27FC236}">
                    <a16:creationId xmlns:a16="http://schemas.microsoft.com/office/drawing/2014/main" id="{985D9079-750D-4AD4-959B-5945D5F26219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44C8F7D7-A7C6-4AAE-B86A-7B5796E50CD1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CFD50B1C-A129-4FFC-BA8F-3ECE4995AB64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D301B5F4-F449-4AA8-9BF0-58A8EF7368D9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4" name="楕円 903">
                  <a:extLst>
                    <a:ext uri="{FF2B5EF4-FFF2-40B4-BE49-F238E27FC236}">
                      <a16:creationId xmlns:a16="http://schemas.microsoft.com/office/drawing/2014/main" id="{07FBBB54-B7CC-4FD8-AC7A-BA4202663006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F60F1EF5-5EC1-452C-9E99-C13EE2F41D6C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40F66CA2-C248-4359-B0FC-3891BD05C4F9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6CB3D16F-7A17-4E4C-B525-AC5D6ABBA2D3}"/>
                </a:ext>
              </a:extLst>
            </p:cNvPr>
            <p:cNvGrpSpPr/>
            <p:nvPr/>
          </p:nvGrpSpPr>
          <p:grpSpPr>
            <a:xfrm>
              <a:off x="1751228" y="3259670"/>
              <a:ext cx="191195" cy="299455"/>
              <a:chOff x="1590665" y="3514723"/>
              <a:chExt cx="1423990" cy="2230300"/>
            </a:xfrm>
          </p:grpSpPr>
          <p:sp>
            <p:nvSpPr>
              <p:cNvPr id="891" name="四角形: 角を丸くする 890">
                <a:extLst>
                  <a:ext uri="{FF2B5EF4-FFF2-40B4-BE49-F238E27FC236}">
                    <a16:creationId xmlns:a16="http://schemas.microsoft.com/office/drawing/2014/main" id="{15B97B58-D4CF-4458-86AB-BE02AD3B9773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C0D6BA1C-7159-4654-AF2F-4F762B021CD3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9210FC0A-3161-40F9-959A-08610A1BB0E3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1501E9E2-F96A-44C6-8D67-5C02C7D0A758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楕円 896">
                  <a:extLst>
                    <a:ext uri="{FF2B5EF4-FFF2-40B4-BE49-F238E27FC236}">
                      <a16:creationId xmlns:a16="http://schemas.microsoft.com/office/drawing/2014/main" id="{511D8878-A4D8-4C57-BA1C-2628241A5687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F64D948C-8839-4F96-B040-FEBFD773449B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6ECDEF17-6FD3-426D-8381-26782D0B312A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4604F352-D2B7-411E-A09F-38662118CAE5}"/>
                </a:ext>
              </a:extLst>
            </p:cNvPr>
            <p:cNvGrpSpPr/>
            <p:nvPr/>
          </p:nvGrpSpPr>
          <p:grpSpPr>
            <a:xfrm>
              <a:off x="1966523" y="3286708"/>
              <a:ext cx="191195" cy="299455"/>
              <a:chOff x="1590665" y="3514723"/>
              <a:chExt cx="1423990" cy="2230300"/>
            </a:xfrm>
          </p:grpSpPr>
          <p:sp>
            <p:nvSpPr>
              <p:cNvPr id="884" name="四角形: 角を丸くする 883">
                <a:extLst>
                  <a:ext uri="{FF2B5EF4-FFF2-40B4-BE49-F238E27FC236}">
                    <a16:creationId xmlns:a16="http://schemas.microsoft.com/office/drawing/2014/main" id="{7F21335E-D14A-4018-A53F-69ECAB036160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85" name="グループ化 884">
                <a:extLst>
                  <a:ext uri="{FF2B5EF4-FFF2-40B4-BE49-F238E27FC236}">
                    <a16:creationId xmlns:a16="http://schemas.microsoft.com/office/drawing/2014/main" id="{E8B4113D-02D3-4C3F-9984-54834479E8D5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BF31EDC5-7CD9-4099-9D91-5FA7FB953849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7E3EDDA2-04E6-4E79-A178-ED122778CA48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楕円 889">
                  <a:extLst>
                    <a:ext uri="{FF2B5EF4-FFF2-40B4-BE49-F238E27FC236}">
                      <a16:creationId xmlns:a16="http://schemas.microsoft.com/office/drawing/2014/main" id="{B55687F8-1060-4E39-BFFF-11CCA518BC2C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0F1187EF-5F00-430D-B77B-D3B20A43AC9E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4D7E2E46-5449-4DC1-9728-7BF9C4ED6137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79BC86BD-E326-4EEF-A9A5-6F560513E3BF}"/>
                </a:ext>
              </a:extLst>
            </p:cNvPr>
            <p:cNvGrpSpPr/>
            <p:nvPr/>
          </p:nvGrpSpPr>
          <p:grpSpPr>
            <a:xfrm>
              <a:off x="2140354" y="3281945"/>
              <a:ext cx="191195" cy="299455"/>
              <a:chOff x="1590665" y="3514723"/>
              <a:chExt cx="1423990" cy="2230300"/>
            </a:xfrm>
          </p:grpSpPr>
          <p:sp>
            <p:nvSpPr>
              <p:cNvPr id="877" name="四角形: 角を丸くする 876">
                <a:extLst>
                  <a:ext uri="{FF2B5EF4-FFF2-40B4-BE49-F238E27FC236}">
                    <a16:creationId xmlns:a16="http://schemas.microsoft.com/office/drawing/2014/main" id="{E1475CD8-13AD-4CED-AA43-D7A19E45DB7C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78" name="グループ化 877">
                <a:extLst>
                  <a:ext uri="{FF2B5EF4-FFF2-40B4-BE49-F238E27FC236}">
                    <a16:creationId xmlns:a16="http://schemas.microsoft.com/office/drawing/2014/main" id="{F53E2C7B-D3F5-483A-9E82-6A6ECDA8F438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92B96123-4BDD-4F48-887F-886E711DC66E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ED52569D-063F-4E76-ACFE-1F352054869C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3" name="楕円 882">
                  <a:extLst>
                    <a:ext uri="{FF2B5EF4-FFF2-40B4-BE49-F238E27FC236}">
                      <a16:creationId xmlns:a16="http://schemas.microsoft.com/office/drawing/2014/main" id="{444A384E-8A1D-43BD-BEF8-CDE8244A72C6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FF3472B6-BE59-4746-922C-9B9C26A3D4AB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8FFCAE5F-67A3-4605-8ABD-19BFEA665CB9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0F7706B0-EE57-43FA-92E2-2AFA15537DA4}"/>
                </a:ext>
              </a:extLst>
            </p:cNvPr>
            <p:cNvGrpSpPr/>
            <p:nvPr/>
          </p:nvGrpSpPr>
          <p:grpSpPr>
            <a:xfrm>
              <a:off x="2404672" y="3305758"/>
              <a:ext cx="191195" cy="299455"/>
              <a:chOff x="1590665" y="3514723"/>
              <a:chExt cx="1423990" cy="2230300"/>
            </a:xfrm>
          </p:grpSpPr>
          <p:sp>
            <p:nvSpPr>
              <p:cNvPr id="870" name="四角形: 角を丸くする 869">
                <a:extLst>
                  <a:ext uri="{FF2B5EF4-FFF2-40B4-BE49-F238E27FC236}">
                    <a16:creationId xmlns:a16="http://schemas.microsoft.com/office/drawing/2014/main" id="{C11772E9-C9DC-4FE8-B48A-F221B93FC8D4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D984D8D7-7933-4ED1-9875-A41D83576D49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0602A3FC-0C0A-47C9-BACC-8BDB6827B63E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35E60CA7-FE88-43A4-B508-033FE113B425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楕円 875">
                  <a:extLst>
                    <a:ext uri="{FF2B5EF4-FFF2-40B4-BE49-F238E27FC236}">
                      <a16:creationId xmlns:a16="http://schemas.microsoft.com/office/drawing/2014/main" id="{9B62486F-0E7C-4A02-9CAE-333F167CBB61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6C47A11F-61F4-4623-A7FC-1660E65FB3DF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403BF70F-79FD-4629-8CDA-679C9F54970A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5B9EC36C-EA6B-4D09-A055-D9C7A1C5F997}"/>
                </a:ext>
              </a:extLst>
            </p:cNvPr>
            <p:cNvGrpSpPr/>
            <p:nvPr/>
          </p:nvGrpSpPr>
          <p:grpSpPr>
            <a:xfrm>
              <a:off x="2602316" y="3312902"/>
              <a:ext cx="191195" cy="299455"/>
              <a:chOff x="1590665" y="3514723"/>
              <a:chExt cx="1423990" cy="2230300"/>
            </a:xfrm>
          </p:grpSpPr>
          <p:sp>
            <p:nvSpPr>
              <p:cNvPr id="863" name="四角形: 角を丸くする 862">
                <a:extLst>
                  <a:ext uri="{FF2B5EF4-FFF2-40B4-BE49-F238E27FC236}">
                    <a16:creationId xmlns:a16="http://schemas.microsoft.com/office/drawing/2014/main" id="{EDB4FD42-8C77-4A6B-AD25-042AEB55CFB2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64" name="グループ化 863">
                <a:extLst>
                  <a:ext uri="{FF2B5EF4-FFF2-40B4-BE49-F238E27FC236}">
                    <a16:creationId xmlns:a16="http://schemas.microsoft.com/office/drawing/2014/main" id="{B5A8CB9C-D4EC-4CD2-BE42-68AD8C936DA7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47F6F48C-92E5-44E0-8101-64CE79C83A82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AA878366-61BD-4EDD-81EA-211237509A75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9" name="楕円 868">
                  <a:extLst>
                    <a:ext uri="{FF2B5EF4-FFF2-40B4-BE49-F238E27FC236}">
                      <a16:creationId xmlns:a16="http://schemas.microsoft.com/office/drawing/2014/main" id="{50B66417-E29B-4E1D-861B-845ED0A0047E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87F8A99-188C-4064-A6FA-D41D498110FF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AAFF5892-94DC-4B53-92F3-0727CDFBFA31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BDEAB6CD-79C2-40A2-B46D-5D3849BEC076}"/>
                </a:ext>
              </a:extLst>
            </p:cNvPr>
            <p:cNvGrpSpPr/>
            <p:nvPr/>
          </p:nvGrpSpPr>
          <p:grpSpPr>
            <a:xfrm>
              <a:off x="3126165" y="3278488"/>
              <a:ext cx="191195" cy="299455"/>
              <a:chOff x="1590665" y="3514723"/>
              <a:chExt cx="1423990" cy="2230300"/>
            </a:xfrm>
          </p:grpSpPr>
          <p:sp>
            <p:nvSpPr>
              <p:cNvPr id="856" name="四角形: 角を丸くする 855">
                <a:extLst>
                  <a:ext uri="{FF2B5EF4-FFF2-40B4-BE49-F238E27FC236}">
                    <a16:creationId xmlns:a16="http://schemas.microsoft.com/office/drawing/2014/main" id="{81A0FDF3-7F0C-465A-B73E-F76359FF0D24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777E1179-EBE2-4074-8DF1-A1896A85302D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F41E574C-9B1A-46C2-BC6A-F55F50DE7A7A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ECE83C52-EAD8-4710-A46B-1B9049A801D6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楕円 861">
                  <a:extLst>
                    <a:ext uri="{FF2B5EF4-FFF2-40B4-BE49-F238E27FC236}">
                      <a16:creationId xmlns:a16="http://schemas.microsoft.com/office/drawing/2014/main" id="{23A306D8-1967-40DF-99AD-E4B3AAEDD568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C26873BB-2C18-4218-823D-170228286447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AEA9A28-BA73-48A1-B080-1C7D6A6DB7E0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6BBC1A69-E776-4150-AFC1-C2FF6663D15F}"/>
                </a:ext>
              </a:extLst>
            </p:cNvPr>
            <p:cNvGrpSpPr/>
            <p:nvPr/>
          </p:nvGrpSpPr>
          <p:grpSpPr>
            <a:xfrm>
              <a:off x="2801370" y="3319464"/>
              <a:ext cx="191195" cy="299455"/>
              <a:chOff x="1590665" y="3514723"/>
              <a:chExt cx="1423990" cy="2230300"/>
            </a:xfrm>
          </p:grpSpPr>
          <p:sp>
            <p:nvSpPr>
              <p:cNvPr id="849" name="四角形: 角を丸くする 848">
                <a:extLst>
                  <a:ext uri="{FF2B5EF4-FFF2-40B4-BE49-F238E27FC236}">
                    <a16:creationId xmlns:a16="http://schemas.microsoft.com/office/drawing/2014/main" id="{CAA54BED-2E0C-44E1-B9F7-54166BFEA07A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C26472AD-24D6-4850-8489-76FB245E4FD3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D1C39A7E-2A50-4608-8AD8-1D7373988B4D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61D041F6-DFC8-41A1-820E-8CB8E86DBD04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楕円 854">
                  <a:extLst>
                    <a:ext uri="{FF2B5EF4-FFF2-40B4-BE49-F238E27FC236}">
                      <a16:creationId xmlns:a16="http://schemas.microsoft.com/office/drawing/2014/main" id="{A0DD469E-6F76-47A2-8A1A-E858FFDBABB7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6FF27904-A02A-4DE6-8772-9433EF38F288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375E41DE-ADD7-4DC1-BE6A-C7509AFC69CE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09FB69BF-ED72-4067-BDBA-64AB7610AC4F}"/>
                </a:ext>
              </a:extLst>
            </p:cNvPr>
            <p:cNvGrpSpPr/>
            <p:nvPr/>
          </p:nvGrpSpPr>
          <p:grpSpPr>
            <a:xfrm>
              <a:off x="3365716" y="3262054"/>
              <a:ext cx="191195" cy="299455"/>
              <a:chOff x="1590665" y="3514723"/>
              <a:chExt cx="1423990" cy="2230300"/>
            </a:xfrm>
          </p:grpSpPr>
          <p:sp>
            <p:nvSpPr>
              <p:cNvPr id="842" name="四角形: 角を丸くする 841">
                <a:extLst>
                  <a:ext uri="{FF2B5EF4-FFF2-40B4-BE49-F238E27FC236}">
                    <a16:creationId xmlns:a16="http://schemas.microsoft.com/office/drawing/2014/main" id="{EDCD3B5D-1ACE-46B8-958F-D637AEA00A1D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7C475C01-B18F-42C3-A3EA-5CC80FD72F7C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A7961D9F-29DE-4352-A629-CE164FD82702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6102D84C-549F-4B76-9976-93B921B537D0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8" name="楕円 847">
                  <a:extLst>
                    <a:ext uri="{FF2B5EF4-FFF2-40B4-BE49-F238E27FC236}">
                      <a16:creationId xmlns:a16="http://schemas.microsoft.com/office/drawing/2014/main" id="{0C451413-962F-4D4B-8168-78328C07617E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41BAA43-8F44-4F83-AC75-B99C4217B25F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4B4B1410-69CE-479E-9199-64CD877A5D59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70A4724A-A5C6-4424-9490-DF186E947988}"/>
                </a:ext>
              </a:extLst>
            </p:cNvPr>
            <p:cNvGrpSpPr/>
            <p:nvPr/>
          </p:nvGrpSpPr>
          <p:grpSpPr>
            <a:xfrm>
              <a:off x="3560988" y="3283745"/>
              <a:ext cx="191195" cy="299455"/>
              <a:chOff x="1590665" y="3514723"/>
              <a:chExt cx="1423990" cy="2230300"/>
            </a:xfrm>
          </p:grpSpPr>
          <p:sp>
            <p:nvSpPr>
              <p:cNvPr id="835" name="四角形: 角を丸くする 834">
                <a:extLst>
                  <a:ext uri="{FF2B5EF4-FFF2-40B4-BE49-F238E27FC236}">
                    <a16:creationId xmlns:a16="http://schemas.microsoft.com/office/drawing/2014/main" id="{96DC9562-9B43-4004-91F8-CD0335B3E22E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1EACCD85-4D73-46F7-A1A5-5FE1CA80E818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022D24CF-1F1E-4841-ACD0-6C7BC74BBF01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154C4752-4B9F-4E37-8616-CD132E4952A7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楕円 840">
                  <a:extLst>
                    <a:ext uri="{FF2B5EF4-FFF2-40B4-BE49-F238E27FC236}">
                      <a16:creationId xmlns:a16="http://schemas.microsoft.com/office/drawing/2014/main" id="{04644A4B-2B25-4821-8AD8-E039D59BC28F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999EBD56-941D-46CC-9181-959FE35F7487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DC4CBB3E-D9B6-4308-B680-C0F71469853B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03DAFA75-BC84-40C3-982E-32E756E757B1}"/>
                </a:ext>
              </a:extLst>
            </p:cNvPr>
            <p:cNvGrpSpPr/>
            <p:nvPr/>
          </p:nvGrpSpPr>
          <p:grpSpPr>
            <a:xfrm>
              <a:off x="3775300" y="3245645"/>
              <a:ext cx="191195" cy="299455"/>
              <a:chOff x="1590665" y="3514723"/>
              <a:chExt cx="1423990" cy="2230300"/>
            </a:xfrm>
          </p:grpSpPr>
          <p:sp>
            <p:nvSpPr>
              <p:cNvPr id="828" name="四角形: 角を丸くする 827">
                <a:extLst>
                  <a:ext uri="{FF2B5EF4-FFF2-40B4-BE49-F238E27FC236}">
                    <a16:creationId xmlns:a16="http://schemas.microsoft.com/office/drawing/2014/main" id="{A4C57BC4-16B2-4095-9795-C8CEA08D9F0B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9" name="グループ化 828">
                <a:extLst>
                  <a:ext uri="{FF2B5EF4-FFF2-40B4-BE49-F238E27FC236}">
                    <a16:creationId xmlns:a16="http://schemas.microsoft.com/office/drawing/2014/main" id="{13585548-613A-4E39-988C-9D19B8339BBD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2D7F060B-BD7A-45EC-ABA9-FFD360E8EBAE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852CF313-F190-4F14-B616-6B2EBF5AC418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楕円 833">
                  <a:extLst>
                    <a:ext uri="{FF2B5EF4-FFF2-40B4-BE49-F238E27FC236}">
                      <a16:creationId xmlns:a16="http://schemas.microsoft.com/office/drawing/2014/main" id="{6D2CA487-24E3-449C-B73B-CF2B5CAFDC3A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9C33217E-24D2-460E-8ED2-6889A71C7362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54B10CDB-FFFD-45E1-B385-9A36CA37E0BF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5DEF984C-C406-4C5D-B9EC-740EBF508E28}"/>
                </a:ext>
              </a:extLst>
            </p:cNvPr>
            <p:cNvGrpSpPr/>
            <p:nvPr/>
          </p:nvGrpSpPr>
          <p:grpSpPr>
            <a:xfrm>
              <a:off x="3999138" y="3221833"/>
              <a:ext cx="191195" cy="299455"/>
              <a:chOff x="1590665" y="3514723"/>
              <a:chExt cx="1423990" cy="2230300"/>
            </a:xfrm>
          </p:grpSpPr>
          <p:sp>
            <p:nvSpPr>
              <p:cNvPr id="821" name="四角形: 角を丸くする 820">
                <a:extLst>
                  <a:ext uri="{FF2B5EF4-FFF2-40B4-BE49-F238E27FC236}">
                    <a16:creationId xmlns:a16="http://schemas.microsoft.com/office/drawing/2014/main" id="{23BFE60B-7032-4BB6-8603-33031741C15D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2" name="グループ化 821">
                <a:extLst>
                  <a:ext uri="{FF2B5EF4-FFF2-40B4-BE49-F238E27FC236}">
                    <a16:creationId xmlns:a16="http://schemas.microsoft.com/office/drawing/2014/main" id="{C0E95D12-613B-4B69-B3F3-16B0A49C5274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263BA7CD-A9F5-478C-8A0E-560E595601C2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7B0B618F-229D-4F78-AF04-B663630BA9CE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楕円 826">
                  <a:extLst>
                    <a:ext uri="{FF2B5EF4-FFF2-40B4-BE49-F238E27FC236}">
                      <a16:creationId xmlns:a16="http://schemas.microsoft.com/office/drawing/2014/main" id="{A155326B-78CC-4DDA-997E-4A6FA397B5AB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7A91096E-2D42-445D-A90B-C3B459975EC6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0ADBE680-11EA-4CCD-9A8F-4F1FAA173F0A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FA7A5527-262A-4695-98F4-0E77D779AD10}"/>
                </a:ext>
              </a:extLst>
            </p:cNvPr>
            <p:cNvGrpSpPr/>
            <p:nvPr/>
          </p:nvGrpSpPr>
          <p:grpSpPr>
            <a:xfrm>
              <a:off x="1529782" y="3221833"/>
              <a:ext cx="191195" cy="299455"/>
              <a:chOff x="1590665" y="3514723"/>
              <a:chExt cx="1423990" cy="2230300"/>
            </a:xfrm>
          </p:grpSpPr>
          <p:sp>
            <p:nvSpPr>
              <p:cNvPr id="814" name="四角形: 角を丸くする 813">
                <a:extLst>
                  <a:ext uri="{FF2B5EF4-FFF2-40B4-BE49-F238E27FC236}">
                    <a16:creationId xmlns:a16="http://schemas.microsoft.com/office/drawing/2014/main" id="{724AB65F-AD15-4B02-BF2D-DB5A32698DFA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41C54DAE-8E90-4517-86D4-01B4E5418E18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F3A1A5EE-03F5-4A0C-88FC-C19A9E5E1DEB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BCD04B71-086C-44FA-84D5-DB20815D2FCE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楕円 819">
                  <a:extLst>
                    <a:ext uri="{FF2B5EF4-FFF2-40B4-BE49-F238E27FC236}">
                      <a16:creationId xmlns:a16="http://schemas.microsoft.com/office/drawing/2014/main" id="{455E0F10-E1D4-44F1-81B8-ED3AF1C635D4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FF41A2C6-8FA9-4848-8339-43FC11E321E8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1DE58790-BB60-452F-8375-5AFEBBC25849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3C032105-4E3B-48C1-BC1B-2807A7489A06}"/>
                </a:ext>
              </a:extLst>
            </p:cNvPr>
            <p:cNvGrpSpPr/>
            <p:nvPr/>
          </p:nvGrpSpPr>
          <p:grpSpPr>
            <a:xfrm>
              <a:off x="1583251" y="3292040"/>
              <a:ext cx="241420" cy="378116"/>
              <a:chOff x="1590665" y="3514723"/>
              <a:chExt cx="1423990" cy="2230300"/>
            </a:xfrm>
          </p:grpSpPr>
          <p:sp>
            <p:nvSpPr>
              <p:cNvPr id="807" name="四角形: 角を丸くする 806">
                <a:extLst>
                  <a:ext uri="{FF2B5EF4-FFF2-40B4-BE49-F238E27FC236}">
                    <a16:creationId xmlns:a16="http://schemas.microsoft.com/office/drawing/2014/main" id="{A8746CE5-DA96-4A95-A714-5336FAE70B50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C75FBF66-4096-44CB-945B-7F3B0088BE84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E59C69ED-B1FF-463D-A86C-08E505F92671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77F2EBB6-F8E2-4CD1-840E-AB965C1DBD3E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E089E3B8-C1C6-46AC-A312-CBD0455734BE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285F8D96-9FCB-42CF-B0E2-8D804B0108A8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7C2157B5-3A7E-4485-A75B-00EFBBD9C90D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0F2A0079-AAAB-471F-B8EE-EA3DBA87852C}"/>
                </a:ext>
              </a:extLst>
            </p:cNvPr>
            <p:cNvGrpSpPr/>
            <p:nvPr/>
          </p:nvGrpSpPr>
          <p:grpSpPr>
            <a:xfrm>
              <a:off x="1816614" y="3322997"/>
              <a:ext cx="241420" cy="378116"/>
              <a:chOff x="1590665" y="3514723"/>
              <a:chExt cx="1423990" cy="2230300"/>
            </a:xfrm>
          </p:grpSpPr>
          <p:sp>
            <p:nvSpPr>
              <p:cNvPr id="800" name="四角形: 角を丸くする 799">
                <a:extLst>
                  <a:ext uri="{FF2B5EF4-FFF2-40B4-BE49-F238E27FC236}">
                    <a16:creationId xmlns:a16="http://schemas.microsoft.com/office/drawing/2014/main" id="{DB653351-A061-4075-875E-B9DC862E1C09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A83D2607-CE53-4BB2-BAB6-BE0514EC5190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C524FF99-F206-47A9-A6FF-19E444EFA032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0A80BBA3-444D-43C1-9AD5-A7A18EAC6544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楕円 805">
                  <a:extLst>
                    <a:ext uri="{FF2B5EF4-FFF2-40B4-BE49-F238E27FC236}">
                      <a16:creationId xmlns:a16="http://schemas.microsoft.com/office/drawing/2014/main" id="{CE7FBAA0-62C8-4BB6-A60E-881D4D1E2683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FA4D65EE-DAB2-4073-9C5F-D576608B3ADD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ED586BB4-D239-4F9D-8100-9E058DE78070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ECA91B91-4419-4382-B69D-6DB07B10D5F1}"/>
                </a:ext>
              </a:extLst>
            </p:cNvPr>
            <p:cNvGrpSpPr/>
            <p:nvPr/>
          </p:nvGrpSpPr>
          <p:grpSpPr>
            <a:xfrm>
              <a:off x="2042832" y="3344428"/>
              <a:ext cx="241420" cy="378116"/>
              <a:chOff x="1590665" y="3514723"/>
              <a:chExt cx="1423990" cy="2230300"/>
            </a:xfrm>
          </p:grpSpPr>
          <p:sp>
            <p:nvSpPr>
              <p:cNvPr id="793" name="四角形: 角を丸くする 792">
                <a:extLst>
                  <a:ext uri="{FF2B5EF4-FFF2-40B4-BE49-F238E27FC236}">
                    <a16:creationId xmlns:a16="http://schemas.microsoft.com/office/drawing/2014/main" id="{606F42E3-E18E-418A-864F-355BE8EFAB8B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94" name="グループ化 793">
                <a:extLst>
                  <a:ext uri="{FF2B5EF4-FFF2-40B4-BE49-F238E27FC236}">
                    <a16:creationId xmlns:a16="http://schemas.microsoft.com/office/drawing/2014/main" id="{5439226F-B130-429C-9015-BB950BE84724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7E16B7A6-711A-4826-B550-A28BEE64A258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4971016B-3C6F-470D-B2FF-49890BA53001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楕円 798">
                  <a:extLst>
                    <a:ext uri="{FF2B5EF4-FFF2-40B4-BE49-F238E27FC236}">
                      <a16:creationId xmlns:a16="http://schemas.microsoft.com/office/drawing/2014/main" id="{A8EF97B3-D807-4468-BF17-9D24CAE97D3D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7DE98C87-4E19-4121-A23C-D595568DD648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3142F235-DD06-4898-BFC1-AA161FDC5ACA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0BBAA691-7F37-4DF0-8650-7F00D88F6C10}"/>
                </a:ext>
              </a:extLst>
            </p:cNvPr>
            <p:cNvGrpSpPr/>
            <p:nvPr/>
          </p:nvGrpSpPr>
          <p:grpSpPr>
            <a:xfrm>
              <a:off x="2252382" y="3337284"/>
              <a:ext cx="241420" cy="378116"/>
              <a:chOff x="1590665" y="3514723"/>
              <a:chExt cx="1423990" cy="2230300"/>
            </a:xfrm>
          </p:grpSpPr>
          <p:sp>
            <p:nvSpPr>
              <p:cNvPr id="786" name="四角形: 角を丸くする 785">
                <a:extLst>
                  <a:ext uri="{FF2B5EF4-FFF2-40B4-BE49-F238E27FC236}">
                    <a16:creationId xmlns:a16="http://schemas.microsoft.com/office/drawing/2014/main" id="{103EC85A-6C87-4260-B7EE-04E473A247A6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23E33842-15F9-4383-B0A9-B86EC37ABBFB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D48AE729-BEB3-4C4E-A0FE-2F49C313405C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4B3BC4E6-4C96-4776-A9F8-DF42332668AD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楕円 791">
                  <a:extLst>
                    <a:ext uri="{FF2B5EF4-FFF2-40B4-BE49-F238E27FC236}">
                      <a16:creationId xmlns:a16="http://schemas.microsoft.com/office/drawing/2014/main" id="{C679C34B-9EE6-4807-8F64-1E2194C0ADFC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7AF87853-B447-48C0-8ADF-8F3DCC117332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9F0CB221-EC32-4304-AFDA-423FA92A63E0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F26EC710-2426-4C6E-BD36-BB0D123C1021}"/>
                </a:ext>
              </a:extLst>
            </p:cNvPr>
            <p:cNvGrpSpPr/>
            <p:nvPr/>
          </p:nvGrpSpPr>
          <p:grpSpPr>
            <a:xfrm>
              <a:off x="2485745" y="3344428"/>
              <a:ext cx="241420" cy="378116"/>
              <a:chOff x="1590665" y="3514723"/>
              <a:chExt cx="1423990" cy="2230300"/>
            </a:xfrm>
          </p:grpSpPr>
          <p:sp>
            <p:nvSpPr>
              <p:cNvPr id="779" name="四角形: 角を丸くする 778">
                <a:extLst>
                  <a:ext uri="{FF2B5EF4-FFF2-40B4-BE49-F238E27FC236}">
                    <a16:creationId xmlns:a16="http://schemas.microsoft.com/office/drawing/2014/main" id="{48A00F2C-8946-450F-9475-044C8C73F665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1E89BF54-FE89-4D9B-AA1E-89F1DEDB6DB5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CE6E6E70-A8D4-4593-A820-E2D160639FBD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E615AD7E-8B90-4EEA-B1F6-A8E100D6B18B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5" name="楕円 784">
                  <a:extLst>
                    <a:ext uri="{FF2B5EF4-FFF2-40B4-BE49-F238E27FC236}">
                      <a16:creationId xmlns:a16="http://schemas.microsoft.com/office/drawing/2014/main" id="{B288DD9A-6F14-43D4-90D3-9A69694A1223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5FFA1045-429D-4D6D-9DEA-FF53D506DC14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138E58E2-DCB0-4C0E-A794-17E05261E560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6B45C183-D851-453F-9C3B-3BE5F1DDB2A8}"/>
                </a:ext>
              </a:extLst>
            </p:cNvPr>
            <p:cNvGrpSpPr/>
            <p:nvPr/>
          </p:nvGrpSpPr>
          <p:grpSpPr>
            <a:xfrm>
              <a:off x="2960913" y="3343277"/>
              <a:ext cx="191195" cy="299455"/>
              <a:chOff x="1590665" y="3514723"/>
              <a:chExt cx="1423990" cy="2230300"/>
            </a:xfrm>
          </p:grpSpPr>
          <p:sp>
            <p:nvSpPr>
              <p:cNvPr id="772" name="四角形: 角を丸くする 771">
                <a:extLst>
                  <a:ext uri="{FF2B5EF4-FFF2-40B4-BE49-F238E27FC236}">
                    <a16:creationId xmlns:a16="http://schemas.microsoft.com/office/drawing/2014/main" id="{66A9C142-98B3-49D2-8652-A816322EE5D7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94F7979B-EAE9-436E-B445-885F5D5AC80A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DE6121F4-8B77-4377-8DD4-F537CADE3326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F1F1420F-041B-427A-A288-9513FECF04AE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楕円 777">
                  <a:extLst>
                    <a:ext uri="{FF2B5EF4-FFF2-40B4-BE49-F238E27FC236}">
                      <a16:creationId xmlns:a16="http://schemas.microsoft.com/office/drawing/2014/main" id="{2BE3DA34-D44B-46AF-BD7B-0E8AAC49F95F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D75CBDA6-174A-4FEE-9635-04DB272B3534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024F6E17-D11B-49B5-9931-29F65100C4F0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70B9D3ED-DCD8-4C29-9142-26F3A603E462}"/>
                </a:ext>
              </a:extLst>
            </p:cNvPr>
            <p:cNvGrpSpPr/>
            <p:nvPr/>
          </p:nvGrpSpPr>
          <p:grpSpPr>
            <a:xfrm>
              <a:off x="3225231" y="3357565"/>
              <a:ext cx="191195" cy="299455"/>
              <a:chOff x="1590665" y="3514723"/>
              <a:chExt cx="1423990" cy="2230300"/>
            </a:xfrm>
          </p:grpSpPr>
          <p:sp>
            <p:nvSpPr>
              <p:cNvPr id="765" name="四角形: 角を丸くする 764">
                <a:extLst>
                  <a:ext uri="{FF2B5EF4-FFF2-40B4-BE49-F238E27FC236}">
                    <a16:creationId xmlns:a16="http://schemas.microsoft.com/office/drawing/2014/main" id="{A6E7160D-CFC1-4336-A29B-581D0B623B05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DA3851DA-75C8-4A11-AA03-546AA6CDAC9D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5974ACA2-3F2D-4BB0-87A4-B99C0C5D2309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8F585CC6-ED24-45FE-A73A-D42CA8D26035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楕円 770">
                  <a:extLst>
                    <a:ext uri="{FF2B5EF4-FFF2-40B4-BE49-F238E27FC236}">
                      <a16:creationId xmlns:a16="http://schemas.microsoft.com/office/drawing/2014/main" id="{F9A20906-74BA-4012-9905-9A230B200B8B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CFBB1ABC-199D-48E3-BAB2-E34637AFDBD7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13568AC4-F4DC-41AA-95DE-1D723254D272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789E4242-4179-4B87-A3B9-79454E215BA1}"/>
                </a:ext>
              </a:extLst>
            </p:cNvPr>
            <p:cNvGrpSpPr/>
            <p:nvPr/>
          </p:nvGrpSpPr>
          <p:grpSpPr>
            <a:xfrm>
              <a:off x="3696718" y="3290890"/>
              <a:ext cx="191195" cy="299455"/>
              <a:chOff x="1590665" y="3514723"/>
              <a:chExt cx="1423990" cy="2230300"/>
            </a:xfrm>
          </p:grpSpPr>
          <p:sp>
            <p:nvSpPr>
              <p:cNvPr id="758" name="四角形: 角を丸くする 757">
                <a:extLst>
                  <a:ext uri="{FF2B5EF4-FFF2-40B4-BE49-F238E27FC236}">
                    <a16:creationId xmlns:a16="http://schemas.microsoft.com/office/drawing/2014/main" id="{B062B13D-DA7E-4C5D-AF58-6CEE0E6BEE1C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63AB6968-3720-4564-976D-2B7687859D70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EA5B5A56-559F-44CC-B1E6-EA0B2DB25777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B30875E2-D1EF-4E8D-9077-E2AEEEF25D4E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楕円 763">
                  <a:extLst>
                    <a:ext uri="{FF2B5EF4-FFF2-40B4-BE49-F238E27FC236}">
                      <a16:creationId xmlns:a16="http://schemas.microsoft.com/office/drawing/2014/main" id="{A9C54A0B-4BF6-481A-A03F-5A5614FBAAA6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94801251-BFB2-49AD-B32D-A32E1B42258C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C805E435-90B7-4167-88CA-5E9C3DE7FFFE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D3B602C6-EB59-4055-825B-C934544C1B2E}"/>
                </a:ext>
              </a:extLst>
            </p:cNvPr>
            <p:cNvGrpSpPr/>
            <p:nvPr/>
          </p:nvGrpSpPr>
          <p:grpSpPr>
            <a:xfrm>
              <a:off x="3891981" y="3257553"/>
              <a:ext cx="191195" cy="299455"/>
              <a:chOff x="1590665" y="3514723"/>
              <a:chExt cx="1423990" cy="2230300"/>
            </a:xfrm>
          </p:grpSpPr>
          <p:sp>
            <p:nvSpPr>
              <p:cNvPr id="751" name="四角形: 角を丸くする 750">
                <a:extLst>
                  <a:ext uri="{FF2B5EF4-FFF2-40B4-BE49-F238E27FC236}">
                    <a16:creationId xmlns:a16="http://schemas.microsoft.com/office/drawing/2014/main" id="{12FF576A-F290-48DD-8481-7441C522627C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C3F2A717-D5EC-4B42-8CEA-4F4914BAF1A8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D917AA9A-8855-4C55-B5BF-534E9049B045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06D81ED4-0ACF-4EFD-9508-20E0DFAF5295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4B1AEB3D-59CA-44B1-9DE8-7724FF35C3E5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A820D480-0CCD-4406-8E13-A467E8DEA9BF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71A3B5E3-E364-4415-A36E-5AF2FAE83BC0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4E3FAAF9-F27A-45D1-A8B6-D8B6DA1D6ACD}"/>
                </a:ext>
              </a:extLst>
            </p:cNvPr>
            <p:cNvGrpSpPr/>
            <p:nvPr/>
          </p:nvGrpSpPr>
          <p:grpSpPr>
            <a:xfrm>
              <a:off x="2706568" y="3404741"/>
              <a:ext cx="241420" cy="378116"/>
              <a:chOff x="1590665" y="3514723"/>
              <a:chExt cx="1423990" cy="2230300"/>
            </a:xfrm>
          </p:grpSpPr>
          <p:sp>
            <p:nvSpPr>
              <p:cNvPr id="744" name="四角形: 角を丸くする 743">
                <a:extLst>
                  <a:ext uri="{FF2B5EF4-FFF2-40B4-BE49-F238E27FC236}">
                    <a16:creationId xmlns:a16="http://schemas.microsoft.com/office/drawing/2014/main" id="{EA8B5A15-9E9C-4FF2-BD1C-8E8A4D18DCF8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FC688B8C-551A-450E-A8B3-7C9EBD87C5EE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7B55FC42-9D15-4C50-BDB9-9F1084C523C4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F5D90EAB-DDF7-4CBE-92BF-3A995F1C73BB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楕円 749">
                  <a:extLst>
                    <a:ext uri="{FF2B5EF4-FFF2-40B4-BE49-F238E27FC236}">
                      <a16:creationId xmlns:a16="http://schemas.microsoft.com/office/drawing/2014/main" id="{832004E7-E2F4-4A19-A052-021E90C40529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243EC3C8-479B-41CE-BEFA-2DDFB4A349E5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0AFEAB06-D337-4B46-8468-39FC9BFB5BA6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2FB3B59A-F37C-4B1E-AC54-82BD449C9E0D}"/>
                </a:ext>
              </a:extLst>
            </p:cNvPr>
            <p:cNvGrpSpPr/>
            <p:nvPr/>
          </p:nvGrpSpPr>
          <p:grpSpPr>
            <a:xfrm>
              <a:off x="3068518" y="3404741"/>
              <a:ext cx="241420" cy="378116"/>
              <a:chOff x="1590665" y="3514723"/>
              <a:chExt cx="1423990" cy="2230300"/>
            </a:xfrm>
          </p:grpSpPr>
          <p:sp>
            <p:nvSpPr>
              <p:cNvPr id="737" name="四角形: 角を丸くする 736">
                <a:extLst>
                  <a:ext uri="{FF2B5EF4-FFF2-40B4-BE49-F238E27FC236}">
                    <a16:creationId xmlns:a16="http://schemas.microsoft.com/office/drawing/2014/main" id="{D15273F1-BADA-4B0E-A1A7-E6827EE24210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EEDF2FD5-4BC9-4978-B7CE-CE997DD8E699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5E3799D1-843F-4515-87A9-9AEAD5121F27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DB29BFD3-1DCF-4EE3-9C9E-36E2637AA5A2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楕円 742">
                  <a:extLst>
                    <a:ext uri="{FF2B5EF4-FFF2-40B4-BE49-F238E27FC236}">
                      <a16:creationId xmlns:a16="http://schemas.microsoft.com/office/drawing/2014/main" id="{18026C79-5EE9-41F6-9C34-4430CD2D60F4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4257C5EC-E8EF-4C7E-AD35-1927A7DE68FE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0C688470-2E20-4AA3-B542-82C53F952264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DC0BA0E3-EBF1-4222-B584-759D146CB51D}"/>
                </a:ext>
              </a:extLst>
            </p:cNvPr>
            <p:cNvGrpSpPr/>
            <p:nvPr/>
          </p:nvGrpSpPr>
          <p:grpSpPr>
            <a:xfrm>
              <a:off x="2887543" y="3426172"/>
              <a:ext cx="241420" cy="378116"/>
              <a:chOff x="1590665" y="3514723"/>
              <a:chExt cx="1423990" cy="2230300"/>
            </a:xfrm>
          </p:grpSpPr>
          <p:sp>
            <p:nvSpPr>
              <p:cNvPr id="730" name="四角形: 角を丸くする 729">
                <a:extLst>
                  <a:ext uri="{FF2B5EF4-FFF2-40B4-BE49-F238E27FC236}">
                    <a16:creationId xmlns:a16="http://schemas.microsoft.com/office/drawing/2014/main" id="{E3FA5781-6212-4E78-963A-8A352482798C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FB47A03F-4F3A-4F09-A986-AE50D0EB5EDB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D3C0AD76-3E31-4C73-BBB2-61F6BD7AA867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813F8FFE-26CA-4F22-B651-367303AA1EDD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0C4440ED-113A-49FD-9912-44CFB13D36C0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3B31EA2A-A57A-4E18-B68D-2CE9674F0AD6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895C4EF9-F9E1-480A-8FE0-6B5D1AFF8EC4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28E35B6B-92EF-44B5-B8A2-3C44C3248AD9}"/>
                </a:ext>
              </a:extLst>
            </p:cNvPr>
            <p:cNvGrpSpPr/>
            <p:nvPr/>
          </p:nvGrpSpPr>
          <p:grpSpPr>
            <a:xfrm>
              <a:off x="3438911" y="3367870"/>
              <a:ext cx="191195" cy="299455"/>
              <a:chOff x="1590665" y="3514723"/>
              <a:chExt cx="1423990" cy="2230300"/>
            </a:xfrm>
          </p:grpSpPr>
          <p:sp>
            <p:nvSpPr>
              <p:cNvPr id="723" name="四角形: 角を丸くする 722">
                <a:extLst>
                  <a:ext uri="{FF2B5EF4-FFF2-40B4-BE49-F238E27FC236}">
                    <a16:creationId xmlns:a16="http://schemas.microsoft.com/office/drawing/2014/main" id="{DBD3E029-C52F-4A56-BE1B-4198C3EA5ED2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7F744AE5-4B0E-443C-874D-62F9AAADBF7E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566303DF-AE88-484A-BC57-BD25F82B291D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CD1E72A4-58F9-47FC-BF75-84C1DB72B1EE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楕円 728">
                  <a:extLst>
                    <a:ext uri="{FF2B5EF4-FFF2-40B4-BE49-F238E27FC236}">
                      <a16:creationId xmlns:a16="http://schemas.microsoft.com/office/drawing/2014/main" id="{A40B0870-5D63-4169-B792-3ADD2A78B129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50E28D25-3AAA-4372-9F86-5D9DA8D5DBB8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999C66FC-F2C0-4BDC-A7B7-56B25DCCAA0B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51CF8B04-88DC-4695-800B-12013020A97A}"/>
                </a:ext>
              </a:extLst>
            </p:cNvPr>
            <p:cNvGrpSpPr/>
            <p:nvPr/>
          </p:nvGrpSpPr>
          <p:grpSpPr>
            <a:xfrm>
              <a:off x="3287593" y="3426172"/>
              <a:ext cx="241420" cy="378116"/>
              <a:chOff x="1590665" y="3514723"/>
              <a:chExt cx="1423990" cy="2230300"/>
            </a:xfrm>
          </p:grpSpPr>
          <p:sp>
            <p:nvSpPr>
              <p:cNvPr id="716" name="四角形: 角を丸くする 715">
                <a:extLst>
                  <a:ext uri="{FF2B5EF4-FFF2-40B4-BE49-F238E27FC236}">
                    <a16:creationId xmlns:a16="http://schemas.microsoft.com/office/drawing/2014/main" id="{CB9C4FC5-876F-4D48-9BC9-D4D610F8E400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90174B2A-6D51-46DD-B999-AA177DEDA800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70B1D114-A20D-4E08-84D5-383883D5BFB4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ADD5F79C-E7DF-4117-9FC9-31C45663D85B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A9861C56-12FD-4D57-9AA5-98C4B78E6EA8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DE9BF155-E62C-4A5F-8CCE-AF5BE26F96BA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E9272F71-DA27-411F-9195-5F804E2EB5DB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99390FB6-EA11-44E9-9631-60474DFAFD2F}"/>
                </a:ext>
              </a:extLst>
            </p:cNvPr>
            <p:cNvGrpSpPr/>
            <p:nvPr/>
          </p:nvGrpSpPr>
          <p:grpSpPr>
            <a:xfrm>
              <a:off x="3585250" y="3364260"/>
              <a:ext cx="241420" cy="378116"/>
              <a:chOff x="1590665" y="3514723"/>
              <a:chExt cx="1423990" cy="2230300"/>
            </a:xfrm>
          </p:grpSpPr>
          <p:sp>
            <p:nvSpPr>
              <p:cNvPr id="709" name="四角形: 角を丸くする 708">
                <a:extLst>
                  <a:ext uri="{FF2B5EF4-FFF2-40B4-BE49-F238E27FC236}">
                    <a16:creationId xmlns:a16="http://schemas.microsoft.com/office/drawing/2014/main" id="{EF7B4940-DABD-403C-8607-F0F2F794BF5F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3D4D1A1E-A176-466E-A990-1054A22DE848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0BA85260-E1AF-4364-9637-B56ADCCBAF0C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FDB3BE4A-A97D-4DCE-B3D6-177A01D42717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楕円 714">
                  <a:extLst>
                    <a:ext uri="{FF2B5EF4-FFF2-40B4-BE49-F238E27FC236}">
                      <a16:creationId xmlns:a16="http://schemas.microsoft.com/office/drawing/2014/main" id="{F7DB1E3D-99D0-46ED-83E8-C07CB2A21622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C11BA69B-B7C5-4353-9EA7-D6CDDE901DBC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24137169-410B-42F5-8BE3-9FAC977BD2EF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403AA2A6-90FA-45D9-9461-CDC241E17D9B}"/>
                </a:ext>
              </a:extLst>
            </p:cNvPr>
            <p:cNvGrpSpPr/>
            <p:nvPr/>
          </p:nvGrpSpPr>
          <p:grpSpPr>
            <a:xfrm>
              <a:off x="3804325" y="3323778"/>
              <a:ext cx="241420" cy="378116"/>
              <a:chOff x="1590665" y="3514723"/>
              <a:chExt cx="1423990" cy="2230300"/>
            </a:xfrm>
          </p:grpSpPr>
          <p:sp>
            <p:nvSpPr>
              <p:cNvPr id="702" name="四角形: 角を丸くする 701">
                <a:extLst>
                  <a:ext uri="{FF2B5EF4-FFF2-40B4-BE49-F238E27FC236}">
                    <a16:creationId xmlns:a16="http://schemas.microsoft.com/office/drawing/2014/main" id="{AA743894-47E4-4F1B-8965-077FCEBC2F17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8D845E6F-41ED-40B1-99A1-0542DAF585A7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3AE5E74F-9EE6-4939-A14E-77F2425D06CC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8A765A5E-1C61-4ABF-84A6-1C66CAC31764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50847CD3-1056-4EE2-813D-49DAE8211B46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B46E7585-00C5-4A0B-ABC0-A6E39C1F6B5C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BD7792BA-11F7-47C5-B4FF-99D9711273AE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4F6E931C-4429-451B-93E5-B3ACDB897DA4}"/>
                </a:ext>
              </a:extLst>
            </p:cNvPr>
            <p:cNvGrpSpPr/>
            <p:nvPr/>
          </p:nvGrpSpPr>
          <p:grpSpPr>
            <a:xfrm>
              <a:off x="4104363" y="3173759"/>
              <a:ext cx="241420" cy="378116"/>
              <a:chOff x="1590665" y="3514723"/>
              <a:chExt cx="1423990" cy="2230300"/>
            </a:xfrm>
          </p:grpSpPr>
          <p:sp>
            <p:nvSpPr>
              <p:cNvPr id="695" name="四角形: 角を丸くする 694">
                <a:extLst>
                  <a:ext uri="{FF2B5EF4-FFF2-40B4-BE49-F238E27FC236}">
                    <a16:creationId xmlns:a16="http://schemas.microsoft.com/office/drawing/2014/main" id="{1A0869F2-E357-4949-9A9D-D74F7C7F0A50}"/>
                  </a:ext>
                </a:extLst>
              </p:cNvPr>
              <p:cNvSpPr/>
              <p:nvPr/>
            </p:nvSpPr>
            <p:spPr>
              <a:xfrm>
                <a:off x="2271714" y="4287697"/>
                <a:ext cx="61912" cy="1457326"/>
              </a:xfrm>
              <a:prstGeom prst="round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E0C67685-F0F9-4384-AB5C-DC3F2B934D1F}"/>
                  </a:ext>
                </a:extLst>
              </p:cNvPr>
              <p:cNvGrpSpPr/>
              <p:nvPr/>
            </p:nvGrpSpPr>
            <p:grpSpPr>
              <a:xfrm>
                <a:off x="1590665" y="3514723"/>
                <a:ext cx="1423990" cy="1423989"/>
                <a:chOff x="2309793" y="3824286"/>
                <a:chExt cx="1423990" cy="1423989"/>
              </a:xfrm>
            </p:grpSpPr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5B1BD4CE-B131-4649-A603-DB173ED2FCBA}"/>
                    </a:ext>
                  </a:extLst>
                </p:cNvPr>
                <p:cNvSpPr/>
                <p:nvPr/>
              </p:nvSpPr>
              <p:spPr>
                <a:xfrm rot="398930">
                  <a:off x="2309794" y="3824286"/>
                  <a:ext cx="1423989" cy="1423989"/>
                </a:xfrm>
                <a:custGeom>
                  <a:avLst/>
                  <a:gdLst>
                    <a:gd name="connsiteX0" fmla="*/ 710322 w 1423989"/>
                    <a:gd name="connsiteY0" fmla="*/ 1033464 h 1423989"/>
                    <a:gd name="connsiteX1" fmla="*/ 752495 w 1423989"/>
                    <a:gd name="connsiteY1" fmla="*/ 1131808 h 1423989"/>
                    <a:gd name="connsiteX2" fmla="*/ 712009 w 1423989"/>
                    <a:gd name="connsiteY2" fmla="*/ 1423989 h 1423989"/>
                    <a:gd name="connsiteX3" fmla="*/ 671522 w 1423989"/>
                    <a:gd name="connsiteY3" fmla="*/ 1131807 h 1423989"/>
                    <a:gd name="connsiteX4" fmla="*/ 710322 w 1423989"/>
                    <a:gd name="connsiteY4" fmla="*/ 1033464 h 1423989"/>
                    <a:gd name="connsiteX5" fmla="*/ 793580 w 1423989"/>
                    <a:gd name="connsiteY5" fmla="*/ 1022942 h 1423989"/>
                    <a:gd name="connsiteX6" fmla="*/ 859769 w 1423989"/>
                    <a:gd name="connsiteY6" fmla="*/ 1107020 h 1423989"/>
                    <a:gd name="connsiteX7" fmla="*/ 896285 w 1423989"/>
                    <a:gd name="connsiteY7" fmla="*/ 1399724 h 1423989"/>
                    <a:gd name="connsiteX8" fmla="*/ 781556 w 1423989"/>
                    <a:gd name="connsiteY8" fmla="*/ 1127977 h 1423989"/>
                    <a:gd name="connsiteX9" fmla="*/ 793580 w 1423989"/>
                    <a:gd name="connsiteY9" fmla="*/ 1022942 h 1423989"/>
                    <a:gd name="connsiteX10" fmla="*/ 604374 w 1423989"/>
                    <a:gd name="connsiteY10" fmla="*/ 1022399 h 1423989"/>
                    <a:gd name="connsiteX11" fmla="*/ 627175 w 1423989"/>
                    <a:gd name="connsiteY11" fmla="*/ 1022076 h 1423989"/>
                    <a:gd name="connsiteX12" fmla="*/ 642458 w 1423989"/>
                    <a:gd name="connsiteY12" fmla="*/ 1127983 h 1423989"/>
                    <a:gd name="connsiteX13" fmla="*/ 527729 w 1423989"/>
                    <a:gd name="connsiteY13" fmla="*/ 1399730 h 1423989"/>
                    <a:gd name="connsiteX14" fmla="*/ 564244 w 1423989"/>
                    <a:gd name="connsiteY14" fmla="*/ 1107026 h 1423989"/>
                    <a:gd name="connsiteX15" fmla="*/ 604374 w 1423989"/>
                    <a:gd name="connsiteY15" fmla="*/ 1022399 h 1423989"/>
                    <a:gd name="connsiteX16" fmla="*/ 871278 w 1423989"/>
                    <a:gd name="connsiteY16" fmla="*/ 991230 h 1423989"/>
                    <a:gd name="connsiteX17" fmla="*/ 956973 w 1423989"/>
                    <a:gd name="connsiteY17" fmla="*/ 1055312 h 1423989"/>
                    <a:gd name="connsiteX18" fmla="*/ 1068002 w 1423989"/>
                    <a:gd name="connsiteY18" fmla="*/ 1328592 h 1423989"/>
                    <a:gd name="connsiteX19" fmla="*/ 886849 w 1423989"/>
                    <a:gd name="connsiteY19" fmla="*/ 1095798 h 1423989"/>
                    <a:gd name="connsiteX20" fmla="*/ 871278 w 1423989"/>
                    <a:gd name="connsiteY20" fmla="*/ 991230 h 1423989"/>
                    <a:gd name="connsiteX21" fmla="*/ 527705 w 1423989"/>
                    <a:gd name="connsiteY21" fmla="*/ 983969 h 1423989"/>
                    <a:gd name="connsiteX22" fmla="*/ 549812 w 1423989"/>
                    <a:gd name="connsiteY22" fmla="*/ 989559 h 1423989"/>
                    <a:gd name="connsiteX23" fmla="*/ 537163 w 1423989"/>
                    <a:gd name="connsiteY23" fmla="*/ 1095813 h 1423989"/>
                    <a:gd name="connsiteX24" fmla="*/ 356011 w 1423989"/>
                    <a:gd name="connsiteY24" fmla="*/ 1328607 h 1423989"/>
                    <a:gd name="connsiteX25" fmla="*/ 467039 w 1423989"/>
                    <a:gd name="connsiteY25" fmla="*/ 1055327 h 1423989"/>
                    <a:gd name="connsiteX26" fmla="*/ 527705 w 1423989"/>
                    <a:gd name="connsiteY26" fmla="*/ 983969 h 1423989"/>
                    <a:gd name="connsiteX27" fmla="*/ 961169 w 1423989"/>
                    <a:gd name="connsiteY27" fmla="*/ 931819 h 1423989"/>
                    <a:gd name="connsiteX28" fmla="*/ 1037483 w 1423989"/>
                    <a:gd name="connsiteY28" fmla="*/ 980210 h 1423989"/>
                    <a:gd name="connsiteX29" fmla="*/ 1215459 w 1423989"/>
                    <a:gd name="connsiteY29" fmla="*/ 1215441 h 1423989"/>
                    <a:gd name="connsiteX30" fmla="*/ 980227 w 1423989"/>
                    <a:gd name="connsiteY30" fmla="*/ 1037466 h 1423989"/>
                    <a:gd name="connsiteX31" fmla="*/ 938123 w 1423989"/>
                    <a:gd name="connsiteY31" fmla="*/ 940491 h 1423989"/>
                    <a:gd name="connsiteX32" fmla="*/ 961169 w 1423989"/>
                    <a:gd name="connsiteY32" fmla="*/ 931819 h 1423989"/>
                    <a:gd name="connsiteX33" fmla="*/ 463591 w 1423989"/>
                    <a:gd name="connsiteY33" fmla="*/ 927004 h 1423989"/>
                    <a:gd name="connsiteX34" fmla="*/ 483499 w 1423989"/>
                    <a:gd name="connsiteY34" fmla="*/ 938125 h 1423989"/>
                    <a:gd name="connsiteX35" fmla="*/ 443780 w 1423989"/>
                    <a:gd name="connsiteY35" fmla="*/ 1037485 h 1423989"/>
                    <a:gd name="connsiteX36" fmla="*/ 208549 w 1423989"/>
                    <a:gd name="connsiteY36" fmla="*/ 1215460 h 1423989"/>
                    <a:gd name="connsiteX37" fmla="*/ 386524 w 1423989"/>
                    <a:gd name="connsiteY37" fmla="*/ 980229 h 1423989"/>
                    <a:gd name="connsiteX38" fmla="*/ 463591 w 1423989"/>
                    <a:gd name="connsiteY38" fmla="*/ 927004 h 1423989"/>
                    <a:gd name="connsiteX39" fmla="*/ 1009574 w 1423989"/>
                    <a:gd name="connsiteY39" fmla="*/ 859838 h 1423989"/>
                    <a:gd name="connsiteX40" fmla="*/ 1095813 w 1423989"/>
                    <a:gd name="connsiteY40" fmla="*/ 886829 h 1423989"/>
                    <a:gd name="connsiteX41" fmla="*/ 1328606 w 1423989"/>
                    <a:gd name="connsiteY41" fmla="*/ 1067981 h 1423989"/>
                    <a:gd name="connsiteX42" fmla="*/ 1055327 w 1423989"/>
                    <a:gd name="connsiteY42" fmla="*/ 956953 h 1423989"/>
                    <a:gd name="connsiteX43" fmla="*/ 989558 w 1423989"/>
                    <a:gd name="connsiteY43" fmla="*/ 874179 h 1423989"/>
                    <a:gd name="connsiteX44" fmla="*/ 1009574 w 1423989"/>
                    <a:gd name="connsiteY44" fmla="*/ 859838 h 1423989"/>
                    <a:gd name="connsiteX45" fmla="*/ 394518 w 1423989"/>
                    <a:gd name="connsiteY45" fmla="*/ 854578 h 1423989"/>
                    <a:gd name="connsiteX46" fmla="*/ 432756 w 1423989"/>
                    <a:gd name="connsiteY46" fmla="*/ 871280 h 1423989"/>
                    <a:gd name="connsiteX47" fmla="*/ 368675 w 1423989"/>
                    <a:gd name="connsiteY47" fmla="*/ 956975 h 1423989"/>
                    <a:gd name="connsiteX48" fmla="*/ 95395 w 1423989"/>
                    <a:gd name="connsiteY48" fmla="*/ 1068003 h 1423989"/>
                    <a:gd name="connsiteX49" fmla="*/ 328188 w 1423989"/>
                    <a:gd name="connsiteY49" fmla="*/ 886850 h 1423989"/>
                    <a:gd name="connsiteX50" fmla="*/ 394518 w 1423989"/>
                    <a:gd name="connsiteY50" fmla="*/ 854578 h 1423989"/>
                    <a:gd name="connsiteX51" fmla="*/ 1065272 w 1423989"/>
                    <a:gd name="connsiteY51" fmla="*/ 771983 h 1423989"/>
                    <a:gd name="connsiteX52" fmla="*/ 1127983 w 1423989"/>
                    <a:gd name="connsiteY52" fmla="*/ 781531 h 1423989"/>
                    <a:gd name="connsiteX53" fmla="*/ 1399730 w 1423989"/>
                    <a:gd name="connsiteY53" fmla="*/ 896260 h 1423989"/>
                    <a:gd name="connsiteX54" fmla="*/ 1107026 w 1423989"/>
                    <a:gd name="connsiteY54" fmla="*/ 859744 h 1423989"/>
                    <a:gd name="connsiteX55" fmla="*/ 1022075 w 1423989"/>
                    <a:gd name="connsiteY55" fmla="*/ 796814 h 1423989"/>
                    <a:gd name="connsiteX56" fmla="*/ 1065272 w 1423989"/>
                    <a:gd name="connsiteY56" fmla="*/ 771983 h 1423989"/>
                    <a:gd name="connsiteX57" fmla="*/ 337550 w 1423989"/>
                    <a:gd name="connsiteY57" fmla="*/ 771114 h 1423989"/>
                    <a:gd name="connsiteX58" fmla="*/ 401047 w 1423989"/>
                    <a:gd name="connsiteY58" fmla="*/ 793581 h 1423989"/>
                    <a:gd name="connsiteX59" fmla="*/ 316970 w 1423989"/>
                    <a:gd name="connsiteY59" fmla="*/ 859770 h 1423989"/>
                    <a:gd name="connsiteX60" fmla="*/ 24266 w 1423989"/>
                    <a:gd name="connsiteY60" fmla="*/ 896286 h 1423989"/>
                    <a:gd name="connsiteX61" fmla="*/ 296013 w 1423989"/>
                    <a:gd name="connsiteY61" fmla="*/ 781557 h 1423989"/>
                    <a:gd name="connsiteX62" fmla="*/ 337550 w 1423989"/>
                    <a:gd name="connsiteY62" fmla="*/ 771114 h 1423989"/>
                    <a:gd name="connsiteX63" fmla="*/ 1100833 w 1423989"/>
                    <a:gd name="connsiteY63" fmla="*/ 672806 h 1423989"/>
                    <a:gd name="connsiteX64" fmla="*/ 1131807 w 1423989"/>
                    <a:gd name="connsiteY64" fmla="*/ 671496 h 1423989"/>
                    <a:gd name="connsiteX65" fmla="*/ 1423989 w 1423989"/>
                    <a:gd name="connsiteY65" fmla="*/ 711982 h 1423989"/>
                    <a:gd name="connsiteX66" fmla="*/ 1131807 w 1423989"/>
                    <a:gd name="connsiteY66" fmla="*/ 752468 h 1423989"/>
                    <a:gd name="connsiteX67" fmla="*/ 1033463 w 1423989"/>
                    <a:gd name="connsiteY67" fmla="*/ 713669 h 1423989"/>
                    <a:gd name="connsiteX68" fmla="*/ 1100833 w 1423989"/>
                    <a:gd name="connsiteY68" fmla="*/ 672806 h 1423989"/>
                    <a:gd name="connsiteX69" fmla="*/ 121683 w 1423989"/>
                    <a:gd name="connsiteY69" fmla="*/ 683485 h 1423989"/>
                    <a:gd name="connsiteX70" fmla="*/ 292182 w 1423989"/>
                    <a:gd name="connsiteY70" fmla="*/ 671521 h 1423989"/>
                    <a:gd name="connsiteX71" fmla="*/ 390526 w 1423989"/>
                    <a:gd name="connsiteY71" fmla="*/ 710321 h 1423989"/>
                    <a:gd name="connsiteX72" fmla="*/ 292182 w 1423989"/>
                    <a:gd name="connsiteY72" fmla="*/ 752494 h 1423989"/>
                    <a:gd name="connsiteX73" fmla="*/ 0 w 1423989"/>
                    <a:gd name="connsiteY73" fmla="*/ 712007 h 1423989"/>
                    <a:gd name="connsiteX74" fmla="*/ 121683 w 1423989"/>
                    <a:gd name="connsiteY74" fmla="*/ 683485 h 1423989"/>
                    <a:gd name="connsiteX75" fmla="*/ 1313992 w 1423989"/>
                    <a:gd name="connsiteY75" fmla="*/ 527245 h 1423989"/>
                    <a:gd name="connsiteX76" fmla="*/ 1399726 w 1423989"/>
                    <a:gd name="connsiteY76" fmla="*/ 527707 h 1423989"/>
                    <a:gd name="connsiteX77" fmla="*/ 1127979 w 1423989"/>
                    <a:gd name="connsiteY77" fmla="*/ 642435 h 1423989"/>
                    <a:gd name="connsiteX78" fmla="*/ 1022944 w 1423989"/>
                    <a:gd name="connsiteY78" fmla="*/ 630412 h 1423989"/>
                    <a:gd name="connsiteX79" fmla="*/ 1107022 w 1423989"/>
                    <a:gd name="connsiteY79" fmla="*/ 564223 h 1423989"/>
                    <a:gd name="connsiteX80" fmla="*/ 1313992 w 1423989"/>
                    <a:gd name="connsiteY80" fmla="*/ 527245 h 1423989"/>
                    <a:gd name="connsiteX81" fmla="*/ 35914 w 1423989"/>
                    <a:gd name="connsiteY81" fmla="*/ 522416 h 1423989"/>
                    <a:gd name="connsiteX82" fmla="*/ 316961 w 1423989"/>
                    <a:gd name="connsiteY82" fmla="*/ 564244 h 1423989"/>
                    <a:gd name="connsiteX83" fmla="*/ 401912 w 1423989"/>
                    <a:gd name="connsiteY83" fmla="*/ 627174 h 1423989"/>
                    <a:gd name="connsiteX84" fmla="*/ 296004 w 1423989"/>
                    <a:gd name="connsiteY84" fmla="*/ 642458 h 1423989"/>
                    <a:gd name="connsiteX85" fmla="*/ 24257 w 1423989"/>
                    <a:gd name="connsiteY85" fmla="*/ 527728 h 1423989"/>
                    <a:gd name="connsiteX86" fmla="*/ 35914 w 1423989"/>
                    <a:gd name="connsiteY86" fmla="*/ 522416 h 1423989"/>
                    <a:gd name="connsiteX87" fmla="*/ 1314955 w 1423989"/>
                    <a:gd name="connsiteY87" fmla="*/ 354440 h 1423989"/>
                    <a:gd name="connsiteX88" fmla="*/ 1328593 w 1423989"/>
                    <a:gd name="connsiteY88" fmla="*/ 355987 h 1423989"/>
                    <a:gd name="connsiteX89" fmla="*/ 1095800 w 1423989"/>
                    <a:gd name="connsiteY89" fmla="*/ 537140 h 1423989"/>
                    <a:gd name="connsiteX90" fmla="*/ 991232 w 1423989"/>
                    <a:gd name="connsiteY90" fmla="*/ 552711 h 1423989"/>
                    <a:gd name="connsiteX91" fmla="*/ 1055314 w 1423989"/>
                    <a:gd name="connsiteY91" fmla="*/ 467017 h 1423989"/>
                    <a:gd name="connsiteX92" fmla="*/ 1314955 w 1423989"/>
                    <a:gd name="connsiteY92" fmla="*/ 354440 h 1423989"/>
                    <a:gd name="connsiteX93" fmla="*/ 108020 w 1423989"/>
                    <a:gd name="connsiteY93" fmla="*/ 353894 h 1423989"/>
                    <a:gd name="connsiteX94" fmla="*/ 368665 w 1423989"/>
                    <a:gd name="connsiteY94" fmla="*/ 467036 h 1423989"/>
                    <a:gd name="connsiteX95" fmla="*/ 434433 w 1423989"/>
                    <a:gd name="connsiteY95" fmla="*/ 549810 h 1423989"/>
                    <a:gd name="connsiteX96" fmla="*/ 328178 w 1423989"/>
                    <a:gd name="connsiteY96" fmla="*/ 537161 h 1423989"/>
                    <a:gd name="connsiteX97" fmla="*/ 95385 w 1423989"/>
                    <a:gd name="connsiteY97" fmla="*/ 356008 h 1423989"/>
                    <a:gd name="connsiteX98" fmla="*/ 108020 w 1423989"/>
                    <a:gd name="connsiteY98" fmla="*/ 353894 h 1423989"/>
                    <a:gd name="connsiteX99" fmla="*/ 1215443 w 1423989"/>
                    <a:gd name="connsiteY99" fmla="*/ 208531 h 1423989"/>
                    <a:gd name="connsiteX100" fmla="*/ 1037467 w 1423989"/>
                    <a:gd name="connsiteY100" fmla="*/ 443762 h 1423989"/>
                    <a:gd name="connsiteX101" fmla="*/ 940492 w 1423989"/>
                    <a:gd name="connsiteY101" fmla="*/ 485867 h 1423989"/>
                    <a:gd name="connsiteX102" fmla="*/ 980212 w 1423989"/>
                    <a:gd name="connsiteY102" fmla="*/ 386507 h 1423989"/>
                    <a:gd name="connsiteX103" fmla="*/ 1215443 w 1423989"/>
                    <a:gd name="connsiteY103" fmla="*/ 208531 h 1423989"/>
                    <a:gd name="connsiteX104" fmla="*/ 208531 w 1423989"/>
                    <a:gd name="connsiteY104" fmla="*/ 208549 h 1423989"/>
                    <a:gd name="connsiteX105" fmla="*/ 443762 w 1423989"/>
                    <a:gd name="connsiteY105" fmla="*/ 386524 h 1423989"/>
                    <a:gd name="connsiteX106" fmla="*/ 485866 w 1423989"/>
                    <a:gd name="connsiteY106" fmla="*/ 483499 h 1423989"/>
                    <a:gd name="connsiteX107" fmla="*/ 386506 w 1423989"/>
                    <a:gd name="connsiteY107" fmla="*/ 443780 h 1423989"/>
                    <a:gd name="connsiteX108" fmla="*/ 208531 w 1423989"/>
                    <a:gd name="connsiteY108" fmla="*/ 208549 h 1423989"/>
                    <a:gd name="connsiteX109" fmla="*/ 1067984 w 1423989"/>
                    <a:gd name="connsiteY109" fmla="*/ 95386 h 1423989"/>
                    <a:gd name="connsiteX110" fmla="*/ 956955 w 1423989"/>
                    <a:gd name="connsiteY110" fmla="*/ 368665 h 1423989"/>
                    <a:gd name="connsiteX111" fmla="*/ 874182 w 1423989"/>
                    <a:gd name="connsiteY111" fmla="*/ 434433 h 1423989"/>
                    <a:gd name="connsiteX112" fmla="*/ 886831 w 1423989"/>
                    <a:gd name="connsiteY112" fmla="*/ 328179 h 1423989"/>
                    <a:gd name="connsiteX113" fmla="*/ 1067984 w 1423989"/>
                    <a:gd name="connsiteY113" fmla="*/ 95386 h 1423989"/>
                    <a:gd name="connsiteX114" fmla="*/ 355985 w 1423989"/>
                    <a:gd name="connsiteY114" fmla="*/ 95396 h 1423989"/>
                    <a:gd name="connsiteX115" fmla="*/ 537138 w 1423989"/>
                    <a:gd name="connsiteY115" fmla="*/ 328189 h 1423989"/>
                    <a:gd name="connsiteX116" fmla="*/ 552709 w 1423989"/>
                    <a:gd name="connsiteY116" fmla="*/ 432758 h 1423989"/>
                    <a:gd name="connsiteX117" fmla="*/ 467014 w 1423989"/>
                    <a:gd name="connsiteY117" fmla="*/ 368676 h 1423989"/>
                    <a:gd name="connsiteX118" fmla="*/ 355985 w 1423989"/>
                    <a:gd name="connsiteY118" fmla="*/ 95396 h 1423989"/>
                    <a:gd name="connsiteX119" fmla="*/ 896261 w 1423989"/>
                    <a:gd name="connsiteY119" fmla="*/ 24258 h 1423989"/>
                    <a:gd name="connsiteX120" fmla="*/ 859745 w 1423989"/>
                    <a:gd name="connsiteY120" fmla="*/ 316962 h 1423989"/>
                    <a:gd name="connsiteX121" fmla="*/ 796815 w 1423989"/>
                    <a:gd name="connsiteY121" fmla="*/ 401913 h 1423989"/>
                    <a:gd name="connsiteX122" fmla="*/ 781532 w 1423989"/>
                    <a:gd name="connsiteY122" fmla="*/ 296005 h 1423989"/>
                    <a:gd name="connsiteX123" fmla="*/ 896261 w 1423989"/>
                    <a:gd name="connsiteY123" fmla="*/ 24258 h 1423989"/>
                    <a:gd name="connsiteX124" fmla="*/ 527706 w 1423989"/>
                    <a:gd name="connsiteY124" fmla="*/ 24265 h 1423989"/>
                    <a:gd name="connsiteX125" fmla="*/ 642435 w 1423989"/>
                    <a:gd name="connsiteY125" fmla="*/ 296012 h 1423989"/>
                    <a:gd name="connsiteX126" fmla="*/ 630411 w 1423989"/>
                    <a:gd name="connsiteY126" fmla="*/ 401047 h 1423989"/>
                    <a:gd name="connsiteX127" fmla="*/ 564221 w 1423989"/>
                    <a:gd name="connsiteY127" fmla="*/ 316970 h 1423989"/>
                    <a:gd name="connsiteX128" fmla="*/ 527706 w 1423989"/>
                    <a:gd name="connsiteY128" fmla="*/ 24265 h 1423989"/>
                    <a:gd name="connsiteX129" fmla="*/ 711984 w 1423989"/>
                    <a:gd name="connsiteY129" fmla="*/ 0 h 1423989"/>
                    <a:gd name="connsiteX130" fmla="*/ 752470 w 1423989"/>
                    <a:gd name="connsiteY130" fmla="*/ 292182 h 1423989"/>
                    <a:gd name="connsiteX131" fmla="*/ 713670 w 1423989"/>
                    <a:gd name="connsiteY131" fmla="*/ 390525 h 1423989"/>
                    <a:gd name="connsiteX132" fmla="*/ 671498 w 1423989"/>
                    <a:gd name="connsiteY132" fmla="*/ 292182 h 1423989"/>
                    <a:gd name="connsiteX133" fmla="*/ 711984 w 1423989"/>
                    <a:gd name="connsiteY133" fmla="*/ 0 h 142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1423989" h="1423989">
                      <a:moveTo>
                        <a:pt x="710322" y="1033464"/>
                      </a:moveTo>
                      <a:cubicBezTo>
                        <a:pt x="747865" y="1033464"/>
                        <a:pt x="752495" y="1094811"/>
                        <a:pt x="752495" y="1131808"/>
                      </a:cubicBezTo>
                      <a:cubicBezTo>
                        <a:pt x="752495" y="1168804"/>
                        <a:pt x="734368" y="1423989"/>
                        <a:pt x="712009" y="1423989"/>
                      </a:cubicBezTo>
                      <a:cubicBezTo>
                        <a:pt x="689648" y="1423989"/>
                        <a:pt x="671803" y="1196895"/>
                        <a:pt x="671522" y="1131807"/>
                      </a:cubicBezTo>
                      <a:cubicBezTo>
                        <a:pt x="671241" y="1066720"/>
                        <a:pt x="672779" y="1033464"/>
                        <a:pt x="710322" y="1033464"/>
                      </a:cubicBezTo>
                      <a:close/>
                      <a:moveTo>
                        <a:pt x="793580" y="1022942"/>
                      </a:moveTo>
                      <a:cubicBezTo>
                        <a:pt x="829844" y="1013226"/>
                        <a:pt x="850194" y="1071285"/>
                        <a:pt x="859769" y="1107020"/>
                      </a:cubicBezTo>
                      <a:cubicBezTo>
                        <a:pt x="869345" y="1142756"/>
                        <a:pt x="917883" y="1393937"/>
                        <a:pt x="896285" y="1399724"/>
                      </a:cubicBezTo>
                      <a:cubicBezTo>
                        <a:pt x="874687" y="1405512"/>
                        <a:pt x="798674" y="1190774"/>
                        <a:pt x="781556" y="1127977"/>
                      </a:cubicBezTo>
                      <a:cubicBezTo>
                        <a:pt x="764439" y="1065180"/>
                        <a:pt x="757317" y="1032659"/>
                        <a:pt x="793580" y="1022942"/>
                      </a:cubicBezTo>
                      <a:close/>
                      <a:moveTo>
                        <a:pt x="604374" y="1022399"/>
                      </a:moveTo>
                      <a:cubicBezTo>
                        <a:pt x="610679" y="1019807"/>
                        <a:pt x="618109" y="1019646"/>
                        <a:pt x="627175" y="1022076"/>
                      </a:cubicBezTo>
                      <a:cubicBezTo>
                        <a:pt x="663439" y="1031792"/>
                        <a:pt x="652034" y="1092248"/>
                        <a:pt x="642458" y="1127983"/>
                      </a:cubicBezTo>
                      <a:cubicBezTo>
                        <a:pt x="632883" y="1163719"/>
                        <a:pt x="549327" y="1405517"/>
                        <a:pt x="527729" y="1399730"/>
                      </a:cubicBezTo>
                      <a:cubicBezTo>
                        <a:pt x="506131" y="1393943"/>
                        <a:pt x="547670" y="1169969"/>
                        <a:pt x="564244" y="1107026"/>
                      </a:cubicBezTo>
                      <a:cubicBezTo>
                        <a:pt x="576675" y="1059819"/>
                        <a:pt x="585460" y="1030172"/>
                        <a:pt x="604374" y="1022399"/>
                      </a:cubicBezTo>
                      <a:close/>
                      <a:moveTo>
                        <a:pt x="871278" y="991230"/>
                      </a:moveTo>
                      <a:cubicBezTo>
                        <a:pt x="903791" y="972459"/>
                        <a:pt x="938474" y="1023273"/>
                        <a:pt x="956973" y="1055312"/>
                      </a:cubicBezTo>
                      <a:cubicBezTo>
                        <a:pt x="975471" y="1087352"/>
                        <a:pt x="1087366" y="1317412"/>
                        <a:pt x="1068002" y="1328592"/>
                      </a:cubicBezTo>
                      <a:cubicBezTo>
                        <a:pt x="1048637" y="1339772"/>
                        <a:pt x="919636" y="1152025"/>
                        <a:pt x="886849" y="1095798"/>
                      </a:cubicBezTo>
                      <a:cubicBezTo>
                        <a:pt x="854062" y="1039571"/>
                        <a:pt x="838766" y="1010002"/>
                        <a:pt x="871278" y="991230"/>
                      </a:cubicBezTo>
                      <a:close/>
                      <a:moveTo>
                        <a:pt x="527705" y="983969"/>
                      </a:moveTo>
                      <a:cubicBezTo>
                        <a:pt x="534465" y="983098"/>
                        <a:pt x="541684" y="984866"/>
                        <a:pt x="549812" y="989559"/>
                      </a:cubicBezTo>
                      <a:cubicBezTo>
                        <a:pt x="582325" y="1008330"/>
                        <a:pt x="555662" y="1063774"/>
                        <a:pt x="537163" y="1095813"/>
                      </a:cubicBezTo>
                      <a:cubicBezTo>
                        <a:pt x="518665" y="1127853"/>
                        <a:pt x="375375" y="1339787"/>
                        <a:pt x="356011" y="1328607"/>
                      </a:cubicBezTo>
                      <a:cubicBezTo>
                        <a:pt x="336646" y="1317427"/>
                        <a:pt x="434739" y="1111835"/>
                        <a:pt x="467039" y="1055327"/>
                      </a:cubicBezTo>
                      <a:cubicBezTo>
                        <a:pt x="491264" y="1012946"/>
                        <a:pt x="507423" y="986583"/>
                        <a:pt x="527705" y="983969"/>
                      </a:cubicBezTo>
                      <a:close/>
                      <a:moveTo>
                        <a:pt x="961169" y="931819"/>
                      </a:moveTo>
                      <a:cubicBezTo>
                        <a:pt x="986715" y="933125"/>
                        <a:pt x="1017863" y="960590"/>
                        <a:pt x="1037483" y="980210"/>
                      </a:cubicBezTo>
                      <a:cubicBezTo>
                        <a:pt x="1063644" y="1006370"/>
                        <a:pt x="1231269" y="1199630"/>
                        <a:pt x="1215459" y="1215441"/>
                      </a:cubicBezTo>
                      <a:cubicBezTo>
                        <a:pt x="1199648" y="1231252"/>
                        <a:pt x="1026450" y="1083291"/>
                        <a:pt x="980227" y="1037466"/>
                      </a:cubicBezTo>
                      <a:cubicBezTo>
                        <a:pt x="934005" y="991641"/>
                        <a:pt x="911576" y="967037"/>
                        <a:pt x="938123" y="940491"/>
                      </a:cubicBezTo>
                      <a:cubicBezTo>
                        <a:pt x="944760" y="933855"/>
                        <a:pt x="952653" y="931384"/>
                        <a:pt x="961169" y="931819"/>
                      </a:cubicBezTo>
                      <a:close/>
                      <a:moveTo>
                        <a:pt x="463591" y="927004"/>
                      </a:moveTo>
                      <a:cubicBezTo>
                        <a:pt x="470347" y="927912"/>
                        <a:pt x="476862" y="931488"/>
                        <a:pt x="483499" y="938125"/>
                      </a:cubicBezTo>
                      <a:cubicBezTo>
                        <a:pt x="510046" y="964672"/>
                        <a:pt x="469941" y="1011324"/>
                        <a:pt x="443780" y="1037485"/>
                      </a:cubicBezTo>
                      <a:cubicBezTo>
                        <a:pt x="417620" y="1063645"/>
                        <a:pt x="224360" y="1231271"/>
                        <a:pt x="208549" y="1215460"/>
                      </a:cubicBezTo>
                      <a:cubicBezTo>
                        <a:pt x="192738" y="1199649"/>
                        <a:pt x="340699" y="1026451"/>
                        <a:pt x="386524" y="980229"/>
                      </a:cubicBezTo>
                      <a:cubicBezTo>
                        <a:pt x="420893" y="945562"/>
                        <a:pt x="443324" y="924279"/>
                        <a:pt x="463591" y="927004"/>
                      </a:cubicBezTo>
                      <a:close/>
                      <a:moveTo>
                        <a:pt x="1009574" y="859838"/>
                      </a:moveTo>
                      <a:cubicBezTo>
                        <a:pt x="1034589" y="854488"/>
                        <a:pt x="1071783" y="872955"/>
                        <a:pt x="1095813" y="886829"/>
                      </a:cubicBezTo>
                      <a:cubicBezTo>
                        <a:pt x="1127853" y="905327"/>
                        <a:pt x="1339786" y="1048617"/>
                        <a:pt x="1328606" y="1067981"/>
                      </a:cubicBezTo>
                      <a:cubicBezTo>
                        <a:pt x="1317426" y="1087345"/>
                        <a:pt x="1111835" y="989253"/>
                        <a:pt x="1055327" y="956953"/>
                      </a:cubicBezTo>
                      <a:cubicBezTo>
                        <a:pt x="998819" y="924652"/>
                        <a:pt x="970787" y="906692"/>
                        <a:pt x="989558" y="874179"/>
                      </a:cubicBezTo>
                      <a:cubicBezTo>
                        <a:pt x="994251" y="866051"/>
                        <a:pt x="1001236" y="861622"/>
                        <a:pt x="1009574" y="859838"/>
                      </a:cubicBezTo>
                      <a:close/>
                      <a:moveTo>
                        <a:pt x="394518" y="854578"/>
                      </a:moveTo>
                      <a:cubicBezTo>
                        <a:pt x="411285" y="850719"/>
                        <a:pt x="423371" y="855023"/>
                        <a:pt x="432756" y="871280"/>
                      </a:cubicBezTo>
                      <a:cubicBezTo>
                        <a:pt x="451528" y="903793"/>
                        <a:pt x="400715" y="938477"/>
                        <a:pt x="368675" y="956975"/>
                      </a:cubicBezTo>
                      <a:cubicBezTo>
                        <a:pt x="336635" y="975473"/>
                        <a:pt x="106575" y="1087368"/>
                        <a:pt x="95395" y="1068003"/>
                      </a:cubicBezTo>
                      <a:cubicBezTo>
                        <a:pt x="84215" y="1048639"/>
                        <a:pt x="271961" y="919638"/>
                        <a:pt x="328188" y="886850"/>
                      </a:cubicBezTo>
                      <a:cubicBezTo>
                        <a:pt x="356302" y="870457"/>
                        <a:pt x="377751" y="858436"/>
                        <a:pt x="394518" y="854578"/>
                      </a:cubicBezTo>
                      <a:close/>
                      <a:moveTo>
                        <a:pt x="1065272" y="771983"/>
                      </a:moveTo>
                      <a:cubicBezTo>
                        <a:pt x="1086067" y="771498"/>
                        <a:pt x="1110115" y="776744"/>
                        <a:pt x="1127983" y="781531"/>
                      </a:cubicBezTo>
                      <a:cubicBezTo>
                        <a:pt x="1163719" y="791106"/>
                        <a:pt x="1405517" y="874662"/>
                        <a:pt x="1399730" y="896260"/>
                      </a:cubicBezTo>
                      <a:cubicBezTo>
                        <a:pt x="1393943" y="917857"/>
                        <a:pt x="1169968" y="876318"/>
                        <a:pt x="1107026" y="859744"/>
                      </a:cubicBezTo>
                      <a:cubicBezTo>
                        <a:pt x="1044083" y="843170"/>
                        <a:pt x="1012358" y="833077"/>
                        <a:pt x="1022075" y="796814"/>
                      </a:cubicBezTo>
                      <a:cubicBezTo>
                        <a:pt x="1026933" y="778682"/>
                        <a:pt x="1044476" y="772468"/>
                        <a:pt x="1065272" y="771983"/>
                      </a:cubicBezTo>
                      <a:close/>
                      <a:moveTo>
                        <a:pt x="337550" y="771114"/>
                      </a:moveTo>
                      <a:cubicBezTo>
                        <a:pt x="373645" y="763590"/>
                        <a:pt x="393760" y="766383"/>
                        <a:pt x="401047" y="793581"/>
                      </a:cubicBezTo>
                      <a:cubicBezTo>
                        <a:pt x="410764" y="829845"/>
                        <a:pt x="352706" y="850195"/>
                        <a:pt x="316970" y="859770"/>
                      </a:cubicBezTo>
                      <a:cubicBezTo>
                        <a:pt x="281234" y="869346"/>
                        <a:pt x="30053" y="917883"/>
                        <a:pt x="24266" y="896286"/>
                      </a:cubicBezTo>
                      <a:cubicBezTo>
                        <a:pt x="18478" y="874688"/>
                        <a:pt x="233215" y="798674"/>
                        <a:pt x="296013" y="781557"/>
                      </a:cubicBezTo>
                      <a:cubicBezTo>
                        <a:pt x="311712" y="777277"/>
                        <a:pt x="325519" y="773623"/>
                        <a:pt x="337550" y="771114"/>
                      </a:cubicBezTo>
                      <a:close/>
                      <a:moveTo>
                        <a:pt x="1100833" y="672806"/>
                      </a:moveTo>
                      <a:cubicBezTo>
                        <a:pt x="1111787" y="671786"/>
                        <a:pt x="1122558" y="671496"/>
                        <a:pt x="1131807" y="671496"/>
                      </a:cubicBezTo>
                      <a:cubicBezTo>
                        <a:pt x="1168804" y="671496"/>
                        <a:pt x="1423989" y="689623"/>
                        <a:pt x="1423989" y="711982"/>
                      </a:cubicBezTo>
                      <a:cubicBezTo>
                        <a:pt x="1423989" y="734342"/>
                        <a:pt x="1196895" y="752187"/>
                        <a:pt x="1131807" y="752468"/>
                      </a:cubicBezTo>
                      <a:cubicBezTo>
                        <a:pt x="1066720" y="752750"/>
                        <a:pt x="1033464" y="751211"/>
                        <a:pt x="1033463" y="713669"/>
                      </a:cubicBezTo>
                      <a:cubicBezTo>
                        <a:pt x="1033464" y="685512"/>
                        <a:pt x="1067971" y="675868"/>
                        <a:pt x="1100833" y="672806"/>
                      </a:cubicBezTo>
                      <a:close/>
                      <a:moveTo>
                        <a:pt x="121683" y="683485"/>
                      </a:moveTo>
                      <a:cubicBezTo>
                        <a:pt x="186593" y="676193"/>
                        <a:pt x="259638" y="671662"/>
                        <a:pt x="292182" y="671521"/>
                      </a:cubicBezTo>
                      <a:cubicBezTo>
                        <a:pt x="357270" y="671240"/>
                        <a:pt x="390526" y="672778"/>
                        <a:pt x="390526" y="710321"/>
                      </a:cubicBezTo>
                      <a:cubicBezTo>
                        <a:pt x="390526" y="747864"/>
                        <a:pt x="329178" y="752494"/>
                        <a:pt x="292182" y="752494"/>
                      </a:cubicBezTo>
                      <a:cubicBezTo>
                        <a:pt x="255186" y="752494"/>
                        <a:pt x="1" y="734368"/>
                        <a:pt x="0" y="712007"/>
                      </a:cubicBezTo>
                      <a:cubicBezTo>
                        <a:pt x="1" y="700828"/>
                        <a:pt x="56774" y="690776"/>
                        <a:pt x="121683" y="683485"/>
                      </a:cubicBezTo>
                      <a:close/>
                      <a:moveTo>
                        <a:pt x="1313992" y="527245"/>
                      </a:moveTo>
                      <a:cubicBezTo>
                        <a:pt x="1360877" y="521371"/>
                        <a:pt x="1397556" y="519608"/>
                        <a:pt x="1399726" y="527707"/>
                      </a:cubicBezTo>
                      <a:cubicBezTo>
                        <a:pt x="1405513" y="549305"/>
                        <a:pt x="1190776" y="625318"/>
                        <a:pt x="1127979" y="642435"/>
                      </a:cubicBezTo>
                      <a:cubicBezTo>
                        <a:pt x="1065182" y="659553"/>
                        <a:pt x="1032661" y="666675"/>
                        <a:pt x="1022944" y="630412"/>
                      </a:cubicBezTo>
                      <a:cubicBezTo>
                        <a:pt x="1013228" y="594148"/>
                        <a:pt x="1071286" y="573798"/>
                        <a:pt x="1107022" y="564223"/>
                      </a:cubicBezTo>
                      <a:cubicBezTo>
                        <a:pt x="1129357" y="558238"/>
                        <a:pt x="1235850" y="537034"/>
                        <a:pt x="1313992" y="527245"/>
                      </a:cubicBezTo>
                      <a:close/>
                      <a:moveTo>
                        <a:pt x="35914" y="522416"/>
                      </a:moveTo>
                      <a:cubicBezTo>
                        <a:pt x="83522" y="516125"/>
                        <a:pt x="261887" y="549741"/>
                        <a:pt x="316961" y="564244"/>
                      </a:cubicBezTo>
                      <a:cubicBezTo>
                        <a:pt x="379904" y="580818"/>
                        <a:pt x="411629" y="590911"/>
                        <a:pt x="401912" y="627174"/>
                      </a:cubicBezTo>
                      <a:cubicBezTo>
                        <a:pt x="392195" y="663438"/>
                        <a:pt x="331740" y="652033"/>
                        <a:pt x="296004" y="642458"/>
                      </a:cubicBezTo>
                      <a:cubicBezTo>
                        <a:pt x="260269" y="632882"/>
                        <a:pt x="18470" y="549327"/>
                        <a:pt x="24257" y="527728"/>
                      </a:cubicBezTo>
                      <a:cubicBezTo>
                        <a:pt x="24981" y="525028"/>
                        <a:pt x="29113" y="523316"/>
                        <a:pt x="35914" y="522416"/>
                      </a:cubicBezTo>
                      <a:close/>
                      <a:moveTo>
                        <a:pt x="1314955" y="354440"/>
                      </a:moveTo>
                      <a:cubicBezTo>
                        <a:pt x="1322378" y="353197"/>
                        <a:pt x="1327196" y="353567"/>
                        <a:pt x="1328593" y="355987"/>
                      </a:cubicBezTo>
                      <a:cubicBezTo>
                        <a:pt x="1339773" y="375352"/>
                        <a:pt x="1152027" y="504353"/>
                        <a:pt x="1095800" y="537140"/>
                      </a:cubicBezTo>
                      <a:cubicBezTo>
                        <a:pt x="1039573" y="569928"/>
                        <a:pt x="1010003" y="585224"/>
                        <a:pt x="991232" y="552711"/>
                      </a:cubicBezTo>
                      <a:cubicBezTo>
                        <a:pt x="972461" y="520198"/>
                        <a:pt x="1023274" y="485515"/>
                        <a:pt x="1055314" y="467017"/>
                      </a:cubicBezTo>
                      <a:cubicBezTo>
                        <a:pt x="1083349" y="450831"/>
                        <a:pt x="1262993" y="363138"/>
                        <a:pt x="1314955" y="354440"/>
                      </a:cubicBezTo>
                      <a:close/>
                      <a:moveTo>
                        <a:pt x="108020" y="353894"/>
                      </a:moveTo>
                      <a:cubicBezTo>
                        <a:pt x="155633" y="360139"/>
                        <a:pt x="319220" y="438774"/>
                        <a:pt x="368665" y="467036"/>
                      </a:cubicBezTo>
                      <a:cubicBezTo>
                        <a:pt x="425173" y="499337"/>
                        <a:pt x="453204" y="517297"/>
                        <a:pt x="434433" y="549810"/>
                      </a:cubicBezTo>
                      <a:cubicBezTo>
                        <a:pt x="415661" y="582323"/>
                        <a:pt x="360218" y="555660"/>
                        <a:pt x="328178" y="537161"/>
                      </a:cubicBezTo>
                      <a:cubicBezTo>
                        <a:pt x="296138" y="518663"/>
                        <a:pt x="84205" y="375373"/>
                        <a:pt x="95385" y="356008"/>
                      </a:cubicBezTo>
                      <a:cubicBezTo>
                        <a:pt x="96782" y="353588"/>
                        <a:pt x="101218" y="353003"/>
                        <a:pt x="108020" y="353894"/>
                      </a:cubicBezTo>
                      <a:close/>
                      <a:moveTo>
                        <a:pt x="1215443" y="208531"/>
                      </a:moveTo>
                      <a:cubicBezTo>
                        <a:pt x="1231253" y="224342"/>
                        <a:pt x="1083292" y="397540"/>
                        <a:pt x="1037467" y="443762"/>
                      </a:cubicBezTo>
                      <a:cubicBezTo>
                        <a:pt x="991642" y="489986"/>
                        <a:pt x="967039" y="512414"/>
                        <a:pt x="940492" y="485867"/>
                      </a:cubicBezTo>
                      <a:cubicBezTo>
                        <a:pt x="913946" y="459320"/>
                        <a:pt x="954051" y="412667"/>
                        <a:pt x="980212" y="386507"/>
                      </a:cubicBezTo>
                      <a:cubicBezTo>
                        <a:pt x="1006372" y="360346"/>
                        <a:pt x="1199632" y="192721"/>
                        <a:pt x="1215443" y="208531"/>
                      </a:cubicBezTo>
                      <a:close/>
                      <a:moveTo>
                        <a:pt x="208531" y="208549"/>
                      </a:moveTo>
                      <a:cubicBezTo>
                        <a:pt x="224341" y="192738"/>
                        <a:pt x="397539" y="340699"/>
                        <a:pt x="443762" y="386524"/>
                      </a:cubicBezTo>
                      <a:cubicBezTo>
                        <a:pt x="489985" y="432349"/>
                        <a:pt x="512413" y="456952"/>
                        <a:pt x="485866" y="483499"/>
                      </a:cubicBezTo>
                      <a:cubicBezTo>
                        <a:pt x="459319" y="510046"/>
                        <a:pt x="412666" y="469941"/>
                        <a:pt x="386506" y="443780"/>
                      </a:cubicBezTo>
                      <a:cubicBezTo>
                        <a:pt x="360345" y="417620"/>
                        <a:pt x="192720" y="224360"/>
                        <a:pt x="208531" y="208549"/>
                      </a:cubicBezTo>
                      <a:close/>
                      <a:moveTo>
                        <a:pt x="1067984" y="95386"/>
                      </a:moveTo>
                      <a:cubicBezTo>
                        <a:pt x="1087348" y="106565"/>
                        <a:pt x="989255" y="312157"/>
                        <a:pt x="956955" y="368665"/>
                      </a:cubicBezTo>
                      <a:cubicBezTo>
                        <a:pt x="924655" y="425173"/>
                        <a:pt x="906695" y="453205"/>
                        <a:pt x="874182" y="434433"/>
                      </a:cubicBezTo>
                      <a:cubicBezTo>
                        <a:pt x="841669" y="415662"/>
                        <a:pt x="868333" y="360219"/>
                        <a:pt x="886831" y="328179"/>
                      </a:cubicBezTo>
                      <a:cubicBezTo>
                        <a:pt x="905330" y="296139"/>
                        <a:pt x="1048620" y="84206"/>
                        <a:pt x="1067984" y="95386"/>
                      </a:cubicBezTo>
                      <a:close/>
                      <a:moveTo>
                        <a:pt x="355985" y="95396"/>
                      </a:moveTo>
                      <a:cubicBezTo>
                        <a:pt x="375350" y="84216"/>
                        <a:pt x="504351" y="271962"/>
                        <a:pt x="537138" y="328189"/>
                      </a:cubicBezTo>
                      <a:cubicBezTo>
                        <a:pt x="569926" y="384417"/>
                        <a:pt x="585222" y="413986"/>
                        <a:pt x="552709" y="432758"/>
                      </a:cubicBezTo>
                      <a:cubicBezTo>
                        <a:pt x="520196" y="451529"/>
                        <a:pt x="485512" y="400716"/>
                        <a:pt x="467014" y="368676"/>
                      </a:cubicBezTo>
                      <a:cubicBezTo>
                        <a:pt x="448516" y="336636"/>
                        <a:pt x="336621" y="106576"/>
                        <a:pt x="355985" y="95396"/>
                      </a:cubicBezTo>
                      <a:close/>
                      <a:moveTo>
                        <a:pt x="896261" y="24258"/>
                      </a:moveTo>
                      <a:cubicBezTo>
                        <a:pt x="917859" y="30045"/>
                        <a:pt x="876319" y="254020"/>
                        <a:pt x="859745" y="316962"/>
                      </a:cubicBezTo>
                      <a:cubicBezTo>
                        <a:pt x="843171" y="379905"/>
                        <a:pt x="833078" y="411630"/>
                        <a:pt x="796815" y="401913"/>
                      </a:cubicBezTo>
                      <a:cubicBezTo>
                        <a:pt x="760551" y="392196"/>
                        <a:pt x="771957" y="331741"/>
                        <a:pt x="781532" y="296005"/>
                      </a:cubicBezTo>
                      <a:cubicBezTo>
                        <a:pt x="791108" y="260270"/>
                        <a:pt x="874663" y="18471"/>
                        <a:pt x="896261" y="24258"/>
                      </a:cubicBezTo>
                      <a:close/>
                      <a:moveTo>
                        <a:pt x="527706" y="24265"/>
                      </a:moveTo>
                      <a:cubicBezTo>
                        <a:pt x="549304" y="18478"/>
                        <a:pt x="625318" y="233215"/>
                        <a:pt x="642435" y="296012"/>
                      </a:cubicBezTo>
                      <a:cubicBezTo>
                        <a:pt x="659553" y="358809"/>
                        <a:pt x="666675" y="391330"/>
                        <a:pt x="630411" y="401047"/>
                      </a:cubicBezTo>
                      <a:cubicBezTo>
                        <a:pt x="594147" y="410764"/>
                        <a:pt x="573797" y="352705"/>
                        <a:pt x="564221" y="316970"/>
                      </a:cubicBezTo>
                      <a:cubicBezTo>
                        <a:pt x="554646" y="281234"/>
                        <a:pt x="506108" y="30053"/>
                        <a:pt x="527706" y="24265"/>
                      </a:cubicBezTo>
                      <a:close/>
                      <a:moveTo>
                        <a:pt x="711984" y="0"/>
                      </a:moveTo>
                      <a:cubicBezTo>
                        <a:pt x="734343" y="0"/>
                        <a:pt x="752188" y="227094"/>
                        <a:pt x="752470" y="292182"/>
                      </a:cubicBezTo>
                      <a:cubicBezTo>
                        <a:pt x="752751" y="357270"/>
                        <a:pt x="751213" y="390526"/>
                        <a:pt x="713670" y="390525"/>
                      </a:cubicBezTo>
                      <a:cubicBezTo>
                        <a:pt x="676128" y="390526"/>
                        <a:pt x="671498" y="329178"/>
                        <a:pt x="671498" y="292182"/>
                      </a:cubicBezTo>
                      <a:cubicBezTo>
                        <a:pt x="671498" y="255186"/>
                        <a:pt x="689624" y="1"/>
                        <a:pt x="711984" y="0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879DAA19-9F42-4883-AC9B-AE20DADE8409}"/>
                    </a:ext>
                  </a:extLst>
                </p:cNvPr>
                <p:cNvSpPr/>
                <p:nvPr/>
              </p:nvSpPr>
              <p:spPr>
                <a:xfrm>
                  <a:off x="2309793" y="3824286"/>
                  <a:ext cx="1423988" cy="1423988"/>
                </a:xfrm>
                <a:custGeom>
                  <a:avLst/>
                  <a:gdLst>
                    <a:gd name="connsiteX0" fmla="*/ 710321 w 1423988"/>
                    <a:gd name="connsiteY0" fmla="*/ 1033463 h 1423988"/>
                    <a:gd name="connsiteX1" fmla="*/ 752494 w 1423988"/>
                    <a:gd name="connsiteY1" fmla="*/ 1131807 h 1423988"/>
                    <a:gd name="connsiteX2" fmla="*/ 712008 w 1423988"/>
                    <a:gd name="connsiteY2" fmla="*/ 1423988 h 1423988"/>
                    <a:gd name="connsiteX3" fmla="*/ 671521 w 1423988"/>
                    <a:gd name="connsiteY3" fmla="*/ 1131807 h 1423988"/>
                    <a:gd name="connsiteX4" fmla="*/ 710321 w 1423988"/>
                    <a:gd name="connsiteY4" fmla="*/ 1033463 h 1423988"/>
                    <a:gd name="connsiteX5" fmla="*/ 793580 w 1423988"/>
                    <a:gd name="connsiteY5" fmla="*/ 1022942 h 1423988"/>
                    <a:gd name="connsiteX6" fmla="*/ 859769 w 1423988"/>
                    <a:gd name="connsiteY6" fmla="*/ 1107020 h 1423988"/>
                    <a:gd name="connsiteX7" fmla="*/ 896284 w 1423988"/>
                    <a:gd name="connsiteY7" fmla="*/ 1399724 h 1423988"/>
                    <a:gd name="connsiteX8" fmla="*/ 781556 w 1423988"/>
                    <a:gd name="connsiteY8" fmla="*/ 1127977 h 1423988"/>
                    <a:gd name="connsiteX9" fmla="*/ 793580 w 1423988"/>
                    <a:gd name="connsiteY9" fmla="*/ 1022942 h 1423988"/>
                    <a:gd name="connsiteX10" fmla="*/ 627174 w 1423988"/>
                    <a:gd name="connsiteY10" fmla="*/ 1022075 h 1423988"/>
                    <a:gd name="connsiteX11" fmla="*/ 642457 w 1423988"/>
                    <a:gd name="connsiteY11" fmla="*/ 1127983 h 1423988"/>
                    <a:gd name="connsiteX12" fmla="*/ 527728 w 1423988"/>
                    <a:gd name="connsiteY12" fmla="*/ 1399730 h 1423988"/>
                    <a:gd name="connsiteX13" fmla="*/ 564244 w 1423988"/>
                    <a:gd name="connsiteY13" fmla="*/ 1107026 h 1423988"/>
                    <a:gd name="connsiteX14" fmla="*/ 627174 w 1423988"/>
                    <a:gd name="connsiteY14" fmla="*/ 1022075 h 1423988"/>
                    <a:gd name="connsiteX15" fmla="*/ 895782 w 1423988"/>
                    <a:gd name="connsiteY15" fmla="*/ 988817 h 1423988"/>
                    <a:gd name="connsiteX16" fmla="*/ 956972 w 1423988"/>
                    <a:gd name="connsiteY16" fmla="*/ 1055312 h 1423988"/>
                    <a:gd name="connsiteX17" fmla="*/ 1068001 w 1423988"/>
                    <a:gd name="connsiteY17" fmla="*/ 1328591 h 1423988"/>
                    <a:gd name="connsiteX18" fmla="*/ 886848 w 1423988"/>
                    <a:gd name="connsiteY18" fmla="*/ 1095798 h 1423988"/>
                    <a:gd name="connsiteX19" fmla="*/ 871278 w 1423988"/>
                    <a:gd name="connsiteY19" fmla="*/ 991229 h 1423988"/>
                    <a:gd name="connsiteX20" fmla="*/ 895782 w 1423988"/>
                    <a:gd name="connsiteY20" fmla="*/ 988817 h 1423988"/>
                    <a:gd name="connsiteX21" fmla="*/ 527704 w 1423988"/>
                    <a:gd name="connsiteY21" fmla="*/ 983968 h 1423988"/>
                    <a:gd name="connsiteX22" fmla="*/ 549811 w 1423988"/>
                    <a:gd name="connsiteY22" fmla="*/ 989558 h 1423988"/>
                    <a:gd name="connsiteX23" fmla="*/ 537163 w 1423988"/>
                    <a:gd name="connsiteY23" fmla="*/ 1095813 h 1423988"/>
                    <a:gd name="connsiteX24" fmla="*/ 356010 w 1423988"/>
                    <a:gd name="connsiteY24" fmla="*/ 1328606 h 1423988"/>
                    <a:gd name="connsiteX25" fmla="*/ 467038 w 1423988"/>
                    <a:gd name="connsiteY25" fmla="*/ 1055326 h 1423988"/>
                    <a:gd name="connsiteX26" fmla="*/ 527704 w 1423988"/>
                    <a:gd name="connsiteY26" fmla="*/ 983968 h 1423988"/>
                    <a:gd name="connsiteX27" fmla="*/ 961168 w 1423988"/>
                    <a:gd name="connsiteY27" fmla="*/ 931818 h 1423988"/>
                    <a:gd name="connsiteX28" fmla="*/ 1037483 w 1423988"/>
                    <a:gd name="connsiteY28" fmla="*/ 980209 h 1423988"/>
                    <a:gd name="connsiteX29" fmla="*/ 1215458 w 1423988"/>
                    <a:gd name="connsiteY29" fmla="*/ 1215441 h 1423988"/>
                    <a:gd name="connsiteX30" fmla="*/ 980227 w 1423988"/>
                    <a:gd name="connsiteY30" fmla="*/ 1037465 h 1423988"/>
                    <a:gd name="connsiteX31" fmla="*/ 938122 w 1423988"/>
                    <a:gd name="connsiteY31" fmla="*/ 940490 h 1423988"/>
                    <a:gd name="connsiteX32" fmla="*/ 961168 w 1423988"/>
                    <a:gd name="connsiteY32" fmla="*/ 931818 h 1423988"/>
                    <a:gd name="connsiteX33" fmla="*/ 463590 w 1423988"/>
                    <a:gd name="connsiteY33" fmla="*/ 927003 h 1423988"/>
                    <a:gd name="connsiteX34" fmla="*/ 483498 w 1423988"/>
                    <a:gd name="connsiteY34" fmla="*/ 938124 h 1423988"/>
                    <a:gd name="connsiteX35" fmla="*/ 443779 w 1423988"/>
                    <a:gd name="connsiteY35" fmla="*/ 1037485 h 1423988"/>
                    <a:gd name="connsiteX36" fmla="*/ 208547 w 1423988"/>
                    <a:gd name="connsiteY36" fmla="*/ 1215460 h 1423988"/>
                    <a:gd name="connsiteX37" fmla="*/ 386523 w 1423988"/>
                    <a:gd name="connsiteY37" fmla="*/ 980228 h 1423988"/>
                    <a:gd name="connsiteX38" fmla="*/ 463590 w 1423988"/>
                    <a:gd name="connsiteY38" fmla="*/ 927003 h 1423988"/>
                    <a:gd name="connsiteX39" fmla="*/ 1009573 w 1423988"/>
                    <a:gd name="connsiteY39" fmla="*/ 859837 h 1423988"/>
                    <a:gd name="connsiteX40" fmla="*/ 1095812 w 1423988"/>
                    <a:gd name="connsiteY40" fmla="*/ 886828 h 1423988"/>
                    <a:gd name="connsiteX41" fmla="*/ 1328605 w 1423988"/>
                    <a:gd name="connsiteY41" fmla="*/ 1067981 h 1423988"/>
                    <a:gd name="connsiteX42" fmla="*/ 1055326 w 1423988"/>
                    <a:gd name="connsiteY42" fmla="*/ 956951 h 1423988"/>
                    <a:gd name="connsiteX43" fmla="*/ 989557 w 1423988"/>
                    <a:gd name="connsiteY43" fmla="*/ 874178 h 1423988"/>
                    <a:gd name="connsiteX44" fmla="*/ 1009573 w 1423988"/>
                    <a:gd name="connsiteY44" fmla="*/ 859837 h 1423988"/>
                    <a:gd name="connsiteX45" fmla="*/ 394517 w 1423988"/>
                    <a:gd name="connsiteY45" fmla="*/ 854576 h 1423988"/>
                    <a:gd name="connsiteX46" fmla="*/ 432755 w 1423988"/>
                    <a:gd name="connsiteY46" fmla="*/ 871279 h 1423988"/>
                    <a:gd name="connsiteX47" fmla="*/ 368674 w 1423988"/>
                    <a:gd name="connsiteY47" fmla="*/ 956974 h 1423988"/>
                    <a:gd name="connsiteX48" fmla="*/ 95394 w 1423988"/>
                    <a:gd name="connsiteY48" fmla="*/ 1068002 h 1423988"/>
                    <a:gd name="connsiteX49" fmla="*/ 328187 w 1423988"/>
                    <a:gd name="connsiteY49" fmla="*/ 886849 h 1423988"/>
                    <a:gd name="connsiteX50" fmla="*/ 394517 w 1423988"/>
                    <a:gd name="connsiteY50" fmla="*/ 854576 h 1423988"/>
                    <a:gd name="connsiteX51" fmla="*/ 1065271 w 1423988"/>
                    <a:gd name="connsiteY51" fmla="*/ 771981 h 1423988"/>
                    <a:gd name="connsiteX52" fmla="*/ 1127982 w 1423988"/>
                    <a:gd name="connsiteY52" fmla="*/ 781530 h 1423988"/>
                    <a:gd name="connsiteX53" fmla="*/ 1399729 w 1423988"/>
                    <a:gd name="connsiteY53" fmla="*/ 896258 h 1423988"/>
                    <a:gd name="connsiteX54" fmla="*/ 1107025 w 1423988"/>
                    <a:gd name="connsiteY54" fmla="*/ 859743 h 1423988"/>
                    <a:gd name="connsiteX55" fmla="*/ 1022075 w 1423988"/>
                    <a:gd name="connsiteY55" fmla="*/ 796812 h 1423988"/>
                    <a:gd name="connsiteX56" fmla="*/ 1065271 w 1423988"/>
                    <a:gd name="connsiteY56" fmla="*/ 771981 h 1423988"/>
                    <a:gd name="connsiteX57" fmla="*/ 368434 w 1423988"/>
                    <a:gd name="connsiteY57" fmla="*/ 767550 h 1423988"/>
                    <a:gd name="connsiteX58" fmla="*/ 401046 w 1423988"/>
                    <a:gd name="connsiteY58" fmla="*/ 793580 h 1423988"/>
                    <a:gd name="connsiteX59" fmla="*/ 316969 w 1423988"/>
                    <a:gd name="connsiteY59" fmla="*/ 859769 h 1423988"/>
                    <a:gd name="connsiteX60" fmla="*/ 24264 w 1423988"/>
                    <a:gd name="connsiteY60" fmla="*/ 896285 h 1423988"/>
                    <a:gd name="connsiteX61" fmla="*/ 296011 w 1423988"/>
                    <a:gd name="connsiteY61" fmla="*/ 781556 h 1423988"/>
                    <a:gd name="connsiteX62" fmla="*/ 368434 w 1423988"/>
                    <a:gd name="connsiteY62" fmla="*/ 767550 h 1423988"/>
                    <a:gd name="connsiteX63" fmla="*/ 292181 w 1423988"/>
                    <a:gd name="connsiteY63" fmla="*/ 671520 h 1423988"/>
                    <a:gd name="connsiteX64" fmla="*/ 390525 w 1423988"/>
                    <a:gd name="connsiteY64" fmla="*/ 710320 h 1423988"/>
                    <a:gd name="connsiteX65" fmla="*/ 292181 w 1423988"/>
                    <a:gd name="connsiteY65" fmla="*/ 752493 h 1423988"/>
                    <a:gd name="connsiteX66" fmla="*/ 0 w 1423988"/>
                    <a:gd name="connsiteY66" fmla="*/ 712006 h 1423988"/>
                    <a:gd name="connsiteX67" fmla="*/ 292181 w 1423988"/>
                    <a:gd name="connsiteY67" fmla="*/ 671520 h 1423988"/>
                    <a:gd name="connsiteX68" fmla="*/ 1131806 w 1423988"/>
                    <a:gd name="connsiteY68" fmla="*/ 671495 h 1423988"/>
                    <a:gd name="connsiteX69" fmla="*/ 1423988 w 1423988"/>
                    <a:gd name="connsiteY69" fmla="*/ 711981 h 1423988"/>
                    <a:gd name="connsiteX70" fmla="*/ 1131806 w 1423988"/>
                    <a:gd name="connsiteY70" fmla="*/ 752467 h 1423988"/>
                    <a:gd name="connsiteX71" fmla="*/ 1033463 w 1423988"/>
                    <a:gd name="connsiteY71" fmla="*/ 713668 h 1423988"/>
                    <a:gd name="connsiteX72" fmla="*/ 1131806 w 1423988"/>
                    <a:gd name="connsiteY72" fmla="*/ 671495 h 1423988"/>
                    <a:gd name="connsiteX73" fmla="*/ 1361149 w 1423988"/>
                    <a:gd name="connsiteY73" fmla="*/ 522673 h 1423988"/>
                    <a:gd name="connsiteX74" fmla="*/ 1386952 w 1423988"/>
                    <a:gd name="connsiteY74" fmla="*/ 522681 h 1423988"/>
                    <a:gd name="connsiteX75" fmla="*/ 1399725 w 1423988"/>
                    <a:gd name="connsiteY75" fmla="*/ 527706 h 1423988"/>
                    <a:gd name="connsiteX76" fmla="*/ 1127978 w 1423988"/>
                    <a:gd name="connsiteY76" fmla="*/ 642434 h 1423988"/>
                    <a:gd name="connsiteX77" fmla="*/ 1022943 w 1423988"/>
                    <a:gd name="connsiteY77" fmla="*/ 630411 h 1423988"/>
                    <a:gd name="connsiteX78" fmla="*/ 1107021 w 1423988"/>
                    <a:gd name="connsiteY78" fmla="*/ 564222 h 1423988"/>
                    <a:gd name="connsiteX79" fmla="*/ 1361149 w 1423988"/>
                    <a:gd name="connsiteY79" fmla="*/ 522673 h 1423988"/>
                    <a:gd name="connsiteX80" fmla="*/ 63581 w 1423988"/>
                    <a:gd name="connsiteY80" fmla="*/ 521990 h 1423988"/>
                    <a:gd name="connsiteX81" fmla="*/ 316960 w 1423988"/>
                    <a:gd name="connsiteY81" fmla="*/ 564242 h 1423988"/>
                    <a:gd name="connsiteX82" fmla="*/ 401911 w 1423988"/>
                    <a:gd name="connsiteY82" fmla="*/ 627173 h 1423988"/>
                    <a:gd name="connsiteX83" fmla="*/ 296003 w 1423988"/>
                    <a:gd name="connsiteY83" fmla="*/ 642456 h 1423988"/>
                    <a:gd name="connsiteX84" fmla="*/ 24256 w 1423988"/>
                    <a:gd name="connsiteY84" fmla="*/ 527727 h 1423988"/>
                    <a:gd name="connsiteX85" fmla="*/ 63581 w 1423988"/>
                    <a:gd name="connsiteY85" fmla="*/ 521990 h 1423988"/>
                    <a:gd name="connsiteX86" fmla="*/ 1314954 w 1423988"/>
                    <a:gd name="connsiteY86" fmla="*/ 354439 h 1423988"/>
                    <a:gd name="connsiteX87" fmla="*/ 1328592 w 1423988"/>
                    <a:gd name="connsiteY87" fmla="*/ 355987 h 1423988"/>
                    <a:gd name="connsiteX88" fmla="*/ 1095799 w 1423988"/>
                    <a:gd name="connsiteY88" fmla="*/ 537139 h 1423988"/>
                    <a:gd name="connsiteX89" fmla="*/ 991231 w 1423988"/>
                    <a:gd name="connsiteY89" fmla="*/ 552710 h 1423988"/>
                    <a:gd name="connsiteX90" fmla="*/ 1055313 w 1423988"/>
                    <a:gd name="connsiteY90" fmla="*/ 467015 h 1423988"/>
                    <a:gd name="connsiteX91" fmla="*/ 1314954 w 1423988"/>
                    <a:gd name="connsiteY91" fmla="*/ 354439 h 1423988"/>
                    <a:gd name="connsiteX92" fmla="*/ 108019 w 1423988"/>
                    <a:gd name="connsiteY92" fmla="*/ 353894 h 1423988"/>
                    <a:gd name="connsiteX93" fmla="*/ 368664 w 1423988"/>
                    <a:gd name="connsiteY93" fmla="*/ 467036 h 1423988"/>
                    <a:gd name="connsiteX94" fmla="*/ 434432 w 1423988"/>
                    <a:gd name="connsiteY94" fmla="*/ 549809 h 1423988"/>
                    <a:gd name="connsiteX95" fmla="*/ 328177 w 1423988"/>
                    <a:gd name="connsiteY95" fmla="*/ 537160 h 1423988"/>
                    <a:gd name="connsiteX96" fmla="*/ 95384 w 1423988"/>
                    <a:gd name="connsiteY96" fmla="*/ 356008 h 1423988"/>
                    <a:gd name="connsiteX97" fmla="*/ 108019 w 1423988"/>
                    <a:gd name="connsiteY97" fmla="*/ 353894 h 1423988"/>
                    <a:gd name="connsiteX98" fmla="*/ 208529 w 1423988"/>
                    <a:gd name="connsiteY98" fmla="*/ 208547 h 1423988"/>
                    <a:gd name="connsiteX99" fmla="*/ 443761 w 1423988"/>
                    <a:gd name="connsiteY99" fmla="*/ 386522 h 1423988"/>
                    <a:gd name="connsiteX100" fmla="*/ 485865 w 1423988"/>
                    <a:gd name="connsiteY100" fmla="*/ 483497 h 1423988"/>
                    <a:gd name="connsiteX101" fmla="*/ 386505 w 1423988"/>
                    <a:gd name="connsiteY101" fmla="*/ 443779 h 1423988"/>
                    <a:gd name="connsiteX102" fmla="*/ 208529 w 1423988"/>
                    <a:gd name="connsiteY102" fmla="*/ 208547 h 1423988"/>
                    <a:gd name="connsiteX103" fmla="*/ 1215442 w 1423988"/>
                    <a:gd name="connsiteY103" fmla="*/ 208530 h 1423988"/>
                    <a:gd name="connsiteX104" fmla="*/ 1037467 w 1423988"/>
                    <a:gd name="connsiteY104" fmla="*/ 443762 h 1423988"/>
                    <a:gd name="connsiteX105" fmla="*/ 940492 w 1423988"/>
                    <a:gd name="connsiteY105" fmla="*/ 485866 h 1423988"/>
                    <a:gd name="connsiteX106" fmla="*/ 980211 w 1423988"/>
                    <a:gd name="connsiteY106" fmla="*/ 386506 h 1423988"/>
                    <a:gd name="connsiteX107" fmla="*/ 1215442 w 1423988"/>
                    <a:gd name="connsiteY107" fmla="*/ 208530 h 1423988"/>
                    <a:gd name="connsiteX108" fmla="*/ 355985 w 1423988"/>
                    <a:gd name="connsiteY108" fmla="*/ 95395 h 1423988"/>
                    <a:gd name="connsiteX109" fmla="*/ 537138 w 1423988"/>
                    <a:gd name="connsiteY109" fmla="*/ 328188 h 1423988"/>
                    <a:gd name="connsiteX110" fmla="*/ 552708 w 1423988"/>
                    <a:gd name="connsiteY110" fmla="*/ 432756 h 1423988"/>
                    <a:gd name="connsiteX111" fmla="*/ 467013 w 1423988"/>
                    <a:gd name="connsiteY111" fmla="*/ 368675 h 1423988"/>
                    <a:gd name="connsiteX112" fmla="*/ 355985 w 1423988"/>
                    <a:gd name="connsiteY112" fmla="*/ 95395 h 1423988"/>
                    <a:gd name="connsiteX113" fmla="*/ 1067983 w 1423988"/>
                    <a:gd name="connsiteY113" fmla="*/ 95384 h 1423988"/>
                    <a:gd name="connsiteX114" fmla="*/ 956954 w 1423988"/>
                    <a:gd name="connsiteY114" fmla="*/ 368664 h 1423988"/>
                    <a:gd name="connsiteX115" fmla="*/ 874181 w 1423988"/>
                    <a:gd name="connsiteY115" fmla="*/ 434432 h 1423988"/>
                    <a:gd name="connsiteX116" fmla="*/ 886830 w 1423988"/>
                    <a:gd name="connsiteY116" fmla="*/ 328178 h 1423988"/>
                    <a:gd name="connsiteX117" fmla="*/ 1067983 w 1423988"/>
                    <a:gd name="connsiteY117" fmla="*/ 95384 h 1423988"/>
                    <a:gd name="connsiteX118" fmla="*/ 527705 w 1423988"/>
                    <a:gd name="connsiteY118" fmla="*/ 24264 h 1423988"/>
                    <a:gd name="connsiteX119" fmla="*/ 642434 w 1423988"/>
                    <a:gd name="connsiteY119" fmla="*/ 296011 h 1423988"/>
                    <a:gd name="connsiteX120" fmla="*/ 630410 w 1423988"/>
                    <a:gd name="connsiteY120" fmla="*/ 401046 h 1423988"/>
                    <a:gd name="connsiteX121" fmla="*/ 564220 w 1423988"/>
                    <a:gd name="connsiteY121" fmla="*/ 316969 h 1423988"/>
                    <a:gd name="connsiteX122" fmla="*/ 527705 w 1423988"/>
                    <a:gd name="connsiteY122" fmla="*/ 24264 h 1423988"/>
                    <a:gd name="connsiteX123" fmla="*/ 896260 w 1423988"/>
                    <a:gd name="connsiteY123" fmla="*/ 24257 h 1423988"/>
                    <a:gd name="connsiteX124" fmla="*/ 859744 w 1423988"/>
                    <a:gd name="connsiteY124" fmla="*/ 316961 h 1423988"/>
                    <a:gd name="connsiteX125" fmla="*/ 796814 w 1423988"/>
                    <a:gd name="connsiteY125" fmla="*/ 401912 h 1423988"/>
                    <a:gd name="connsiteX126" fmla="*/ 781532 w 1423988"/>
                    <a:gd name="connsiteY126" fmla="*/ 296004 h 1423988"/>
                    <a:gd name="connsiteX127" fmla="*/ 896260 w 1423988"/>
                    <a:gd name="connsiteY127" fmla="*/ 24257 h 1423988"/>
                    <a:gd name="connsiteX128" fmla="*/ 711983 w 1423988"/>
                    <a:gd name="connsiteY128" fmla="*/ 0 h 1423988"/>
                    <a:gd name="connsiteX129" fmla="*/ 752469 w 1423988"/>
                    <a:gd name="connsiteY129" fmla="*/ 292181 h 1423988"/>
                    <a:gd name="connsiteX130" fmla="*/ 713670 w 1423988"/>
                    <a:gd name="connsiteY130" fmla="*/ 390525 h 1423988"/>
                    <a:gd name="connsiteX131" fmla="*/ 671497 w 1423988"/>
                    <a:gd name="connsiteY131" fmla="*/ 292181 h 1423988"/>
                    <a:gd name="connsiteX132" fmla="*/ 711983 w 1423988"/>
                    <a:gd name="connsiteY132" fmla="*/ 0 h 142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</a:cxnLst>
                  <a:rect l="l" t="t" r="r" b="b"/>
                  <a:pathLst>
                    <a:path w="1423988" h="1423988">
                      <a:moveTo>
                        <a:pt x="710321" y="1033463"/>
                      </a:moveTo>
                      <a:cubicBezTo>
                        <a:pt x="747864" y="1033463"/>
                        <a:pt x="752494" y="1094811"/>
                        <a:pt x="752494" y="1131807"/>
                      </a:cubicBezTo>
                      <a:cubicBezTo>
                        <a:pt x="752494" y="1168803"/>
                        <a:pt x="734368" y="1423988"/>
                        <a:pt x="712008" y="1423988"/>
                      </a:cubicBezTo>
                      <a:cubicBezTo>
                        <a:pt x="689648" y="1423988"/>
                        <a:pt x="671802" y="1196895"/>
                        <a:pt x="671521" y="1131807"/>
                      </a:cubicBezTo>
                      <a:cubicBezTo>
                        <a:pt x="671240" y="1066719"/>
                        <a:pt x="672778" y="1033463"/>
                        <a:pt x="710321" y="1033463"/>
                      </a:cubicBezTo>
                      <a:close/>
                      <a:moveTo>
                        <a:pt x="793580" y="1022942"/>
                      </a:moveTo>
                      <a:cubicBezTo>
                        <a:pt x="829843" y="1013225"/>
                        <a:pt x="850193" y="1071284"/>
                        <a:pt x="859769" y="1107020"/>
                      </a:cubicBezTo>
                      <a:cubicBezTo>
                        <a:pt x="869344" y="1142755"/>
                        <a:pt x="917882" y="1393937"/>
                        <a:pt x="896284" y="1399724"/>
                      </a:cubicBezTo>
                      <a:cubicBezTo>
                        <a:pt x="874687" y="1405511"/>
                        <a:pt x="798673" y="1190774"/>
                        <a:pt x="781556" y="1127977"/>
                      </a:cubicBezTo>
                      <a:cubicBezTo>
                        <a:pt x="764438" y="1065180"/>
                        <a:pt x="757317" y="1032658"/>
                        <a:pt x="793580" y="1022942"/>
                      </a:cubicBezTo>
                      <a:close/>
                      <a:moveTo>
                        <a:pt x="627174" y="1022075"/>
                      </a:moveTo>
                      <a:cubicBezTo>
                        <a:pt x="663438" y="1031792"/>
                        <a:pt x="652033" y="1092247"/>
                        <a:pt x="642457" y="1127983"/>
                      </a:cubicBezTo>
                      <a:cubicBezTo>
                        <a:pt x="632882" y="1163719"/>
                        <a:pt x="549326" y="1405517"/>
                        <a:pt x="527728" y="1399730"/>
                      </a:cubicBezTo>
                      <a:cubicBezTo>
                        <a:pt x="506130" y="1393943"/>
                        <a:pt x="547669" y="1169968"/>
                        <a:pt x="564244" y="1107026"/>
                      </a:cubicBezTo>
                      <a:cubicBezTo>
                        <a:pt x="580818" y="1044083"/>
                        <a:pt x="590911" y="1012358"/>
                        <a:pt x="627174" y="1022075"/>
                      </a:cubicBezTo>
                      <a:close/>
                      <a:moveTo>
                        <a:pt x="895782" y="988817"/>
                      </a:moveTo>
                      <a:cubicBezTo>
                        <a:pt x="920121" y="996691"/>
                        <a:pt x="943098" y="1031281"/>
                        <a:pt x="956972" y="1055312"/>
                      </a:cubicBezTo>
                      <a:cubicBezTo>
                        <a:pt x="975470" y="1087351"/>
                        <a:pt x="1087365" y="1317411"/>
                        <a:pt x="1068001" y="1328591"/>
                      </a:cubicBezTo>
                      <a:cubicBezTo>
                        <a:pt x="1048637" y="1339771"/>
                        <a:pt x="919636" y="1152024"/>
                        <a:pt x="886848" y="1095798"/>
                      </a:cubicBezTo>
                      <a:cubicBezTo>
                        <a:pt x="854061" y="1039571"/>
                        <a:pt x="838765" y="1010001"/>
                        <a:pt x="871278" y="991229"/>
                      </a:cubicBezTo>
                      <a:cubicBezTo>
                        <a:pt x="879406" y="986537"/>
                        <a:pt x="887670" y="986193"/>
                        <a:pt x="895782" y="988817"/>
                      </a:cubicBezTo>
                      <a:close/>
                      <a:moveTo>
                        <a:pt x="527704" y="983968"/>
                      </a:moveTo>
                      <a:cubicBezTo>
                        <a:pt x="534464" y="983097"/>
                        <a:pt x="541683" y="984865"/>
                        <a:pt x="549811" y="989558"/>
                      </a:cubicBezTo>
                      <a:cubicBezTo>
                        <a:pt x="582324" y="1008329"/>
                        <a:pt x="555661" y="1063773"/>
                        <a:pt x="537163" y="1095813"/>
                      </a:cubicBezTo>
                      <a:cubicBezTo>
                        <a:pt x="518664" y="1127853"/>
                        <a:pt x="375374" y="1339786"/>
                        <a:pt x="356010" y="1328606"/>
                      </a:cubicBezTo>
                      <a:cubicBezTo>
                        <a:pt x="336645" y="1317426"/>
                        <a:pt x="434738" y="1111835"/>
                        <a:pt x="467038" y="1055326"/>
                      </a:cubicBezTo>
                      <a:cubicBezTo>
                        <a:pt x="491263" y="1012945"/>
                        <a:pt x="507422" y="986582"/>
                        <a:pt x="527704" y="983968"/>
                      </a:cubicBezTo>
                      <a:close/>
                      <a:moveTo>
                        <a:pt x="961168" y="931818"/>
                      </a:moveTo>
                      <a:cubicBezTo>
                        <a:pt x="986715" y="933124"/>
                        <a:pt x="1017862" y="960589"/>
                        <a:pt x="1037483" y="980209"/>
                      </a:cubicBezTo>
                      <a:cubicBezTo>
                        <a:pt x="1063643" y="1006369"/>
                        <a:pt x="1231269" y="1199630"/>
                        <a:pt x="1215458" y="1215441"/>
                      </a:cubicBezTo>
                      <a:cubicBezTo>
                        <a:pt x="1199647" y="1231251"/>
                        <a:pt x="1026450" y="1083290"/>
                        <a:pt x="980227" y="1037465"/>
                      </a:cubicBezTo>
                      <a:cubicBezTo>
                        <a:pt x="934004" y="991640"/>
                        <a:pt x="911576" y="967037"/>
                        <a:pt x="938122" y="940490"/>
                      </a:cubicBezTo>
                      <a:cubicBezTo>
                        <a:pt x="944759" y="933854"/>
                        <a:pt x="952652" y="931383"/>
                        <a:pt x="961168" y="931818"/>
                      </a:cubicBezTo>
                      <a:close/>
                      <a:moveTo>
                        <a:pt x="463590" y="927003"/>
                      </a:moveTo>
                      <a:cubicBezTo>
                        <a:pt x="470346" y="927911"/>
                        <a:pt x="476861" y="931487"/>
                        <a:pt x="483498" y="938124"/>
                      </a:cubicBezTo>
                      <a:cubicBezTo>
                        <a:pt x="510044" y="964670"/>
                        <a:pt x="469939" y="1011324"/>
                        <a:pt x="443779" y="1037485"/>
                      </a:cubicBezTo>
                      <a:cubicBezTo>
                        <a:pt x="417619" y="1063645"/>
                        <a:pt x="224358" y="1231271"/>
                        <a:pt x="208547" y="1215460"/>
                      </a:cubicBezTo>
                      <a:cubicBezTo>
                        <a:pt x="192737" y="1199649"/>
                        <a:pt x="340698" y="1026450"/>
                        <a:pt x="386523" y="980228"/>
                      </a:cubicBezTo>
                      <a:cubicBezTo>
                        <a:pt x="420891" y="945560"/>
                        <a:pt x="443323" y="924278"/>
                        <a:pt x="463590" y="927003"/>
                      </a:cubicBezTo>
                      <a:close/>
                      <a:moveTo>
                        <a:pt x="1009573" y="859837"/>
                      </a:moveTo>
                      <a:cubicBezTo>
                        <a:pt x="1034588" y="854487"/>
                        <a:pt x="1071782" y="872954"/>
                        <a:pt x="1095812" y="886828"/>
                      </a:cubicBezTo>
                      <a:cubicBezTo>
                        <a:pt x="1127852" y="905326"/>
                        <a:pt x="1339785" y="1048616"/>
                        <a:pt x="1328605" y="1067981"/>
                      </a:cubicBezTo>
                      <a:cubicBezTo>
                        <a:pt x="1317426" y="1087345"/>
                        <a:pt x="1111834" y="989252"/>
                        <a:pt x="1055326" y="956951"/>
                      </a:cubicBezTo>
                      <a:cubicBezTo>
                        <a:pt x="998818" y="924651"/>
                        <a:pt x="970786" y="906691"/>
                        <a:pt x="989557" y="874178"/>
                      </a:cubicBezTo>
                      <a:cubicBezTo>
                        <a:pt x="994250" y="866050"/>
                        <a:pt x="1001235" y="861620"/>
                        <a:pt x="1009573" y="859837"/>
                      </a:cubicBezTo>
                      <a:close/>
                      <a:moveTo>
                        <a:pt x="394517" y="854576"/>
                      </a:moveTo>
                      <a:cubicBezTo>
                        <a:pt x="411284" y="850718"/>
                        <a:pt x="423370" y="855022"/>
                        <a:pt x="432755" y="871279"/>
                      </a:cubicBezTo>
                      <a:cubicBezTo>
                        <a:pt x="451527" y="903792"/>
                        <a:pt x="400714" y="938475"/>
                        <a:pt x="368674" y="956974"/>
                      </a:cubicBezTo>
                      <a:cubicBezTo>
                        <a:pt x="336634" y="975472"/>
                        <a:pt x="106574" y="1087367"/>
                        <a:pt x="95394" y="1068002"/>
                      </a:cubicBezTo>
                      <a:cubicBezTo>
                        <a:pt x="84214" y="1048638"/>
                        <a:pt x="271960" y="919636"/>
                        <a:pt x="328187" y="886849"/>
                      </a:cubicBezTo>
                      <a:cubicBezTo>
                        <a:pt x="356301" y="870455"/>
                        <a:pt x="377750" y="858435"/>
                        <a:pt x="394517" y="854576"/>
                      </a:cubicBezTo>
                      <a:close/>
                      <a:moveTo>
                        <a:pt x="1065271" y="771981"/>
                      </a:moveTo>
                      <a:cubicBezTo>
                        <a:pt x="1086067" y="771497"/>
                        <a:pt x="1110114" y="776742"/>
                        <a:pt x="1127982" y="781530"/>
                      </a:cubicBezTo>
                      <a:cubicBezTo>
                        <a:pt x="1163718" y="791105"/>
                        <a:pt x="1405516" y="874660"/>
                        <a:pt x="1399729" y="896258"/>
                      </a:cubicBezTo>
                      <a:cubicBezTo>
                        <a:pt x="1393942" y="917856"/>
                        <a:pt x="1169968" y="876317"/>
                        <a:pt x="1107025" y="859743"/>
                      </a:cubicBezTo>
                      <a:cubicBezTo>
                        <a:pt x="1044083" y="843168"/>
                        <a:pt x="1012358" y="833075"/>
                        <a:pt x="1022075" y="796812"/>
                      </a:cubicBezTo>
                      <a:cubicBezTo>
                        <a:pt x="1026933" y="778681"/>
                        <a:pt x="1044476" y="772466"/>
                        <a:pt x="1065271" y="771981"/>
                      </a:cubicBezTo>
                      <a:close/>
                      <a:moveTo>
                        <a:pt x="368434" y="767550"/>
                      </a:moveTo>
                      <a:cubicBezTo>
                        <a:pt x="385628" y="768162"/>
                        <a:pt x="396188" y="775448"/>
                        <a:pt x="401046" y="793580"/>
                      </a:cubicBezTo>
                      <a:cubicBezTo>
                        <a:pt x="410763" y="829844"/>
                        <a:pt x="352704" y="850194"/>
                        <a:pt x="316969" y="859769"/>
                      </a:cubicBezTo>
                      <a:cubicBezTo>
                        <a:pt x="281233" y="869345"/>
                        <a:pt x="30052" y="917883"/>
                        <a:pt x="24264" y="896285"/>
                      </a:cubicBezTo>
                      <a:cubicBezTo>
                        <a:pt x="18477" y="874686"/>
                        <a:pt x="233214" y="798673"/>
                        <a:pt x="296011" y="781556"/>
                      </a:cubicBezTo>
                      <a:cubicBezTo>
                        <a:pt x="327410" y="772997"/>
                        <a:pt x="351239" y="766937"/>
                        <a:pt x="368434" y="767550"/>
                      </a:cubicBezTo>
                      <a:close/>
                      <a:moveTo>
                        <a:pt x="292181" y="671520"/>
                      </a:moveTo>
                      <a:cubicBezTo>
                        <a:pt x="357269" y="671239"/>
                        <a:pt x="390525" y="672777"/>
                        <a:pt x="390525" y="710320"/>
                      </a:cubicBezTo>
                      <a:cubicBezTo>
                        <a:pt x="390525" y="747862"/>
                        <a:pt x="329178" y="752493"/>
                        <a:pt x="292181" y="752493"/>
                      </a:cubicBezTo>
                      <a:cubicBezTo>
                        <a:pt x="255185" y="752493"/>
                        <a:pt x="0" y="734366"/>
                        <a:pt x="0" y="712006"/>
                      </a:cubicBezTo>
                      <a:cubicBezTo>
                        <a:pt x="0" y="689646"/>
                        <a:pt x="227094" y="671801"/>
                        <a:pt x="292181" y="671520"/>
                      </a:cubicBezTo>
                      <a:close/>
                      <a:moveTo>
                        <a:pt x="1131806" y="671495"/>
                      </a:moveTo>
                      <a:cubicBezTo>
                        <a:pt x="1168803" y="671495"/>
                        <a:pt x="1423988" y="689621"/>
                        <a:pt x="1423988" y="711981"/>
                      </a:cubicBezTo>
                      <a:cubicBezTo>
                        <a:pt x="1423988" y="734341"/>
                        <a:pt x="1196894" y="752186"/>
                        <a:pt x="1131806" y="752467"/>
                      </a:cubicBezTo>
                      <a:cubicBezTo>
                        <a:pt x="1066719" y="752748"/>
                        <a:pt x="1033463" y="751210"/>
                        <a:pt x="1033463" y="713668"/>
                      </a:cubicBezTo>
                      <a:cubicBezTo>
                        <a:pt x="1033463" y="676125"/>
                        <a:pt x="1094810" y="671495"/>
                        <a:pt x="1131806" y="671495"/>
                      </a:cubicBezTo>
                      <a:close/>
                      <a:moveTo>
                        <a:pt x="1361149" y="522673"/>
                      </a:moveTo>
                      <a:cubicBezTo>
                        <a:pt x="1371595" y="522095"/>
                        <a:pt x="1380397" y="522050"/>
                        <a:pt x="1386952" y="522681"/>
                      </a:cubicBezTo>
                      <a:cubicBezTo>
                        <a:pt x="1394444" y="523402"/>
                        <a:pt x="1399002" y="525006"/>
                        <a:pt x="1399725" y="527706"/>
                      </a:cubicBezTo>
                      <a:cubicBezTo>
                        <a:pt x="1405512" y="549304"/>
                        <a:pt x="1190775" y="625317"/>
                        <a:pt x="1127978" y="642434"/>
                      </a:cubicBezTo>
                      <a:cubicBezTo>
                        <a:pt x="1065181" y="659552"/>
                        <a:pt x="1032660" y="666674"/>
                        <a:pt x="1022943" y="630411"/>
                      </a:cubicBezTo>
                      <a:cubicBezTo>
                        <a:pt x="1013227" y="594147"/>
                        <a:pt x="1071285" y="573797"/>
                        <a:pt x="1107021" y="564222"/>
                      </a:cubicBezTo>
                      <a:cubicBezTo>
                        <a:pt x="1134381" y="556891"/>
                        <a:pt x="1288031" y="526720"/>
                        <a:pt x="1361149" y="522673"/>
                      </a:cubicBezTo>
                      <a:close/>
                      <a:moveTo>
                        <a:pt x="63581" y="521990"/>
                      </a:moveTo>
                      <a:cubicBezTo>
                        <a:pt x="131966" y="525338"/>
                        <a:pt x="269753" y="551812"/>
                        <a:pt x="316960" y="564242"/>
                      </a:cubicBezTo>
                      <a:cubicBezTo>
                        <a:pt x="379903" y="580817"/>
                        <a:pt x="411628" y="590910"/>
                        <a:pt x="401911" y="627173"/>
                      </a:cubicBezTo>
                      <a:cubicBezTo>
                        <a:pt x="392194" y="663437"/>
                        <a:pt x="331739" y="652032"/>
                        <a:pt x="296003" y="642456"/>
                      </a:cubicBezTo>
                      <a:cubicBezTo>
                        <a:pt x="260267" y="632881"/>
                        <a:pt x="18469" y="549325"/>
                        <a:pt x="24256" y="527727"/>
                      </a:cubicBezTo>
                      <a:cubicBezTo>
                        <a:pt x="25703" y="522328"/>
                        <a:pt x="40786" y="520874"/>
                        <a:pt x="63581" y="521990"/>
                      </a:cubicBezTo>
                      <a:close/>
                      <a:moveTo>
                        <a:pt x="1314954" y="354439"/>
                      </a:moveTo>
                      <a:cubicBezTo>
                        <a:pt x="1322377" y="353197"/>
                        <a:pt x="1327195" y="353566"/>
                        <a:pt x="1328592" y="355987"/>
                      </a:cubicBezTo>
                      <a:cubicBezTo>
                        <a:pt x="1339772" y="375351"/>
                        <a:pt x="1152026" y="504352"/>
                        <a:pt x="1095799" y="537139"/>
                      </a:cubicBezTo>
                      <a:cubicBezTo>
                        <a:pt x="1039572" y="569926"/>
                        <a:pt x="1010002" y="585223"/>
                        <a:pt x="991231" y="552710"/>
                      </a:cubicBezTo>
                      <a:cubicBezTo>
                        <a:pt x="972460" y="520197"/>
                        <a:pt x="1023273" y="485514"/>
                        <a:pt x="1055313" y="467015"/>
                      </a:cubicBezTo>
                      <a:cubicBezTo>
                        <a:pt x="1083348" y="450830"/>
                        <a:pt x="1262992" y="363137"/>
                        <a:pt x="1314954" y="354439"/>
                      </a:cubicBezTo>
                      <a:close/>
                      <a:moveTo>
                        <a:pt x="108019" y="353894"/>
                      </a:moveTo>
                      <a:cubicBezTo>
                        <a:pt x="155633" y="360138"/>
                        <a:pt x="319219" y="438773"/>
                        <a:pt x="368664" y="467036"/>
                      </a:cubicBezTo>
                      <a:cubicBezTo>
                        <a:pt x="425172" y="499336"/>
                        <a:pt x="453203" y="517296"/>
                        <a:pt x="434432" y="549809"/>
                      </a:cubicBezTo>
                      <a:cubicBezTo>
                        <a:pt x="415661" y="582322"/>
                        <a:pt x="360217" y="555659"/>
                        <a:pt x="328177" y="537160"/>
                      </a:cubicBezTo>
                      <a:cubicBezTo>
                        <a:pt x="296138" y="518662"/>
                        <a:pt x="84204" y="375372"/>
                        <a:pt x="95384" y="356008"/>
                      </a:cubicBezTo>
                      <a:cubicBezTo>
                        <a:pt x="96782" y="353587"/>
                        <a:pt x="101217" y="353002"/>
                        <a:pt x="108019" y="353894"/>
                      </a:cubicBezTo>
                      <a:close/>
                      <a:moveTo>
                        <a:pt x="208529" y="208547"/>
                      </a:moveTo>
                      <a:cubicBezTo>
                        <a:pt x="224340" y="192737"/>
                        <a:pt x="397538" y="340698"/>
                        <a:pt x="443761" y="386522"/>
                      </a:cubicBezTo>
                      <a:cubicBezTo>
                        <a:pt x="489984" y="432347"/>
                        <a:pt x="512412" y="456951"/>
                        <a:pt x="485865" y="483497"/>
                      </a:cubicBezTo>
                      <a:cubicBezTo>
                        <a:pt x="459318" y="510044"/>
                        <a:pt x="412665" y="469939"/>
                        <a:pt x="386505" y="443779"/>
                      </a:cubicBezTo>
                      <a:cubicBezTo>
                        <a:pt x="360344" y="417619"/>
                        <a:pt x="192719" y="224358"/>
                        <a:pt x="208529" y="208547"/>
                      </a:cubicBezTo>
                      <a:close/>
                      <a:moveTo>
                        <a:pt x="1215442" y="208530"/>
                      </a:moveTo>
                      <a:cubicBezTo>
                        <a:pt x="1231253" y="224341"/>
                        <a:pt x="1083292" y="397539"/>
                        <a:pt x="1037467" y="443762"/>
                      </a:cubicBezTo>
                      <a:cubicBezTo>
                        <a:pt x="991642" y="489984"/>
                        <a:pt x="967038" y="512412"/>
                        <a:pt x="940492" y="485866"/>
                      </a:cubicBezTo>
                      <a:cubicBezTo>
                        <a:pt x="913945" y="459319"/>
                        <a:pt x="954050" y="412666"/>
                        <a:pt x="980211" y="386506"/>
                      </a:cubicBezTo>
                      <a:cubicBezTo>
                        <a:pt x="1006371" y="360346"/>
                        <a:pt x="1199631" y="192720"/>
                        <a:pt x="1215442" y="208530"/>
                      </a:cubicBezTo>
                      <a:close/>
                      <a:moveTo>
                        <a:pt x="355985" y="95395"/>
                      </a:moveTo>
                      <a:cubicBezTo>
                        <a:pt x="375349" y="84215"/>
                        <a:pt x="504350" y="271961"/>
                        <a:pt x="537138" y="328188"/>
                      </a:cubicBezTo>
                      <a:cubicBezTo>
                        <a:pt x="569925" y="384415"/>
                        <a:pt x="585221" y="413985"/>
                        <a:pt x="552708" y="432756"/>
                      </a:cubicBezTo>
                      <a:cubicBezTo>
                        <a:pt x="520195" y="451528"/>
                        <a:pt x="485511" y="400714"/>
                        <a:pt x="467013" y="368675"/>
                      </a:cubicBezTo>
                      <a:cubicBezTo>
                        <a:pt x="448515" y="336635"/>
                        <a:pt x="336620" y="106575"/>
                        <a:pt x="355985" y="95395"/>
                      </a:cubicBezTo>
                      <a:close/>
                      <a:moveTo>
                        <a:pt x="1067983" y="95384"/>
                      </a:moveTo>
                      <a:cubicBezTo>
                        <a:pt x="1087347" y="106564"/>
                        <a:pt x="989254" y="312155"/>
                        <a:pt x="956954" y="368664"/>
                      </a:cubicBezTo>
                      <a:cubicBezTo>
                        <a:pt x="924654" y="425172"/>
                        <a:pt x="906694" y="453203"/>
                        <a:pt x="874181" y="434432"/>
                      </a:cubicBezTo>
                      <a:cubicBezTo>
                        <a:pt x="841668" y="415661"/>
                        <a:pt x="868332" y="360217"/>
                        <a:pt x="886830" y="328178"/>
                      </a:cubicBezTo>
                      <a:cubicBezTo>
                        <a:pt x="905329" y="296138"/>
                        <a:pt x="1048619" y="84204"/>
                        <a:pt x="1067983" y="95384"/>
                      </a:cubicBezTo>
                      <a:close/>
                      <a:moveTo>
                        <a:pt x="527705" y="24264"/>
                      </a:moveTo>
                      <a:cubicBezTo>
                        <a:pt x="549303" y="18477"/>
                        <a:pt x="625317" y="233214"/>
                        <a:pt x="642434" y="296011"/>
                      </a:cubicBezTo>
                      <a:cubicBezTo>
                        <a:pt x="659552" y="358808"/>
                        <a:pt x="666673" y="391329"/>
                        <a:pt x="630410" y="401046"/>
                      </a:cubicBezTo>
                      <a:cubicBezTo>
                        <a:pt x="594146" y="410763"/>
                        <a:pt x="573796" y="352704"/>
                        <a:pt x="564220" y="316969"/>
                      </a:cubicBezTo>
                      <a:cubicBezTo>
                        <a:pt x="554645" y="281233"/>
                        <a:pt x="506107" y="30052"/>
                        <a:pt x="527705" y="24264"/>
                      </a:cubicBezTo>
                      <a:close/>
                      <a:moveTo>
                        <a:pt x="896260" y="24257"/>
                      </a:moveTo>
                      <a:cubicBezTo>
                        <a:pt x="917858" y="30044"/>
                        <a:pt x="876319" y="254019"/>
                        <a:pt x="859744" y="316961"/>
                      </a:cubicBezTo>
                      <a:cubicBezTo>
                        <a:pt x="843170" y="379904"/>
                        <a:pt x="833077" y="411628"/>
                        <a:pt x="796814" y="401912"/>
                      </a:cubicBezTo>
                      <a:cubicBezTo>
                        <a:pt x="760551" y="392195"/>
                        <a:pt x="771956" y="331740"/>
                        <a:pt x="781532" y="296004"/>
                      </a:cubicBezTo>
                      <a:cubicBezTo>
                        <a:pt x="791107" y="260268"/>
                        <a:pt x="874662" y="18470"/>
                        <a:pt x="896260" y="24257"/>
                      </a:cubicBezTo>
                      <a:close/>
                      <a:moveTo>
                        <a:pt x="711983" y="0"/>
                      </a:moveTo>
                      <a:cubicBezTo>
                        <a:pt x="734343" y="0"/>
                        <a:pt x="752188" y="227094"/>
                        <a:pt x="752469" y="292181"/>
                      </a:cubicBezTo>
                      <a:cubicBezTo>
                        <a:pt x="752750" y="357269"/>
                        <a:pt x="751212" y="390525"/>
                        <a:pt x="713670" y="390525"/>
                      </a:cubicBezTo>
                      <a:cubicBezTo>
                        <a:pt x="676127" y="390525"/>
                        <a:pt x="671497" y="329178"/>
                        <a:pt x="671497" y="292181"/>
                      </a:cubicBezTo>
                      <a:cubicBezTo>
                        <a:pt x="671497" y="255185"/>
                        <a:pt x="689623" y="0"/>
                        <a:pt x="7119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9301A144-941E-46F5-808A-D422E4259869}"/>
                    </a:ext>
                  </a:extLst>
                </p:cNvPr>
                <p:cNvSpPr/>
                <p:nvPr/>
              </p:nvSpPr>
              <p:spPr>
                <a:xfrm>
                  <a:off x="2671762" y="4191000"/>
                  <a:ext cx="695326" cy="695326"/>
                </a:xfrm>
                <a:prstGeom prst="ellipse">
                  <a:avLst/>
                </a:prstGeom>
                <a:pattFill prst="smGrid">
                  <a:fgClr>
                    <a:srgbClr val="FFC000">
                      <a:lumMod val="75000"/>
                    </a:srgbClr>
                  </a:fgClr>
                  <a:bgClr>
                    <a:srgbClr val="ED7D31">
                      <a:lumMod val="50000"/>
                    </a:srgbClr>
                  </a:bgClr>
                </a:pattFill>
                <a:ln w="31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A698AE43-A6F4-4416-90AC-A82C346CA4C2}"/>
                  </a:ext>
                </a:extLst>
              </p:cNvPr>
              <p:cNvSpPr/>
              <p:nvPr/>
            </p:nvSpPr>
            <p:spPr>
              <a:xfrm rot="18000000">
                <a:off x="1888839" y="4932711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EB5F963B-4CD5-46BE-9858-9E75DC115503}"/>
                  </a:ext>
                </a:extLst>
              </p:cNvPr>
              <p:cNvSpPr/>
              <p:nvPr/>
            </p:nvSpPr>
            <p:spPr>
              <a:xfrm rot="3600000" flipH="1">
                <a:off x="2503204" y="4703570"/>
                <a:ext cx="219397" cy="691187"/>
              </a:xfrm>
              <a:custGeom>
                <a:avLst/>
                <a:gdLst>
                  <a:gd name="connsiteX0" fmla="*/ 157453 w 314905"/>
                  <a:gd name="connsiteY0" fmla="*/ 0 h 910881"/>
                  <a:gd name="connsiteX1" fmla="*/ 192562 w 314905"/>
                  <a:gd name="connsiteY1" fmla="*/ 25393 h 910881"/>
                  <a:gd name="connsiteX2" fmla="*/ 314905 w 314905"/>
                  <a:gd name="connsiteY2" fmla="*/ 455440 h 910881"/>
                  <a:gd name="connsiteX3" fmla="*/ 192562 w 314905"/>
                  <a:gd name="connsiteY3" fmla="*/ 885488 h 910881"/>
                  <a:gd name="connsiteX4" fmla="*/ 157453 w 314905"/>
                  <a:gd name="connsiteY4" fmla="*/ 910881 h 910881"/>
                  <a:gd name="connsiteX5" fmla="*/ 122344 w 314905"/>
                  <a:gd name="connsiteY5" fmla="*/ 885488 h 910881"/>
                  <a:gd name="connsiteX6" fmla="*/ 0 w 314905"/>
                  <a:gd name="connsiteY6" fmla="*/ 455440 h 910881"/>
                  <a:gd name="connsiteX7" fmla="*/ 122344 w 314905"/>
                  <a:gd name="connsiteY7" fmla="*/ 25393 h 910881"/>
                  <a:gd name="connsiteX0" fmla="*/ 138403 w 314905"/>
                  <a:gd name="connsiteY0" fmla="*/ 0 h 977556"/>
                  <a:gd name="connsiteX1" fmla="*/ 192562 w 314905"/>
                  <a:gd name="connsiteY1" fmla="*/ 92068 h 977556"/>
                  <a:gd name="connsiteX2" fmla="*/ 314905 w 314905"/>
                  <a:gd name="connsiteY2" fmla="*/ 522115 h 977556"/>
                  <a:gd name="connsiteX3" fmla="*/ 192562 w 314905"/>
                  <a:gd name="connsiteY3" fmla="*/ 952163 h 977556"/>
                  <a:gd name="connsiteX4" fmla="*/ 157453 w 314905"/>
                  <a:gd name="connsiteY4" fmla="*/ 977556 h 977556"/>
                  <a:gd name="connsiteX5" fmla="*/ 122344 w 314905"/>
                  <a:gd name="connsiteY5" fmla="*/ 952163 h 977556"/>
                  <a:gd name="connsiteX6" fmla="*/ 0 w 314905"/>
                  <a:gd name="connsiteY6" fmla="*/ 522115 h 977556"/>
                  <a:gd name="connsiteX7" fmla="*/ 122344 w 314905"/>
                  <a:gd name="connsiteY7" fmla="*/ 92068 h 977556"/>
                  <a:gd name="connsiteX8" fmla="*/ 138403 w 314905"/>
                  <a:gd name="connsiteY8" fmla="*/ 0 h 977556"/>
                  <a:gd name="connsiteX0" fmla="*/ 138403 w 319404"/>
                  <a:gd name="connsiteY0" fmla="*/ 0 h 977556"/>
                  <a:gd name="connsiteX1" fmla="*/ 252093 w 319404"/>
                  <a:gd name="connsiteY1" fmla="*/ 170649 h 977556"/>
                  <a:gd name="connsiteX2" fmla="*/ 314905 w 319404"/>
                  <a:gd name="connsiteY2" fmla="*/ 522115 h 977556"/>
                  <a:gd name="connsiteX3" fmla="*/ 192562 w 319404"/>
                  <a:gd name="connsiteY3" fmla="*/ 952163 h 977556"/>
                  <a:gd name="connsiteX4" fmla="*/ 157453 w 319404"/>
                  <a:gd name="connsiteY4" fmla="*/ 977556 h 977556"/>
                  <a:gd name="connsiteX5" fmla="*/ 122344 w 319404"/>
                  <a:gd name="connsiteY5" fmla="*/ 952163 h 977556"/>
                  <a:gd name="connsiteX6" fmla="*/ 0 w 319404"/>
                  <a:gd name="connsiteY6" fmla="*/ 522115 h 977556"/>
                  <a:gd name="connsiteX7" fmla="*/ 122344 w 319404"/>
                  <a:gd name="connsiteY7" fmla="*/ 92068 h 977556"/>
                  <a:gd name="connsiteX8" fmla="*/ 138403 w 319404"/>
                  <a:gd name="connsiteY8" fmla="*/ 0 h 977556"/>
                  <a:gd name="connsiteX0" fmla="*/ 138403 w 319052"/>
                  <a:gd name="connsiteY0" fmla="*/ 0 h 977556"/>
                  <a:gd name="connsiteX1" fmla="*/ 252093 w 319052"/>
                  <a:gd name="connsiteY1" fmla="*/ 170649 h 977556"/>
                  <a:gd name="connsiteX2" fmla="*/ 314905 w 319052"/>
                  <a:gd name="connsiteY2" fmla="*/ 522115 h 977556"/>
                  <a:gd name="connsiteX3" fmla="*/ 192562 w 319052"/>
                  <a:gd name="connsiteY3" fmla="*/ 952163 h 977556"/>
                  <a:gd name="connsiteX4" fmla="*/ 157453 w 319052"/>
                  <a:gd name="connsiteY4" fmla="*/ 977556 h 977556"/>
                  <a:gd name="connsiteX5" fmla="*/ 122344 w 319052"/>
                  <a:gd name="connsiteY5" fmla="*/ 952163 h 977556"/>
                  <a:gd name="connsiteX6" fmla="*/ 0 w 319052"/>
                  <a:gd name="connsiteY6" fmla="*/ 522115 h 977556"/>
                  <a:gd name="connsiteX7" fmla="*/ 122344 w 319052"/>
                  <a:gd name="connsiteY7" fmla="*/ 92068 h 977556"/>
                  <a:gd name="connsiteX8" fmla="*/ 138403 w 319052"/>
                  <a:gd name="connsiteY8" fmla="*/ 0 h 977556"/>
                  <a:gd name="connsiteX0" fmla="*/ 138403 w 322454"/>
                  <a:gd name="connsiteY0" fmla="*/ 0 h 977556"/>
                  <a:gd name="connsiteX1" fmla="*/ 263999 w 322454"/>
                  <a:gd name="connsiteY1" fmla="*/ 208749 h 977556"/>
                  <a:gd name="connsiteX2" fmla="*/ 314905 w 322454"/>
                  <a:gd name="connsiteY2" fmla="*/ 522115 h 977556"/>
                  <a:gd name="connsiteX3" fmla="*/ 192562 w 322454"/>
                  <a:gd name="connsiteY3" fmla="*/ 952163 h 977556"/>
                  <a:gd name="connsiteX4" fmla="*/ 157453 w 322454"/>
                  <a:gd name="connsiteY4" fmla="*/ 977556 h 977556"/>
                  <a:gd name="connsiteX5" fmla="*/ 122344 w 322454"/>
                  <a:gd name="connsiteY5" fmla="*/ 952163 h 977556"/>
                  <a:gd name="connsiteX6" fmla="*/ 0 w 322454"/>
                  <a:gd name="connsiteY6" fmla="*/ 522115 h 977556"/>
                  <a:gd name="connsiteX7" fmla="*/ 122344 w 322454"/>
                  <a:gd name="connsiteY7" fmla="*/ 92068 h 977556"/>
                  <a:gd name="connsiteX8" fmla="*/ 138403 w 322454"/>
                  <a:gd name="connsiteY8" fmla="*/ 0 h 977556"/>
                  <a:gd name="connsiteX0" fmla="*/ 138403 w 319408"/>
                  <a:gd name="connsiteY0" fmla="*/ 0 h 977556"/>
                  <a:gd name="connsiteX1" fmla="*/ 263999 w 319408"/>
                  <a:gd name="connsiteY1" fmla="*/ 208749 h 977556"/>
                  <a:gd name="connsiteX2" fmla="*/ 314905 w 319408"/>
                  <a:gd name="connsiteY2" fmla="*/ 522115 h 977556"/>
                  <a:gd name="connsiteX3" fmla="*/ 192562 w 319408"/>
                  <a:gd name="connsiteY3" fmla="*/ 952163 h 977556"/>
                  <a:gd name="connsiteX4" fmla="*/ 157453 w 319408"/>
                  <a:gd name="connsiteY4" fmla="*/ 977556 h 977556"/>
                  <a:gd name="connsiteX5" fmla="*/ 122344 w 319408"/>
                  <a:gd name="connsiteY5" fmla="*/ 952163 h 977556"/>
                  <a:gd name="connsiteX6" fmla="*/ 0 w 319408"/>
                  <a:gd name="connsiteY6" fmla="*/ 522115 h 977556"/>
                  <a:gd name="connsiteX7" fmla="*/ 122344 w 319408"/>
                  <a:gd name="connsiteY7" fmla="*/ 92068 h 977556"/>
                  <a:gd name="connsiteX8" fmla="*/ 138403 w 319408"/>
                  <a:gd name="connsiteY8" fmla="*/ 0 h 977556"/>
                  <a:gd name="connsiteX0" fmla="*/ 138426 w 319431"/>
                  <a:gd name="connsiteY0" fmla="*/ 0 h 977556"/>
                  <a:gd name="connsiteX1" fmla="*/ 264022 w 319431"/>
                  <a:gd name="connsiteY1" fmla="*/ 208749 h 977556"/>
                  <a:gd name="connsiteX2" fmla="*/ 314928 w 319431"/>
                  <a:gd name="connsiteY2" fmla="*/ 522115 h 977556"/>
                  <a:gd name="connsiteX3" fmla="*/ 192585 w 319431"/>
                  <a:gd name="connsiteY3" fmla="*/ 952163 h 977556"/>
                  <a:gd name="connsiteX4" fmla="*/ 157476 w 319431"/>
                  <a:gd name="connsiteY4" fmla="*/ 977556 h 977556"/>
                  <a:gd name="connsiteX5" fmla="*/ 122367 w 319431"/>
                  <a:gd name="connsiteY5" fmla="*/ 952163 h 977556"/>
                  <a:gd name="connsiteX6" fmla="*/ 23 w 319431"/>
                  <a:gd name="connsiteY6" fmla="*/ 522115 h 977556"/>
                  <a:gd name="connsiteX7" fmla="*/ 115223 w 319431"/>
                  <a:gd name="connsiteY7" fmla="*/ 144456 h 977556"/>
                  <a:gd name="connsiteX8" fmla="*/ 138426 w 319431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415 w 319420"/>
                  <a:gd name="connsiteY0" fmla="*/ 0 h 977556"/>
                  <a:gd name="connsiteX1" fmla="*/ 264011 w 319420"/>
                  <a:gd name="connsiteY1" fmla="*/ 208749 h 977556"/>
                  <a:gd name="connsiteX2" fmla="*/ 314917 w 319420"/>
                  <a:gd name="connsiteY2" fmla="*/ 522115 h 977556"/>
                  <a:gd name="connsiteX3" fmla="*/ 192574 w 319420"/>
                  <a:gd name="connsiteY3" fmla="*/ 952163 h 977556"/>
                  <a:gd name="connsiteX4" fmla="*/ 157465 w 319420"/>
                  <a:gd name="connsiteY4" fmla="*/ 977556 h 977556"/>
                  <a:gd name="connsiteX5" fmla="*/ 122356 w 319420"/>
                  <a:gd name="connsiteY5" fmla="*/ 952163 h 977556"/>
                  <a:gd name="connsiteX6" fmla="*/ 12 w 319420"/>
                  <a:gd name="connsiteY6" fmla="*/ 522115 h 977556"/>
                  <a:gd name="connsiteX7" fmla="*/ 115212 w 319420"/>
                  <a:gd name="connsiteY7" fmla="*/ 144456 h 977556"/>
                  <a:gd name="connsiteX8" fmla="*/ 138415 w 319420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122867 w 319931"/>
                  <a:gd name="connsiteY5" fmla="*/ 952163 h 977556"/>
                  <a:gd name="connsiteX6" fmla="*/ 523 w 319931"/>
                  <a:gd name="connsiteY6" fmla="*/ 522115 h 977556"/>
                  <a:gd name="connsiteX7" fmla="*/ 82386 w 319931"/>
                  <a:gd name="connsiteY7" fmla="*/ 223037 h 977556"/>
                  <a:gd name="connsiteX8" fmla="*/ 138926 w 319931"/>
                  <a:gd name="connsiteY8" fmla="*/ 0 h 977556"/>
                  <a:gd name="connsiteX0" fmla="*/ 138926 w 319931"/>
                  <a:gd name="connsiteY0" fmla="*/ 0 h 977556"/>
                  <a:gd name="connsiteX1" fmla="*/ 264522 w 319931"/>
                  <a:gd name="connsiteY1" fmla="*/ 208749 h 977556"/>
                  <a:gd name="connsiteX2" fmla="*/ 315428 w 319931"/>
                  <a:gd name="connsiteY2" fmla="*/ 522115 h 977556"/>
                  <a:gd name="connsiteX3" fmla="*/ 193085 w 319931"/>
                  <a:gd name="connsiteY3" fmla="*/ 952163 h 977556"/>
                  <a:gd name="connsiteX4" fmla="*/ 157976 w 319931"/>
                  <a:gd name="connsiteY4" fmla="*/ 977556 h 977556"/>
                  <a:gd name="connsiteX5" fmla="*/ 523 w 319931"/>
                  <a:gd name="connsiteY5" fmla="*/ 522115 h 977556"/>
                  <a:gd name="connsiteX6" fmla="*/ 82386 w 319931"/>
                  <a:gd name="connsiteY6" fmla="*/ 223037 h 977556"/>
                  <a:gd name="connsiteX7" fmla="*/ 138926 w 319931"/>
                  <a:gd name="connsiteY7" fmla="*/ 0 h 977556"/>
                  <a:gd name="connsiteX0" fmla="*/ 138926 w 322409"/>
                  <a:gd name="connsiteY0" fmla="*/ 0 h 977556"/>
                  <a:gd name="connsiteX1" fmla="*/ 264522 w 322409"/>
                  <a:gd name="connsiteY1" fmla="*/ 208749 h 977556"/>
                  <a:gd name="connsiteX2" fmla="*/ 315428 w 322409"/>
                  <a:gd name="connsiteY2" fmla="*/ 522115 h 977556"/>
                  <a:gd name="connsiteX3" fmla="*/ 157976 w 322409"/>
                  <a:gd name="connsiteY3" fmla="*/ 977556 h 977556"/>
                  <a:gd name="connsiteX4" fmla="*/ 523 w 322409"/>
                  <a:gd name="connsiteY4" fmla="*/ 522115 h 977556"/>
                  <a:gd name="connsiteX5" fmla="*/ 82386 w 322409"/>
                  <a:gd name="connsiteY5" fmla="*/ 223037 h 977556"/>
                  <a:gd name="connsiteX6" fmla="*/ 138926 w 322409"/>
                  <a:gd name="connsiteY6" fmla="*/ 0 h 977556"/>
                  <a:gd name="connsiteX0" fmla="*/ 138548 w 322031"/>
                  <a:gd name="connsiteY0" fmla="*/ 0 h 977556"/>
                  <a:gd name="connsiteX1" fmla="*/ 264144 w 322031"/>
                  <a:gd name="connsiteY1" fmla="*/ 208749 h 977556"/>
                  <a:gd name="connsiteX2" fmla="*/ 315050 w 322031"/>
                  <a:gd name="connsiteY2" fmla="*/ 522115 h 977556"/>
                  <a:gd name="connsiteX3" fmla="*/ 157598 w 322031"/>
                  <a:gd name="connsiteY3" fmla="*/ 977556 h 977556"/>
                  <a:gd name="connsiteX4" fmla="*/ 145 w 322031"/>
                  <a:gd name="connsiteY4" fmla="*/ 522115 h 977556"/>
                  <a:gd name="connsiteX5" fmla="*/ 82008 w 322031"/>
                  <a:gd name="connsiteY5" fmla="*/ 223037 h 977556"/>
                  <a:gd name="connsiteX6" fmla="*/ 138548 w 322031"/>
                  <a:gd name="connsiteY6" fmla="*/ 0 h 977556"/>
                  <a:gd name="connsiteX0" fmla="*/ 138548 w 316169"/>
                  <a:gd name="connsiteY0" fmla="*/ 0 h 977556"/>
                  <a:gd name="connsiteX1" fmla="*/ 264144 w 316169"/>
                  <a:gd name="connsiteY1" fmla="*/ 208749 h 977556"/>
                  <a:gd name="connsiteX2" fmla="*/ 315050 w 316169"/>
                  <a:gd name="connsiteY2" fmla="*/ 522115 h 977556"/>
                  <a:gd name="connsiteX3" fmla="*/ 157598 w 316169"/>
                  <a:gd name="connsiteY3" fmla="*/ 977556 h 977556"/>
                  <a:gd name="connsiteX4" fmla="*/ 145 w 316169"/>
                  <a:gd name="connsiteY4" fmla="*/ 522115 h 977556"/>
                  <a:gd name="connsiteX5" fmla="*/ 82008 w 316169"/>
                  <a:gd name="connsiteY5" fmla="*/ 223037 h 977556"/>
                  <a:gd name="connsiteX6" fmla="*/ 138548 w 316169"/>
                  <a:gd name="connsiteY6" fmla="*/ 0 h 977556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25703"/>
                  <a:gd name="connsiteY0" fmla="*/ 0 h 984700"/>
                  <a:gd name="connsiteX1" fmla="*/ 264222 w 325703"/>
                  <a:gd name="connsiteY1" fmla="*/ 208749 h 984700"/>
                  <a:gd name="connsiteX2" fmla="*/ 315128 w 325703"/>
                  <a:gd name="connsiteY2" fmla="*/ 522115 h 984700"/>
                  <a:gd name="connsiteX3" fmla="*/ 107670 w 325703"/>
                  <a:gd name="connsiteY3" fmla="*/ 984700 h 984700"/>
                  <a:gd name="connsiteX4" fmla="*/ 223 w 325703"/>
                  <a:gd name="connsiteY4" fmla="*/ 522115 h 984700"/>
                  <a:gd name="connsiteX5" fmla="*/ 82086 w 325703"/>
                  <a:gd name="connsiteY5" fmla="*/ 223037 h 984700"/>
                  <a:gd name="connsiteX6" fmla="*/ 138626 w 325703"/>
                  <a:gd name="connsiteY6" fmla="*/ 0 h 984700"/>
                  <a:gd name="connsiteX0" fmla="*/ 138626 w 317633"/>
                  <a:gd name="connsiteY0" fmla="*/ 0 h 984700"/>
                  <a:gd name="connsiteX1" fmla="*/ 264222 w 317633"/>
                  <a:gd name="connsiteY1" fmla="*/ 208749 h 984700"/>
                  <a:gd name="connsiteX2" fmla="*/ 315128 w 317633"/>
                  <a:gd name="connsiteY2" fmla="*/ 522115 h 984700"/>
                  <a:gd name="connsiteX3" fmla="*/ 107670 w 317633"/>
                  <a:gd name="connsiteY3" fmla="*/ 984700 h 984700"/>
                  <a:gd name="connsiteX4" fmla="*/ 223 w 317633"/>
                  <a:gd name="connsiteY4" fmla="*/ 522115 h 984700"/>
                  <a:gd name="connsiteX5" fmla="*/ 82086 w 317633"/>
                  <a:gd name="connsiteY5" fmla="*/ 223037 h 984700"/>
                  <a:gd name="connsiteX6" fmla="*/ 138626 w 317633"/>
                  <a:gd name="connsiteY6" fmla="*/ 0 h 984700"/>
                  <a:gd name="connsiteX0" fmla="*/ 138626 w 325535"/>
                  <a:gd name="connsiteY0" fmla="*/ 0 h 984700"/>
                  <a:gd name="connsiteX1" fmla="*/ 264222 w 325535"/>
                  <a:gd name="connsiteY1" fmla="*/ 208749 h 984700"/>
                  <a:gd name="connsiteX2" fmla="*/ 324653 w 325535"/>
                  <a:gd name="connsiteY2" fmla="*/ 526877 h 984700"/>
                  <a:gd name="connsiteX3" fmla="*/ 107670 w 325535"/>
                  <a:gd name="connsiteY3" fmla="*/ 984700 h 984700"/>
                  <a:gd name="connsiteX4" fmla="*/ 223 w 325535"/>
                  <a:gd name="connsiteY4" fmla="*/ 522115 h 984700"/>
                  <a:gd name="connsiteX5" fmla="*/ 82086 w 325535"/>
                  <a:gd name="connsiteY5" fmla="*/ 223037 h 984700"/>
                  <a:gd name="connsiteX6" fmla="*/ 138626 w 325535"/>
                  <a:gd name="connsiteY6" fmla="*/ 0 h 9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35" h="984700">
                    <a:moveTo>
                      <a:pt x="138626" y="0"/>
                    </a:moveTo>
                    <a:cubicBezTo>
                      <a:pt x="150329" y="8464"/>
                      <a:pt x="233217" y="120936"/>
                      <a:pt x="264222" y="208749"/>
                    </a:cubicBezTo>
                    <a:cubicBezTo>
                      <a:pt x="295227" y="296562"/>
                      <a:pt x="331695" y="371358"/>
                      <a:pt x="324653" y="526877"/>
                    </a:cubicBezTo>
                    <a:cubicBezTo>
                      <a:pt x="317611" y="682396"/>
                      <a:pt x="160154" y="984700"/>
                      <a:pt x="107670" y="984700"/>
                    </a:cubicBezTo>
                    <a:cubicBezTo>
                      <a:pt x="90904" y="835268"/>
                      <a:pt x="4487" y="649059"/>
                      <a:pt x="223" y="522115"/>
                    </a:cubicBezTo>
                    <a:cubicBezTo>
                      <a:pt x="-4041" y="395171"/>
                      <a:pt x="53714" y="260076"/>
                      <a:pt x="82086" y="223037"/>
                    </a:cubicBezTo>
                    <a:cubicBezTo>
                      <a:pt x="110458" y="185998"/>
                      <a:pt x="134066" y="77520"/>
                      <a:pt x="13862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89" name="グループ化 988">
            <a:extLst>
              <a:ext uri="{FF2B5EF4-FFF2-40B4-BE49-F238E27FC236}">
                <a16:creationId xmlns:a16="http://schemas.microsoft.com/office/drawing/2014/main" id="{9C6A8163-2CE4-4A5A-A002-1E1D2B233CB5}"/>
              </a:ext>
            </a:extLst>
          </p:cNvPr>
          <p:cNvGrpSpPr/>
          <p:nvPr/>
        </p:nvGrpSpPr>
        <p:grpSpPr>
          <a:xfrm>
            <a:off x="7000989" y="3917839"/>
            <a:ext cx="1828572" cy="2471635"/>
            <a:chOff x="1779587" y="2862263"/>
            <a:chExt cx="2700338" cy="3649980"/>
          </a:xfrm>
        </p:grpSpPr>
        <p:sp>
          <p:nvSpPr>
            <p:cNvPr id="990" name="四角形: 上の 2 つの角を丸める 989">
              <a:extLst>
                <a:ext uri="{FF2B5EF4-FFF2-40B4-BE49-F238E27FC236}">
                  <a16:creationId xmlns:a16="http://schemas.microsoft.com/office/drawing/2014/main" id="{C87474E8-3210-4E7D-82D3-06BA1F2A84E8}"/>
                </a:ext>
              </a:extLst>
            </p:cNvPr>
            <p:cNvSpPr/>
            <p:nvPr/>
          </p:nvSpPr>
          <p:spPr>
            <a:xfrm>
              <a:off x="1927225" y="2862263"/>
              <a:ext cx="2405062" cy="2695574"/>
            </a:xfrm>
            <a:prstGeom prst="round2SameRect">
              <a:avLst>
                <a:gd name="adj1" fmla="val 44627"/>
                <a:gd name="adj2" fmla="val 41980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1" name="正方形/長方形 990">
              <a:extLst>
                <a:ext uri="{FF2B5EF4-FFF2-40B4-BE49-F238E27FC236}">
                  <a16:creationId xmlns:a16="http://schemas.microsoft.com/office/drawing/2014/main" id="{2F08C8F1-A8DE-4CB5-9591-BCB43F73666A}"/>
                </a:ext>
              </a:extLst>
            </p:cNvPr>
            <p:cNvSpPr/>
            <p:nvPr/>
          </p:nvSpPr>
          <p:spPr>
            <a:xfrm>
              <a:off x="1779587" y="5512117"/>
              <a:ext cx="2700338" cy="142875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2" name="正方形/長方形 991">
              <a:extLst>
                <a:ext uri="{FF2B5EF4-FFF2-40B4-BE49-F238E27FC236}">
                  <a16:creationId xmlns:a16="http://schemas.microsoft.com/office/drawing/2014/main" id="{DE1033A1-00EE-4B9E-BB7A-AC24D15DB4FF}"/>
                </a:ext>
              </a:extLst>
            </p:cNvPr>
            <p:cNvSpPr/>
            <p:nvPr/>
          </p:nvSpPr>
          <p:spPr>
            <a:xfrm>
              <a:off x="1917700" y="5654992"/>
              <a:ext cx="2424112" cy="857251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3" name="四角形: 上の 2 つの角を丸める 992">
              <a:extLst>
                <a:ext uri="{FF2B5EF4-FFF2-40B4-BE49-F238E27FC236}">
                  <a16:creationId xmlns:a16="http://schemas.microsoft.com/office/drawing/2014/main" id="{98B0AB03-7F9F-4415-A0C6-77852A23CD97}"/>
                </a:ext>
              </a:extLst>
            </p:cNvPr>
            <p:cNvSpPr/>
            <p:nvPr/>
          </p:nvSpPr>
          <p:spPr>
            <a:xfrm>
              <a:off x="2024062" y="2940050"/>
              <a:ext cx="2211388" cy="1714816"/>
            </a:xfrm>
            <a:prstGeom prst="round2SameRect">
              <a:avLst>
                <a:gd name="adj1" fmla="val 50000"/>
                <a:gd name="adj2" fmla="val 41980"/>
              </a:avLst>
            </a:prstGeom>
            <a:gradFill flip="none" rotWithShape="1">
              <a:gsLst>
                <a:gs pos="100000">
                  <a:srgbClr val="FF0000"/>
                </a:gs>
                <a:gs pos="30000">
                  <a:srgbClr val="C00000"/>
                </a:gs>
              </a:gsLst>
              <a:lin ang="54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4" name="四角形: 上の 2 つの角を丸める 993">
              <a:extLst>
                <a:ext uri="{FF2B5EF4-FFF2-40B4-BE49-F238E27FC236}">
                  <a16:creationId xmlns:a16="http://schemas.microsoft.com/office/drawing/2014/main" id="{E63C0170-48F6-41BA-8F50-67204E998D80}"/>
                </a:ext>
              </a:extLst>
            </p:cNvPr>
            <p:cNvSpPr/>
            <p:nvPr/>
          </p:nvSpPr>
          <p:spPr>
            <a:xfrm>
              <a:off x="2220912" y="3073400"/>
              <a:ext cx="1817688" cy="1448116"/>
            </a:xfrm>
            <a:prstGeom prst="round2SameRect">
              <a:avLst>
                <a:gd name="adj1" fmla="val 50000"/>
                <a:gd name="adj2" fmla="val 41980"/>
              </a:avLst>
            </a:prstGeom>
            <a:solidFill>
              <a:srgbClr val="ED7D31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5" name="月 994">
              <a:extLst>
                <a:ext uri="{FF2B5EF4-FFF2-40B4-BE49-F238E27FC236}">
                  <a16:creationId xmlns:a16="http://schemas.microsoft.com/office/drawing/2014/main" id="{1812566A-1756-4C64-B2CF-F5E60DEBC2AE}"/>
                </a:ext>
              </a:extLst>
            </p:cNvPr>
            <p:cNvSpPr/>
            <p:nvPr/>
          </p:nvSpPr>
          <p:spPr>
            <a:xfrm rot="21027272">
              <a:off x="2496752" y="4762500"/>
              <a:ext cx="160723" cy="641826"/>
            </a:xfrm>
            <a:prstGeom prst="moon">
              <a:avLst>
                <a:gd name="adj" fmla="val 87500"/>
              </a:avLst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6" name="月 995">
              <a:extLst>
                <a:ext uri="{FF2B5EF4-FFF2-40B4-BE49-F238E27FC236}">
                  <a16:creationId xmlns:a16="http://schemas.microsoft.com/office/drawing/2014/main" id="{9958274A-4C9E-4D92-BB3A-3102AE3A6E59}"/>
                </a:ext>
              </a:extLst>
            </p:cNvPr>
            <p:cNvSpPr/>
            <p:nvPr/>
          </p:nvSpPr>
          <p:spPr>
            <a:xfrm rot="21317621">
              <a:off x="2314575" y="4678679"/>
              <a:ext cx="133950" cy="588647"/>
            </a:xfrm>
            <a:prstGeom prst="moon">
              <a:avLst>
                <a:gd name="adj" fmla="val 87500"/>
              </a:avLst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7" name="月 996">
              <a:extLst>
                <a:ext uri="{FF2B5EF4-FFF2-40B4-BE49-F238E27FC236}">
                  <a16:creationId xmlns:a16="http://schemas.microsoft.com/office/drawing/2014/main" id="{2A1C4E2A-307E-462C-8058-2D708102E03E}"/>
                </a:ext>
              </a:extLst>
            </p:cNvPr>
            <p:cNvSpPr/>
            <p:nvPr/>
          </p:nvSpPr>
          <p:spPr>
            <a:xfrm rot="21311786">
              <a:off x="2138363" y="4619625"/>
              <a:ext cx="119662" cy="457200"/>
            </a:xfrm>
            <a:prstGeom prst="moon">
              <a:avLst>
                <a:gd name="adj" fmla="val 87500"/>
              </a:avLst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8" name="月 997">
              <a:extLst>
                <a:ext uri="{FF2B5EF4-FFF2-40B4-BE49-F238E27FC236}">
                  <a16:creationId xmlns:a16="http://schemas.microsoft.com/office/drawing/2014/main" id="{994BE82C-0B24-420D-87F2-233A3492031C}"/>
                </a:ext>
              </a:extLst>
            </p:cNvPr>
            <p:cNvSpPr/>
            <p:nvPr/>
          </p:nvSpPr>
          <p:spPr>
            <a:xfrm rot="21385336">
              <a:off x="1994006" y="4492942"/>
              <a:ext cx="89888" cy="347662"/>
            </a:xfrm>
            <a:prstGeom prst="moon">
              <a:avLst>
                <a:gd name="adj" fmla="val 87500"/>
              </a:avLst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EAF29796-740F-4424-A104-B0AA9DB98748}"/>
                </a:ext>
              </a:extLst>
            </p:cNvPr>
            <p:cNvGrpSpPr/>
            <p:nvPr/>
          </p:nvGrpSpPr>
          <p:grpSpPr>
            <a:xfrm flipH="1">
              <a:off x="3606112" y="4492943"/>
              <a:ext cx="663469" cy="911384"/>
              <a:chOff x="2294044" y="4492943"/>
              <a:chExt cx="663469" cy="911384"/>
            </a:xfrm>
            <a:solidFill>
              <a:srgbClr val="FFC000">
                <a:lumMod val="75000"/>
              </a:srgbClr>
            </a:solidFill>
          </p:grpSpPr>
          <p:sp>
            <p:nvSpPr>
              <p:cNvPr id="1016" name="月 1015">
                <a:extLst>
                  <a:ext uri="{FF2B5EF4-FFF2-40B4-BE49-F238E27FC236}">
                    <a16:creationId xmlns:a16="http://schemas.microsoft.com/office/drawing/2014/main" id="{B5C6626B-8F64-4F2E-BCEE-B027764D63D3}"/>
                  </a:ext>
                </a:extLst>
              </p:cNvPr>
              <p:cNvSpPr/>
              <p:nvPr/>
            </p:nvSpPr>
            <p:spPr>
              <a:xfrm rot="21027272">
                <a:off x="2796790" y="4762501"/>
                <a:ext cx="160723" cy="641826"/>
              </a:xfrm>
              <a:prstGeom prst="moon">
                <a:avLst>
                  <a:gd name="adj" fmla="val 875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7" name="月 1016">
                <a:extLst>
                  <a:ext uri="{FF2B5EF4-FFF2-40B4-BE49-F238E27FC236}">
                    <a16:creationId xmlns:a16="http://schemas.microsoft.com/office/drawing/2014/main" id="{BA65724E-CD4D-45DC-ABC4-A8B203682D30}"/>
                  </a:ext>
                </a:extLst>
              </p:cNvPr>
              <p:cNvSpPr/>
              <p:nvPr/>
            </p:nvSpPr>
            <p:spPr>
              <a:xfrm rot="21317621">
                <a:off x="2614613" y="4678680"/>
                <a:ext cx="133950" cy="588647"/>
              </a:xfrm>
              <a:prstGeom prst="moon">
                <a:avLst>
                  <a:gd name="adj" fmla="val 875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8" name="月 1017">
                <a:extLst>
                  <a:ext uri="{FF2B5EF4-FFF2-40B4-BE49-F238E27FC236}">
                    <a16:creationId xmlns:a16="http://schemas.microsoft.com/office/drawing/2014/main" id="{A0AF3EA2-F597-4D86-B7F2-73760E61D54B}"/>
                  </a:ext>
                </a:extLst>
              </p:cNvPr>
              <p:cNvSpPr/>
              <p:nvPr/>
            </p:nvSpPr>
            <p:spPr>
              <a:xfrm rot="21311786">
                <a:off x="2438401" y="4619626"/>
                <a:ext cx="119662" cy="457200"/>
              </a:xfrm>
              <a:prstGeom prst="moon">
                <a:avLst>
                  <a:gd name="adj" fmla="val 875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9" name="月 1018">
                <a:extLst>
                  <a:ext uri="{FF2B5EF4-FFF2-40B4-BE49-F238E27FC236}">
                    <a16:creationId xmlns:a16="http://schemas.microsoft.com/office/drawing/2014/main" id="{702F092A-A24E-41A4-8310-FE0285E7E50D}"/>
                  </a:ext>
                </a:extLst>
              </p:cNvPr>
              <p:cNvSpPr/>
              <p:nvPr/>
            </p:nvSpPr>
            <p:spPr>
              <a:xfrm rot="21385336">
                <a:off x="2294044" y="4492943"/>
                <a:ext cx="89888" cy="347662"/>
              </a:xfrm>
              <a:prstGeom prst="moon">
                <a:avLst>
                  <a:gd name="adj" fmla="val 87500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00" name="テキスト ボックス 999">
              <a:extLst>
                <a:ext uri="{FF2B5EF4-FFF2-40B4-BE49-F238E27FC236}">
                  <a16:creationId xmlns:a16="http://schemas.microsoft.com/office/drawing/2014/main" id="{9CF699FB-4667-4EFA-AE0F-F1F174175847}"/>
                </a:ext>
              </a:extLst>
            </p:cNvPr>
            <p:cNvSpPr txBox="1"/>
            <p:nvPr/>
          </p:nvSpPr>
          <p:spPr>
            <a:xfrm rot="5400000">
              <a:off x="2769863" y="4699698"/>
              <a:ext cx="720192" cy="74420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 w="6350">
                    <a:solidFill>
                      <a:prstClr val="white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高崎</a:t>
              </a:r>
              <a:endParaRPr kumimoji="0" lang="en-US" altLang="ja-JP" sz="1800" b="1" i="0" u="none" strike="noStrike" kern="0" cap="none" spc="0" normalizeH="0" baseline="0" noProof="0" dirty="0">
                <a:ln w="6350">
                  <a:solidFill>
                    <a:prstClr val="white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 w="6350">
                    <a:solidFill>
                      <a:prstClr val="white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だるま</a:t>
              </a:r>
              <a:endParaRPr kumimoji="0" lang="en-US" altLang="ja-JP" sz="1800" b="1" i="0" u="none" strike="noStrike" kern="0" cap="none" spc="0" normalizeH="0" baseline="0" noProof="0" dirty="0">
                <a:ln w="6350">
                  <a:solidFill>
                    <a:prstClr val="white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 w="6350">
                    <a:solidFill>
                      <a:prstClr val="white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市</a:t>
              </a:r>
            </a:p>
          </p:txBody>
        </p:sp>
        <p:sp>
          <p:nvSpPr>
            <p:cNvPr id="1001" name="フリーフォーム: 図形 1000">
              <a:extLst>
                <a:ext uri="{FF2B5EF4-FFF2-40B4-BE49-F238E27FC236}">
                  <a16:creationId xmlns:a16="http://schemas.microsoft.com/office/drawing/2014/main" id="{1050BE3F-769C-45FB-8026-C0EDD5E538C2}"/>
                </a:ext>
              </a:extLst>
            </p:cNvPr>
            <p:cNvSpPr/>
            <p:nvPr/>
          </p:nvSpPr>
          <p:spPr>
            <a:xfrm rot="19590816">
              <a:off x="2371952" y="3863695"/>
              <a:ext cx="544008" cy="612027"/>
            </a:xfrm>
            <a:custGeom>
              <a:avLst/>
              <a:gdLst>
                <a:gd name="connsiteX0" fmla="*/ 79132 w 544008"/>
                <a:gd name="connsiteY0" fmla="*/ 304805 h 612027"/>
                <a:gd name="connsiteX1" fmla="*/ 82990 w 544008"/>
                <a:gd name="connsiteY1" fmla="*/ 332762 h 612027"/>
                <a:gd name="connsiteX2" fmla="*/ 84018 w 544008"/>
                <a:gd name="connsiteY2" fmla="*/ 335106 h 612027"/>
                <a:gd name="connsiteX3" fmla="*/ 227720 w 544008"/>
                <a:gd name="connsiteY3" fmla="*/ 0 h 612027"/>
                <a:gd name="connsiteX4" fmla="*/ 71848 w 544008"/>
                <a:gd name="connsiteY4" fmla="*/ 252005 h 612027"/>
                <a:gd name="connsiteX5" fmla="*/ 78992 w 544008"/>
                <a:gd name="connsiteY5" fmla="*/ 303784 h 612027"/>
                <a:gd name="connsiteX6" fmla="*/ 83723 w 544008"/>
                <a:gd name="connsiteY6" fmla="*/ 256460 h 612027"/>
                <a:gd name="connsiteX7" fmla="*/ 102240 w 544008"/>
                <a:gd name="connsiteY7" fmla="*/ 214437 h 612027"/>
                <a:gd name="connsiteX8" fmla="*/ 544008 w 544008"/>
                <a:gd name="connsiteY8" fmla="*/ 237387 h 612027"/>
                <a:gd name="connsiteX9" fmla="*/ 232037 w 544008"/>
                <a:gd name="connsiteY9" fmla="*/ 300302 h 612027"/>
                <a:gd name="connsiteX10" fmla="*/ 296168 w 544008"/>
                <a:gd name="connsiteY10" fmla="*/ 612026 h 612027"/>
                <a:gd name="connsiteX11" fmla="*/ 296166 w 544008"/>
                <a:gd name="connsiteY11" fmla="*/ 612027 h 612027"/>
                <a:gd name="connsiteX12" fmla="*/ 182184 w 544008"/>
                <a:gd name="connsiteY12" fmla="*/ 515460 h 612027"/>
                <a:gd name="connsiteX13" fmla="*/ 163937 w 544008"/>
                <a:gd name="connsiteY13" fmla="*/ 492745 h 612027"/>
                <a:gd name="connsiteX14" fmla="*/ 139081 w 544008"/>
                <a:gd name="connsiteY14" fmla="*/ 484207 h 612027"/>
                <a:gd name="connsiteX15" fmla="*/ 0 w 544008"/>
                <a:gd name="connsiteY15" fmla="*/ 252005 h 612027"/>
                <a:gd name="connsiteX16" fmla="*/ 227720 w 544008"/>
                <a:gd name="connsiteY16" fmla="*/ 0 h 612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44008" h="612027">
                  <a:moveTo>
                    <a:pt x="79132" y="304805"/>
                  </a:moveTo>
                  <a:lnTo>
                    <a:pt x="82990" y="332762"/>
                  </a:lnTo>
                  <a:lnTo>
                    <a:pt x="84018" y="335106"/>
                  </a:lnTo>
                  <a:close/>
                  <a:moveTo>
                    <a:pt x="227720" y="0"/>
                  </a:moveTo>
                  <a:cubicBezTo>
                    <a:pt x="133757" y="40369"/>
                    <a:pt x="71848" y="140461"/>
                    <a:pt x="71848" y="252005"/>
                  </a:cubicBezTo>
                  <a:lnTo>
                    <a:pt x="78992" y="303784"/>
                  </a:lnTo>
                  <a:lnTo>
                    <a:pt x="83723" y="256460"/>
                  </a:lnTo>
                  <a:cubicBezTo>
                    <a:pt x="87556" y="241466"/>
                    <a:pt x="93685" y="227369"/>
                    <a:pt x="102240" y="214437"/>
                  </a:cubicBezTo>
                  <a:cubicBezTo>
                    <a:pt x="170679" y="110983"/>
                    <a:pt x="368465" y="121258"/>
                    <a:pt x="544008" y="237387"/>
                  </a:cubicBezTo>
                  <a:cubicBezTo>
                    <a:pt x="403192" y="198206"/>
                    <a:pt x="283626" y="222319"/>
                    <a:pt x="232037" y="300302"/>
                  </a:cubicBezTo>
                  <a:cubicBezTo>
                    <a:pt x="180448" y="378285"/>
                    <a:pt x="205026" y="497757"/>
                    <a:pt x="296168" y="612026"/>
                  </a:cubicBezTo>
                  <a:lnTo>
                    <a:pt x="296166" y="612027"/>
                  </a:lnTo>
                  <a:cubicBezTo>
                    <a:pt x="252281" y="582995"/>
                    <a:pt x="213940" y="550095"/>
                    <a:pt x="182184" y="515460"/>
                  </a:cubicBezTo>
                  <a:lnTo>
                    <a:pt x="163937" y="492745"/>
                  </a:lnTo>
                  <a:lnTo>
                    <a:pt x="139081" y="484207"/>
                  </a:lnTo>
                  <a:cubicBezTo>
                    <a:pt x="57349" y="445950"/>
                    <a:pt x="0" y="356389"/>
                    <a:pt x="0" y="252005"/>
                  </a:cubicBezTo>
                  <a:cubicBezTo>
                    <a:pt x="0" y="112826"/>
                    <a:pt x="101954" y="0"/>
                    <a:pt x="22772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2" name="フリーフォーム: 図形 1001">
              <a:extLst>
                <a:ext uri="{FF2B5EF4-FFF2-40B4-BE49-F238E27FC236}">
                  <a16:creationId xmlns:a16="http://schemas.microsoft.com/office/drawing/2014/main" id="{AF46E577-F2AA-44FD-A39B-06941F7D1206}"/>
                </a:ext>
              </a:extLst>
            </p:cNvPr>
            <p:cNvSpPr/>
            <p:nvPr/>
          </p:nvSpPr>
          <p:spPr>
            <a:xfrm rot="2009184" flipH="1">
              <a:off x="3350989" y="3863696"/>
              <a:ext cx="544008" cy="612027"/>
            </a:xfrm>
            <a:custGeom>
              <a:avLst/>
              <a:gdLst>
                <a:gd name="connsiteX0" fmla="*/ 79132 w 544008"/>
                <a:gd name="connsiteY0" fmla="*/ 304805 h 612027"/>
                <a:gd name="connsiteX1" fmla="*/ 82990 w 544008"/>
                <a:gd name="connsiteY1" fmla="*/ 332762 h 612027"/>
                <a:gd name="connsiteX2" fmla="*/ 84018 w 544008"/>
                <a:gd name="connsiteY2" fmla="*/ 335106 h 612027"/>
                <a:gd name="connsiteX3" fmla="*/ 227720 w 544008"/>
                <a:gd name="connsiteY3" fmla="*/ 0 h 612027"/>
                <a:gd name="connsiteX4" fmla="*/ 71848 w 544008"/>
                <a:gd name="connsiteY4" fmla="*/ 252005 h 612027"/>
                <a:gd name="connsiteX5" fmla="*/ 78992 w 544008"/>
                <a:gd name="connsiteY5" fmla="*/ 303784 h 612027"/>
                <a:gd name="connsiteX6" fmla="*/ 83723 w 544008"/>
                <a:gd name="connsiteY6" fmla="*/ 256460 h 612027"/>
                <a:gd name="connsiteX7" fmla="*/ 102240 w 544008"/>
                <a:gd name="connsiteY7" fmla="*/ 214437 h 612027"/>
                <a:gd name="connsiteX8" fmla="*/ 544008 w 544008"/>
                <a:gd name="connsiteY8" fmla="*/ 237387 h 612027"/>
                <a:gd name="connsiteX9" fmla="*/ 232037 w 544008"/>
                <a:gd name="connsiteY9" fmla="*/ 300302 h 612027"/>
                <a:gd name="connsiteX10" fmla="*/ 296168 w 544008"/>
                <a:gd name="connsiteY10" fmla="*/ 612026 h 612027"/>
                <a:gd name="connsiteX11" fmla="*/ 296166 w 544008"/>
                <a:gd name="connsiteY11" fmla="*/ 612027 h 612027"/>
                <a:gd name="connsiteX12" fmla="*/ 182184 w 544008"/>
                <a:gd name="connsiteY12" fmla="*/ 515460 h 612027"/>
                <a:gd name="connsiteX13" fmla="*/ 163937 w 544008"/>
                <a:gd name="connsiteY13" fmla="*/ 492745 h 612027"/>
                <a:gd name="connsiteX14" fmla="*/ 139081 w 544008"/>
                <a:gd name="connsiteY14" fmla="*/ 484207 h 612027"/>
                <a:gd name="connsiteX15" fmla="*/ 0 w 544008"/>
                <a:gd name="connsiteY15" fmla="*/ 252005 h 612027"/>
                <a:gd name="connsiteX16" fmla="*/ 227720 w 544008"/>
                <a:gd name="connsiteY16" fmla="*/ 0 h 612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44008" h="612027">
                  <a:moveTo>
                    <a:pt x="79132" y="304805"/>
                  </a:moveTo>
                  <a:lnTo>
                    <a:pt x="82990" y="332762"/>
                  </a:lnTo>
                  <a:lnTo>
                    <a:pt x="84018" y="335106"/>
                  </a:lnTo>
                  <a:close/>
                  <a:moveTo>
                    <a:pt x="227720" y="0"/>
                  </a:moveTo>
                  <a:cubicBezTo>
                    <a:pt x="133757" y="40369"/>
                    <a:pt x="71848" y="140461"/>
                    <a:pt x="71848" y="252005"/>
                  </a:cubicBezTo>
                  <a:lnTo>
                    <a:pt x="78992" y="303784"/>
                  </a:lnTo>
                  <a:lnTo>
                    <a:pt x="83723" y="256460"/>
                  </a:lnTo>
                  <a:cubicBezTo>
                    <a:pt x="87556" y="241466"/>
                    <a:pt x="93685" y="227369"/>
                    <a:pt x="102240" y="214437"/>
                  </a:cubicBezTo>
                  <a:cubicBezTo>
                    <a:pt x="170679" y="110983"/>
                    <a:pt x="368465" y="121258"/>
                    <a:pt x="544008" y="237387"/>
                  </a:cubicBezTo>
                  <a:cubicBezTo>
                    <a:pt x="403192" y="198206"/>
                    <a:pt x="283626" y="222319"/>
                    <a:pt x="232037" y="300302"/>
                  </a:cubicBezTo>
                  <a:cubicBezTo>
                    <a:pt x="180448" y="378285"/>
                    <a:pt x="205026" y="497757"/>
                    <a:pt x="296168" y="612026"/>
                  </a:cubicBezTo>
                  <a:lnTo>
                    <a:pt x="296166" y="612027"/>
                  </a:lnTo>
                  <a:cubicBezTo>
                    <a:pt x="252281" y="582995"/>
                    <a:pt x="213940" y="550095"/>
                    <a:pt x="182184" y="515460"/>
                  </a:cubicBezTo>
                  <a:lnTo>
                    <a:pt x="163937" y="492745"/>
                  </a:lnTo>
                  <a:lnTo>
                    <a:pt x="139081" y="484207"/>
                  </a:lnTo>
                  <a:cubicBezTo>
                    <a:pt x="57349" y="445950"/>
                    <a:pt x="0" y="356389"/>
                    <a:pt x="0" y="252005"/>
                  </a:cubicBezTo>
                  <a:cubicBezTo>
                    <a:pt x="0" y="112826"/>
                    <a:pt x="101954" y="0"/>
                    <a:pt x="22772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9F9523B3-06CF-43C0-B419-30B064580307}"/>
                </a:ext>
              </a:extLst>
            </p:cNvPr>
            <p:cNvSpPr/>
            <p:nvPr/>
          </p:nvSpPr>
          <p:spPr>
            <a:xfrm>
              <a:off x="2891388" y="4310203"/>
              <a:ext cx="469032" cy="136586"/>
            </a:xfrm>
            <a:custGeom>
              <a:avLst/>
              <a:gdLst>
                <a:gd name="connsiteX0" fmla="*/ 500171 w 572856"/>
                <a:gd name="connsiteY0" fmla="*/ 0 h 136792"/>
                <a:gd name="connsiteX1" fmla="*/ 538658 w 572856"/>
                <a:gd name="connsiteY1" fmla="*/ 0 h 136792"/>
                <a:gd name="connsiteX2" fmla="*/ 572856 w 572856"/>
                <a:gd name="connsiteY2" fmla="*/ 136792 h 136792"/>
                <a:gd name="connsiteX3" fmla="*/ 531632 w 572856"/>
                <a:gd name="connsiteY3" fmla="*/ 136792 h 136792"/>
                <a:gd name="connsiteX4" fmla="*/ 433328 w 572856"/>
                <a:gd name="connsiteY4" fmla="*/ 0 h 136792"/>
                <a:gd name="connsiteX5" fmla="*/ 464121 w 572856"/>
                <a:gd name="connsiteY5" fmla="*/ 0 h 136792"/>
                <a:gd name="connsiteX6" fmla="*/ 495582 w 572856"/>
                <a:gd name="connsiteY6" fmla="*/ 136792 h 136792"/>
                <a:gd name="connsiteX7" fmla="*/ 464789 w 572856"/>
                <a:gd name="connsiteY7" fmla="*/ 136792 h 136792"/>
                <a:gd name="connsiteX8" fmla="*/ 360045 w 572856"/>
                <a:gd name="connsiteY8" fmla="*/ 0 h 136792"/>
                <a:gd name="connsiteX9" fmla="*/ 397278 w 572856"/>
                <a:gd name="connsiteY9" fmla="*/ 0 h 136792"/>
                <a:gd name="connsiteX10" fmla="*/ 428739 w 572856"/>
                <a:gd name="connsiteY10" fmla="*/ 136792 h 136792"/>
                <a:gd name="connsiteX11" fmla="*/ 385347 w 572856"/>
                <a:gd name="connsiteY11" fmla="*/ 136792 h 136792"/>
                <a:gd name="connsiteX12" fmla="*/ 298833 w 572856"/>
                <a:gd name="connsiteY12" fmla="*/ 0 h 136792"/>
                <a:gd name="connsiteX13" fmla="*/ 324495 w 572856"/>
                <a:gd name="connsiteY13" fmla="*/ 0 h 136792"/>
                <a:gd name="connsiteX14" fmla="*/ 338813 w 572856"/>
                <a:gd name="connsiteY14" fmla="*/ 136792 h 136792"/>
                <a:gd name="connsiteX15" fmla="*/ 305370 w 572856"/>
                <a:gd name="connsiteY15" fmla="*/ 136792 h 136792"/>
                <a:gd name="connsiteX16" fmla="*/ 229312 w 572856"/>
                <a:gd name="connsiteY16" fmla="*/ 0 h 136792"/>
                <a:gd name="connsiteX17" fmla="*/ 254975 w 572856"/>
                <a:gd name="connsiteY17" fmla="*/ 0 h 136792"/>
                <a:gd name="connsiteX18" fmla="*/ 248437 w 572856"/>
                <a:gd name="connsiteY18" fmla="*/ 136792 h 136792"/>
                <a:gd name="connsiteX19" fmla="*/ 214994 w 572856"/>
                <a:gd name="connsiteY19" fmla="*/ 136792 h 136792"/>
                <a:gd name="connsiteX20" fmla="*/ 165027 w 572856"/>
                <a:gd name="connsiteY20" fmla="*/ 0 h 136792"/>
                <a:gd name="connsiteX21" fmla="*/ 193761 w 572856"/>
                <a:gd name="connsiteY21" fmla="*/ 0 h 136792"/>
                <a:gd name="connsiteX22" fmla="*/ 168459 w 572856"/>
                <a:gd name="connsiteY22" fmla="*/ 136792 h 136792"/>
                <a:gd name="connsiteX23" fmla="*/ 133566 w 572856"/>
                <a:gd name="connsiteY23" fmla="*/ 136792 h 136792"/>
                <a:gd name="connsiteX24" fmla="*/ 98866 w 572856"/>
                <a:gd name="connsiteY24" fmla="*/ 0 h 136792"/>
                <a:gd name="connsiteX25" fmla="*/ 128977 w 572856"/>
                <a:gd name="connsiteY25" fmla="*/ 0 h 136792"/>
                <a:gd name="connsiteX26" fmla="*/ 97515 w 572856"/>
                <a:gd name="connsiteY26" fmla="*/ 136792 h 136792"/>
                <a:gd name="connsiteX27" fmla="*/ 67405 w 572856"/>
                <a:gd name="connsiteY27" fmla="*/ 136792 h 136792"/>
                <a:gd name="connsiteX28" fmla="*/ 34198 w 572856"/>
                <a:gd name="connsiteY28" fmla="*/ 0 h 136792"/>
                <a:gd name="connsiteX29" fmla="*/ 62816 w 572856"/>
                <a:gd name="connsiteY29" fmla="*/ 0 h 136792"/>
                <a:gd name="connsiteX30" fmla="*/ 31354 w 572856"/>
                <a:gd name="connsiteY30" fmla="*/ 136792 h 136792"/>
                <a:gd name="connsiteX31" fmla="*/ 0 w 572856"/>
                <a:gd name="connsiteY31" fmla="*/ 136792 h 136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72856" h="136792">
                  <a:moveTo>
                    <a:pt x="500171" y="0"/>
                  </a:moveTo>
                  <a:lnTo>
                    <a:pt x="538658" y="0"/>
                  </a:lnTo>
                  <a:lnTo>
                    <a:pt x="572856" y="136792"/>
                  </a:lnTo>
                  <a:lnTo>
                    <a:pt x="531632" y="136792"/>
                  </a:lnTo>
                  <a:close/>
                  <a:moveTo>
                    <a:pt x="433328" y="0"/>
                  </a:moveTo>
                  <a:lnTo>
                    <a:pt x="464121" y="0"/>
                  </a:lnTo>
                  <a:lnTo>
                    <a:pt x="495582" y="136792"/>
                  </a:lnTo>
                  <a:lnTo>
                    <a:pt x="464789" y="136792"/>
                  </a:lnTo>
                  <a:close/>
                  <a:moveTo>
                    <a:pt x="360045" y="0"/>
                  </a:moveTo>
                  <a:lnTo>
                    <a:pt x="397278" y="0"/>
                  </a:lnTo>
                  <a:lnTo>
                    <a:pt x="428739" y="136792"/>
                  </a:lnTo>
                  <a:lnTo>
                    <a:pt x="385347" y="136792"/>
                  </a:lnTo>
                  <a:close/>
                  <a:moveTo>
                    <a:pt x="298833" y="0"/>
                  </a:moveTo>
                  <a:lnTo>
                    <a:pt x="324495" y="0"/>
                  </a:lnTo>
                  <a:lnTo>
                    <a:pt x="338813" y="136792"/>
                  </a:lnTo>
                  <a:lnTo>
                    <a:pt x="305370" y="136792"/>
                  </a:lnTo>
                  <a:close/>
                  <a:moveTo>
                    <a:pt x="229312" y="0"/>
                  </a:moveTo>
                  <a:lnTo>
                    <a:pt x="254975" y="0"/>
                  </a:lnTo>
                  <a:lnTo>
                    <a:pt x="248437" y="136792"/>
                  </a:lnTo>
                  <a:lnTo>
                    <a:pt x="214994" y="136792"/>
                  </a:lnTo>
                  <a:close/>
                  <a:moveTo>
                    <a:pt x="165027" y="0"/>
                  </a:moveTo>
                  <a:lnTo>
                    <a:pt x="193761" y="0"/>
                  </a:lnTo>
                  <a:lnTo>
                    <a:pt x="168459" y="136792"/>
                  </a:lnTo>
                  <a:lnTo>
                    <a:pt x="133566" y="136792"/>
                  </a:lnTo>
                  <a:close/>
                  <a:moveTo>
                    <a:pt x="98866" y="0"/>
                  </a:moveTo>
                  <a:lnTo>
                    <a:pt x="128977" y="0"/>
                  </a:lnTo>
                  <a:lnTo>
                    <a:pt x="97515" y="136792"/>
                  </a:lnTo>
                  <a:lnTo>
                    <a:pt x="67405" y="136792"/>
                  </a:lnTo>
                  <a:close/>
                  <a:moveTo>
                    <a:pt x="34198" y="0"/>
                  </a:moveTo>
                  <a:lnTo>
                    <a:pt x="62816" y="0"/>
                  </a:lnTo>
                  <a:lnTo>
                    <a:pt x="31354" y="136792"/>
                  </a:lnTo>
                  <a:lnTo>
                    <a:pt x="0" y="136792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4" name="楕円 1003">
              <a:extLst>
                <a:ext uri="{FF2B5EF4-FFF2-40B4-BE49-F238E27FC236}">
                  <a16:creationId xmlns:a16="http://schemas.microsoft.com/office/drawing/2014/main" id="{86C4D771-3078-4C08-BDFE-B4D4FDF1C411}"/>
                </a:ext>
              </a:extLst>
            </p:cNvPr>
            <p:cNvSpPr/>
            <p:nvPr/>
          </p:nvSpPr>
          <p:spPr>
            <a:xfrm>
              <a:off x="2306345" y="3357563"/>
              <a:ext cx="699440" cy="578598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5" name="楕円 1004">
              <a:extLst>
                <a:ext uri="{FF2B5EF4-FFF2-40B4-BE49-F238E27FC236}">
                  <a16:creationId xmlns:a16="http://schemas.microsoft.com/office/drawing/2014/main" id="{11583E96-3C25-47EC-A5EB-0063E76F16C6}"/>
                </a:ext>
              </a:extLst>
            </p:cNvPr>
            <p:cNvSpPr/>
            <p:nvPr/>
          </p:nvSpPr>
          <p:spPr>
            <a:xfrm>
              <a:off x="3260109" y="3357563"/>
              <a:ext cx="699440" cy="578598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241EEC26-A639-4A15-94D2-6BF72DE094DF}"/>
                </a:ext>
              </a:extLst>
            </p:cNvPr>
            <p:cNvGrpSpPr/>
            <p:nvPr/>
          </p:nvGrpSpPr>
          <p:grpSpPr>
            <a:xfrm>
              <a:off x="2468917" y="3439277"/>
              <a:ext cx="437090" cy="437088"/>
              <a:chOff x="2501005" y="3425994"/>
              <a:chExt cx="463653" cy="463653"/>
            </a:xfrm>
          </p:grpSpPr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2DF939E9-33A2-4971-B0D1-0972C27B4C7E}"/>
                  </a:ext>
                </a:extLst>
              </p:cNvPr>
              <p:cNvSpPr/>
              <p:nvPr/>
            </p:nvSpPr>
            <p:spPr>
              <a:xfrm>
                <a:off x="2501005" y="3425994"/>
                <a:ext cx="463653" cy="4636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5" name="楕円 1014">
                <a:extLst>
                  <a:ext uri="{FF2B5EF4-FFF2-40B4-BE49-F238E27FC236}">
                    <a16:creationId xmlns:a16="http://schemas.microsoft.com/office/drawing/2014/main" id="{550E6E51-D4B1-43D5-A4AC-F03C6A30F794}"/>
                  </a:ext>
                </a:extLst>
              </p:cNvPr>
              <p:cNvSpPr/>
              <p:nvPr/>
            </p:nvSpPr>
            <p:spPr>
              <a:xfrm>
                <a:off x="2583553" y="3508544"/>
                <a:ext cx="298556" cy="29855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7" name="グループ化 1006">
              <a:extLst>
                <a:ext uri="{FF2B5EF4-FFF2-40B4-BE49-F238E27FC236}">
                  <a16:creationId xmlns:a16="http://schemas.microsoft.com/office/drawing/2014/main" id="{D91EC13C-A7DA-4078-A01C-22C9A9B28831}"/>
                </a:ext>
              </a:extLst>
            </p:cNvPr>
            <p:cNvGrpSpPr/>
            <p:nvPr/>
          </p:nvGrpSpPr>
          <p:grpSpPr>
            <a:xfrm>
              <a:off x="3350050" y="3439277"/>
              <a:ext cx="437090" cy="437088"/>
              <a:chOff x="3295547" y="3425994"/>
              <a:chExt cx="463653" cy="463653"/>
            </a:xfrm>
          </p:grpSpPr>
          <p:sp>
            <p:nvSpPr>
              <p:cNvPr id="1012" name="楕円 1011">
                <a:extLst>
                  <a:ext uri="{FF2B5EF4-FFF2-40B4-BE49-F238E27FC236}">
                    <a16:creationId xmlns:a16="http://schemas.microsoft.com/office/drawing/2014/main" id="{AB421B51-D540-4EC1-AA34-5DB5F2CDE928}"/>
                  </a:ext>
                </a:extLst>
              </p:cNvPr>
              <p:cNvSpPr/>
              <p:nvPr/>
            </p:nvSpPr>
            <p:spPr>
              <a:xfrm>
                <a:off x="3295547" y="3425994"/>
                <a:ext cx="463653" cy="4636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3" name="楕円 1012">
                <a:extLst>
                  <a:ext uri="{FF2B5EF4-FFF2-40B4-BE49-F238E27FC236}">
                    <a16:creationId xmlns:a16="http://schemas.microsoft.com/office/drawing/2014/main" id="{4599D4BD-2F29-448F-A9F4-FBA5EE0657E2}"/>
                  </a:ext>
                </a:extLst>
              </p:cNvPr>
              <p:cNvSpPr/>
              <p:nvPr/>
            </p:nvSpPr>
            <p:spPr>
              <a:xfrm>
                <a:off x="3378095" y="3508544"/>
                <a:ext cx="298556" cy="29855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08" name="フリーフォーム: 図形 1007">
              <a:extLst>
                <a:ext uri="{FF2B5EF4-FFF2-40B4-BE49-F238E27FC236}">
                  <a16:creationId xmlns:a16="http://schemas.microsoft.com/office/drawing/2014/main" id="{F5E1CC77-7736-4335-9DD5-31B4E040E3A1}"/>
                </a:ext>
              </a:extLst>
            </p:cNvPr>
            <p:cNvSpPr/>
            <p:nvPr/>
          </p:nvSpPr>
          <p:spPr>
            <a:xfrm>
              <a:off x="2282937" y="3143250"/>
              <a:ext cx="1697620" cy="599303"/>
            </a:xfrm>
            <a:custGeom>
              <a:avLst/>
              <a:gdLst>
                <a:gd name="connsiteX0" fmla="*/ 646001 w 1697620"/>
                <a:gd name="connsiteY0" fmla="*/ 0 h 599303"/>
                <a:gd name="connsiteX1" fmla="*/ 703150 w 1697620"/>
                <a:gd name="connsiteY1" fmla="*/ 0 h 599303"/>
                <a:gd name="connsiteX2" fmla="*/ 717438 w 1697620"/>
                <a:gd name="connsiteY2" fmla="*/ 14288 h 599303"/>
                <a:gd name="connsiteX3" fmla="*/ 717438 w 1697620"/>
                <a:gd name="connsiteY3" fmla="*/ 120963 h 599303"/>
                <a:gd name="connsiteX4" fmla="*/ 744218 w 1697620"/>
                <a:gd name="connsiteY4" fmla="*/ 134894 h 599303"/>
                <a:gd name="connsiteX5" fmla="*/ 814862 w 1697620"/>
                <a:gd name="connsiteY5" fmla="*/ 190757 h 599303"/>
                <a:gd name="connsiteX6" fmla="*/ 837800 w 1697620"/>
                <a:gd name="connsiteY6" fmla="*/ 217402 h 599303"/>
                <a:gd name="connsiteX7" fmla="*/ 839384 w 1697620"/>
                <a:gd name="connsiteY7" fmla="*/ 232465 h 599303"/>
                <a:gd name="connsiteX8" fmla="*/ 882758 w 1697620"/>
                <a:gd name="connsiteY8" fmla="*/ 190757 h 599303"/>
                <a:gd name="connsiteX9" fmla="*/ 953403 w 1697620"/>
                <a:gd name="connsiteY9" fmla="*/ 134894 h 599303"/>
                <a:gd name="connsiteX10" fmla="*/ 996838 w 1697620"/>
                <a:gd name="connsiteY10" fmla="*/ 112299 h 599303"/>
                <a:gd name="connsiteX11" fmla="*/ 996838 w 1697620"/>
                <a:gd name="connsiteY11" fmla="*/ 14288 h 599303"/>
                <a:gd name="connsiteX12" fmla="*/ 1011126 w 1697620"/>
                <a:gd name="connsiteY12" fmla="*/ 0 h 599303"/>
                <a:gd name="connsiteX13" fmla="*/ 1068275 w 1697620"/>
                <a:gd name="connsiteY13" fmla="*/ 0 h 599303"/>
                <a:gd name="connsiteX14" fmla="*/ 1082563 w 1697620"/>
                <a:gd name="connsiteY14" fmla="*/ 14288 h 599303"/>
                <a:gd name="connsiteX15" fmla="*/ 1082563 w 1697620"/>
                <a:gd name="connsiteY15" fmla="*/ 78411 h 599303"/>
                <a:gd name="connsiteX16" fmla="*/ 1124086 w 1697620"/>
                <a:gd name="connsiteY16" fmla="*/ 66058 h 599303"/>
                <a:gd name="connsiteX17" fmla="*/ 1220285 w 1697620"/>
                <a:gd name="connsiteY17" fmla="*/ 56763 h 599303"/>
                <a:gd name="connsiteX18" fmla="*/ 1697620 w 1697620"/>
                <a:gd name="connsiteY18" fmla="*/ 514248 h 599303"/>
                <a:gd name="connsiteX19" fmla="*/ 1691357 w 1697620"/>
                <a:gd name="connsiteY19" fmla="*/ 573798 h 599303"/>
                <a:gd name="connsiteX20" fmla="*/ 1685611 w 1697620"/>
                <a:gd name="connsiteY20" fmla="*/ 569254 h 599303"/>
                <a:gd name="connsiteX21" fmla="*/ 1514928 w 1697620"/>
                <a:gd name="connsiteY21" fmla="*/ 500418 h 599303"/>
                <a:gd name="connsiteX22" fmla="*/ 1514133 w 1697620"/>
                <a:gd name="connsiteY22" fmla="*/ 500341 h 599303"/>
                <a:gd name="connsiteX23" fmla="*/ 1513037 w 1697620"/>
                <a:gd name="connsiteY23" fmla="*/ 489564 h 599303"/>
                <a:gd name="connsiteX24" fmla="*/ 1142863 w 1697620"/>
                <a:gd name="connsiteY24" fmla="*/ 190501 h 599303"/>
                <a:gd name="connsiteX25" fmla="*/ 875683 w 1697620"/>
                <a:gd name="connsiteY25" fmla="*/ 300203 h 599303"/>
                <a:gd name="connsiteX26" fmla="*/ 848810 w 1697620"/>
                <a:gd name="connsiteY26" fmla="*/ 332489 h 599303"/>
                <a:gd name="connsiteX27" fmla="*/ 821938 w 1697620"/>
                <a:gd name="connsiteY27" fmla="*/ 300203 h 599303"/>
                <a:gd name="connsiteX28" fmla="*/ 554757 w 1697620"/>
                <a:gd name="connsiteY28" fmla="*/ 190501 h 599303"/>
                <a:gd name="connsiteX29" fmla="*/ 184584 w 1697620"/>
                <a:gd name="connsiteY29" fmla="*/ 489564 h 599303"/>
                <a:gd name="connsiteX30" fmla="*/ 182414 w 1697620"/>
                <a:gd name="connsiteY30" fmla="*/ 510894 h 599303"/>
                <a:gd name="connsiteX31" fmla="*/ 128028 w 1697620"/>
                <a:gd name="connsiteY31" fmla="*/ 527075 h 599303"/>
                <a:gd name="connsiteX32" fmla="*/ 46946 w 1697620"/>
                <a:gd name="connsiteY32" fmla="*/ 569254 h 599303"/>
                <a:gd name="connsiteX33" fmla="*/ 8946 w 1697620"/>
                <a:gd name="connsiteY33" fmla="*/ 599303 h 599303"/>
                <a:gd name="connsiteX34" fmla="*/ 0 w 1697620"/>
                <a:gd name="connsiteY34" fmla="*/ 514248 h 599303"/>
                <a:gd name="connsiteX35" fmla="*/ 477335 w 1697620"/>
                <a:gd name="connsiteY35" fmla="*/ 56763 h 599303"/>
                <a:gd name="connsiteX36" fmla="*/ 573535 w 1697620"/>
                <a:gd name="connsiteY36" fmla="*/ 66058 h 599303"/>
                <a:gd name="connsiteX37" fmla="*/ 631713 w 1697620"/>
                <a:gd name="connsiteY37" fmla="*/ 83366 h 599303"/>
                <a:gd name="connsiteX38" fmla="*/ 631713 w 1697620"/>
                <a:gd name="connsiteY38" fmla="*/ 14288 h 599303"/>
                <a:gd name="connsiteX39" fmla="*/ 646001 w 1697620"/>
                <a:gd name="connsiteY39" fmla="*/ 0 h 59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697620" h="599303">
                  <a:moveTo>
                    <a:pt x="646001" y="0"/>
                  </a:moveTo>
                  <a:lnTo>
                    <a:pt x="703150" y="0"/>
                  </a:lnTo>
                  <a:cubicBezTo>
                    <a:pt x="711041" y="0"/>
                    <a:pt x="717438" y="6397"/>
                    <a:pt x="717438" y="14288"/>
                  </a:cubicBezTo>
                  <a:lnTo>
                    <a:pt x="717438" y="120963"/>
                  </a:lnTo>
                  <a:lnTo>
                    <a:pt x="744218" y="134894"/>
                  </a:lnTo>
                  <a:cubicBezTo>
                    <a:pt x="769612" y="151337"/>
                    <a:pt x="793267" y="170060"/>
                    <a:pt x="814862" y="190757"/>
                  </a:cubicBezTo>
                  <a:lnTo>
                    <a:pt x="837800" y="217402"/>
                  </a:lnTo>
                  <a:lnTo>
                    <a:pt x="839384" y="232465"/>
                  </a:lnTo>
                  <a:lnTo>
                    <a:pt x="882758" y="190757"/>
                  </a:lnTo>
                  <a:cubicBezTo>
                    <a:pt x="904353" y="170060"/>
                    <a:pt x="928008" y="151337"/>
                    <a:pt x="953403" y="134894"/>
                  </a:cubicBezTo>
                  <a:lnTo>
                    <a:pt x="996838" y="112299"/>
                  </a:lnTo>
                  <a:lnTo>
                    <a:pt x="996838" y="14288"/>
                  </a:lnTo>
                  <a:cubicBezTo>
                    <a:pt x="996838" y="6397"/>
                    <a:pt x="1003235" y="0"/>
                    <a:pt x="1011126" y="0"/>
                  </a:cubicBezTo>
                  <a:lnTo>
                    <a:pt x="1068275" y="0"/>
                  </a:lnTo>
                  <a:cubicBezTo>
                    <a:pt x="1076166" y="0"/>
                    <a:pt x="1082563" y="6397"/>
                    <a:pt x="1082563" y="14288"/>
                  </a:cubicBezTo>
                  <a:lnTo>
                    <a:pt x="1082563" y="78411"/>
                  </a:lnTo>
                  <a:lnTo>
                    <a:pt x="1124086" y="66058"/>
                  </a:lnTo>
                  <a:cubicBezTo>
                    <a:pt x="1155159" y="59964"/>
                    <a:pt x="1187332" y="56763"/>
                    <a:pt x="1220285" y="56763"/>
                  </a:cubicBezTo>
                  <a:cubicBezTo>
                    <a:pt x="1483910" y="56763"/>
                    <a:pt x="1697620" y="261586"/>
                    <a:pt x="1697620" y="514248"/>
                  </a:cubicBezTo>
                  <a:lnTo>
                    <a:pt x="1691357" y="573798"/>
                  </a:lnTo>
                  <a:lnTo>
                    <a:pt x="1685611" y="569254"/>
                  </a:lnTo>
                  <a:cubicBezTo>
                    <a:pt x="1634822" y="536369"/>
                    <a:pt x="1577075" y="512606"/>
                    <a:pt x="1514928" y="500418"/>
                  </a:cubicBezTo>
                  <a:lnTo>
                    <a:pt x="1514133" y="500341"/>
                  </a:lnTo>
                  <a:lnTo>
                    <a:pt x="1513037" y="489564"/>
                  </a:lnTo>
                  <a:cubicBezTo>
                    <a:pt x="1477803" y="318890"/>
                    <a:pt x="1325459" y="190501"/>
                    <a:pt x="1142863" y="190501"/>
                  </a:cubicBezTo>
                  <a:cubicBezTo>
                    <a:pt x="1038523" y="190501"/>
                    <a:pt x="944060" y="232424"/>
                    <a:pt x="875683" y="300203"/>
                  </a:cubicBezTo>
                  <a:lnTo>
                    <a:pt x="848810" y="332489"/>
                  </a:lnTo>
                  <a:lnTo>
                    <a:pt x="821938" y="300203"/>
                  </a:lnTo>
                  <a:cubicBezTo>
                    <a:pt x="753560" y="232424"/>
                    <a:pt x="659098" y="190501"/>
                    <a:pt x="554757" y="190501"/>
                  </a:cubicBezTo>
                  <a:cubicBezTo>
                    <a:pt x="372161" y="190501"/>
                    <a:pt x="219817" y="318890"/>
                    <a:pt x="184584" y="489564"/>
                  </a:cubicBezTo>
                  <a:lnTo>
                    <a:pt x="182414" y="510894"/>
                  </a:lnTo>
                  <a:lnTo>
                    <a:pt x="128028" y="527075"/>
                  </a:lnTo>
                  <a:cubicBezTo>
                    <a:pt x="99474" y="538650"/>
                    <a:pt x="72340" y="552812"/>
                    <a:pt x="46946" y="569254"/>
                  </a:cubicBezTo>
                  <a:lnTo>
                    <a:pt x="8946" y="599303"/>
                  </a:lnTo>
                  <a:lnTo>
                    <a:pt x="0" y="514248"/>
                  </a:lnTo>
                  <a:cubicBezTo>
                    <a:pt x="0" y="261586"/>
                    <a:pt x="213710" y="56763"/>
                    <a:pt x="477335" y="56763"/>
                  </a:cubicBezTo>
                  <a:cubicBezTo>
                    <a:pt x="510288" y="56763"/>
                    <a:pt x="542462" y="59964"/>
                    <a:pt x="573535" y="66058"/>
                  </a:cubicBezTo>
                  <a:lnTo>
                    <a:pt x="631713" y="83366"/>
                  </a:lnTo>
                  <a:lnTo>
                    <a:pt x="631713" y="14288"/>
                  </a:lnTo>
                  <a:cubicBezTo>
                    <a:pt x="631713" y="6397"/>
                    <a:pt x="638110" y="0"/>
                    <a:pt x="64600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9" name="楕円 58">
              <a:extLst>
                <a:ext uri="{FF2B5EF4-FFF2-40B4-BE49-F238E27FC236}">
                  <a16:creationId xmlns:a16="http://schemas.microsoft.com/office/drawing/2014/main" id="{3D8AE465-5ED4-45A4-9591-2BECF79D89FE}"/>
                </a:ext>
              </a:extLst>
            </p:cNvPr>
            <p:cNvSpPr/>
            <p:nvPr/>
          </p:nvSpPr>
          <p:spPr>
            <a:xfrm>
              <a:off x="2800998" y="4125981"/>
              <a:ext cx="699440" cy="87455"/>
            </a:xfrm>
            <a:custGeom>
              <a:avLst/>
              <a:gdLst>
                <a:gd name="connsiteX0" fmla="*/ 0 w 699440"/>
                <a:gd name="connsiteY0" fmla="*/ 77738 h 155476"/>
                <a:gd name="connsiteX1" fmla="*/ 349720 w 699440"/>
                <a:gd name="connsiteY1" fmla="*/ 0 h 155476"/>
                <a:gd name="connsiteX2" fmla="*/ 699440 w 699440"/>
                <a:gd name="connsiteY2" fmla="*/ 77738 h 155476"/>
                <a:gd name="connsiteX3" fmla="*/ 349720 w 699440"/>
                <a:gd name="connsiteY3" fmla="*/ 155476 h 155476"/>
                <a:gd name="connsiteX4" fmla="*/ 0 w 699440"/>
                <a:gd name="connsiteY4" fmla="*/ 77738 h 155476"/>
                <a:gd name="connsiteX0" fmla="*/ 0 w 699440"/>
                <a:gd name="connsiteY0" fmla="*/ 77738 h 87455"/>
                <a:gd name="connsiteX1" fmla="*/ 349720 w 699440"/>
                <a:gd name="connsiteY1" fmla="*/ 0 h 87455"/>
                <a:gd name="connsiteX2" fmla="*/ 699440 w 699440"/>
                <a:gd name="connsiteY2" fmla="*/ 77738 h 87455"/>
                <a:gd name="connsiteX3" fmla="*/ 0 w 699440"/>
                <a:gd name="connsiteY3" fmla="*/ 77738 h 8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9440" h="87455">
                  <a:moveTo>
                    <a:pt x="0" y="77738"/>
                  </a:moveTo>
                  <a:cubicBezTo>
                    <a:pt x="0" y="34804"/>
                    <a:pt x="156575" y="0"/>
                    <a:pt x="349720" y="0"/>
                  </a:cubicBezTo>
                  <a:cubicBezTo>
                    <a:pt x="542865" y="0"/>
                    <a:pt x="699440" y="34804"/>
                    <a:pt x="699440" y="77738"/>
                  </a:cubicBezTo>
                  <a:cubicBezTo>
                    <a:pt x="641153" y="90694"/>
                    <a:pt x="58287" y="90694"/>
                    <a:pt x="0" y="77738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0" name="フリーフォーム: 図形 1009">
              <a:extLst>
                <a:ext uri="{FF2B5EF4-FFF2-40B4-BE49-F238E27FC236}">
                  <a16:creationId xmlns:a16="http://schemas.microsoft.com/office/drawing/2014/main" id="{C8D50887-FE90-45BE-AECD-4AD719518566}"/>
                </a:ext>
              </a:extLst>
            </p:cNvPr>
            <p:cNvSpPr/>
            <p:nvPr/>
          </p:nvSpPr>
          <p:spPr>
            <a:xfrm rot="5400000">
              <a:off x="3010866" y="3689570"/>
              <a:ext cx="240864" cy="614454"/>
            </a:xfrm>
            <a:custGeom>
              <a:avLst/>
              <a:gdLst>
                <a:gd name="connsiteX0" fmla="*/ 1 w 183400"/>
                <a:gd name="connsiteY0" fmla="*/ 507252 h 614454"/>
                <a:gd name="connsiteX1" fmla="*/ 183399 w 183400"/>
                <a:gd name="connsiteY1" fmla="*/ 400050 h 614454"/>
                <a:gd name="connsiteX2" fmla="*/ 45874 w 183400"/>
                <a:gd name="connsiteY2" fmla="*/ 507252 h 614454"/>
                <a:gd name="connsiteX3" fmla="*/ 183399 w 183400"/>
                <a:gd name="connsiteY3" fmla="*/ 614454 h 614454"/>
                <a:gd name="connsiteX4" fmla="*/ 1 w 183400"/>
                <a:gd name="connsiteY4" fmla="*/ 507252 h 614454"/>
                <a:gd name="connsiteX5" fmla="*/ 0 w 183400"/>
                <a:gd name="connsiteY5" fmla="*/ 107202 h 614454"/>
                <a:gd name="connsiteX6" fmla="*/ 183400 w 183400"/>
                <a:gd name="connsiteY6" fmla="*/ 0 h 614454"/>
                <a:gd name="connsiteX7" fmla="*/ 41527 w 183400"/>
                <a:gd name="connsiteY7" fmla="*/ 107202 h 614454"/>
                <a:gd name="connsiteX8" fmla="*/ 183400 w 183400"/>
                <a:gd name="connsiteY8" fmla="*/ 214404 h 614454"/>
                <a:gd name="connsiteX9" fmla="*/ 0 w 183400"/>
                <a:gd name="connsiteY9" fmla="*/ 107202 h 614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3400" h="614454">
                  <a:moveTo>
                    <a:pt x="1" y="507252"/>
                  </a:moveTo>
                  <a:cubicBezTo>
                    <a:pt x="1" y="448046"/>
                    <a:pt x="82111" y="400050"/>
                    <a:pt x="183399" y="400050"/>
                  </a:cubicBezTo>
                  <a:cubicBezTo>
                    <a:pt x="101900" y="413953"/>
                    <a:pt x="45874" y="457626"/>
                    <a:pt x="45874" y="507252"/>
                  </a:cubicBezTo>
                  <a:cubicBezTo>
                    <a:pt x="45874" y="556878"/>
                    <a:pt x="101900" y="600551"/>
                    <a:pt x="183399" y="614454"/>
                  </a:cubicBezTo>
                  <a:cubicBezTo>
                    <a:pt x="82111" y="614454"/>
                    <a:pt x="1" y="566458"/>
                    <a:pt x="1" y="507252"/>
                  </a:cubicBezTo>
                  <a:close/>
                  <a:moveTo>
                    <a:pt x="0" y="107202"/>
                  </a:moveTo>
                  <a:cubicBezTo>
                    <a:pt x="0" y="47996"/>
                    <a:pt x="82111" y="0"/>
                    <a:pt x="183400" y="0"/>
                  </a:cubicBezTo>
                  <a:cubicBezTo>
                    <a:pt x="99857" y="12676"/>
                    <a:pt x="41527" y="56751"/>
                    <a:pt x="41527" y="107202"/>
                  </a:cubicBezTo>
                  <a:cubicBezTo>
                    <a:pt x="41527" y="157653"/>
                    <a:pt x="99857" y="201729"/>
                    <a:pt x="183400" y="214404"/>
                  </a:cubicBezTo>
                  <a:cubicBezTo>
                    <a:pt x="82111" y="214404"/>
                    <a:pt x="0" y="166408"/>
                    <a:pt x="0" y="107202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1" name="月 1010">
              <a:extLst>
                <a:ext uri="{FF2B5EF4-FFF2-40B4-BE49-F238E27FC236}">
                  <a16:creationId xmlns:a16="http://schemas.microsoft.com/office/drawing/2014/main" id="{9A6793AF-DE62-4489-A534-E4D7AF0DC9CB}"/>
                </a:ext>
              </a:extLst>
            </p:cNvPr>
            <p:cNvSpPr/>
            <p:nvPr/>
          </p:nvSpPr>
          <p:spPr>
            <a:xfrm rot="5400000">
              <a:off x="3104618" y="3952494"/>
              <a:ext cx="61277" cy="654141"/>
            </a:xfrm>
            <a:prstGeom prst="moon">
              <a:avLst>
                <a:gd name="adj" fmla="val 42732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20" name="グループ化 1019">
            <a:extLst>
              <a:ext uri="{FF2B5EF4-FFF2-40B4-BE49-F238E27FC236}">
                <a16:creationId xmlns:a16="http://schemas.microsoft.com/office/drawing/2014/main" id="{7ADCB61C-4B52-4741-B9B8-FF75A5873A2D}"/>
              </a:ext>
            </a:extLst>
          </p:cNvPr>
          <p:cNvGrpSpPr/>
          <p:nvPr/>
        </p:nvGrpSpPr>
        <p:grpSpPr>
          <a:xfrm>
            <a:off x="3710572" y="1687112"/>
            <a:ext cx="2509074" cy="1173200"/>
            <a:chOff x="3219451" y="1847850"/>
            <a:chExt cx="5800724" cy="2712318"/>
          </a:xfrm>
        </p:grpSpPr>
        <p:sp>
          <p:nvSpPr>
            <p:cNvPr id="1021" name="正方形/長方形 1020">
              <a:extLst>
                <a:ext uri="{FF2B5EF4-FFF2-40B4-BE49-F238E27FC236}">
                  <a16:creationId xmlns:a16="http://schemas.microsoft.com/office/drawing/2014/main" id="{D6467569-8975-4EE9-92A0-B8A0228CC4FD}"/>
                </a:ext>
              </a:extLst>
            </p:cNvPr>
            <p:cNvSpPr/>
            <p:nvPr/>
          </p:nvSpPr>
          <p:spPr>
            <a:xfrm>
              <a:off x="4448176" y="3507016"/>
              <a:ext cx="561973" cy="857698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2" name="正方形/長方形 1021">
              <a:extLst>
                <a:ext uri="{FF2B5EF4-FFF2-40B4-BE49-F238E27FC236}">
                  <a16:creationId xmlns:a16="http://schemas.microsoft.com/office/drawing/2014/main" id="{A770B811-0531-483F-8746-CFBB4F2911A7}"/>
                </a:ext>
              </a:extLst>
            </p:cNvPr>
            <p:cNvSpPr/>
            <p:nvPr/>
          </p:nvSpPr>
          <p:spPr>
            <a:xfrm>
              <a:off x="7223126" y="3507016"/>
              <a:ext cx="561973" cy="857698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3" name="正方形/長方形 1022">
              <a:extLst>
                <a:ext uri="{FF2B5EF4-FFF2-40B4-BE49-F238E27FC236}">
                  <a16:creationId xmlns:a16="http://schemas.microsoft.com/office/drawing/2014/main" id="{DA84A477-EEFD-4F0A-99AC-EFD890B6680D}"/>
                </a:ext>
              </a:extLst>
            </p:cNvPr>
            <p:cNvSpPr/>
            <p:nvPr/>
          </p:nvSpPr>
          <p:spPr>
            <a:xfrm>
              <a:off x="5038726" y="3507016"/>
              <a:ext cx="2171700" cy="167593"/>
            </a:xfrm>
            <a:prstGeom prst="rect">
              <a:avLst/>
            </a:prstGeom>
            <a:pattFill prst="openDmnd">
              <a:fgClr>
                <a:srgbClr val="5B9BD5">
                  <a:lumMod val="75000"/>
                </a:srgbClr>
              </a:fgClr>
              <a:bgClr>
                <a:srgbClr val="00B05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4" name="台形 1023">
              <a:extLst>
                <a:ext uri="{FF2B5EF4-FFF2-40B4-BE49-F238E27FC236}">
                  <a16:creationId xmlns:a16="http://schemas.microsoft.com/office/drawing/2014/main" id="{9E265D51-7B85-4C75-BEF5-ED9C1E954D6D}"/>
                </a:ext>
              </a:extLst>
            </p:cNvPr>
            <p:cNvSpPr/>
            <p:nvPr/>
          </p:nvSpPr>
          <p:spPr>
            <a:xfrm flipV="1">
              <a:off x="3476626" y="2746372"/>
              <a:ext cx="5286374" cy="680620"/>
            </a:xfrm>
            <a:prstGeom prst="trapezoid">
              <a:avLst>
                <a:gd name="adj" fmla="val 130575"/>
              </a:avLst>
            </a:prstGeom>
            <a:gradFill>
              <a:gsLst>
                <a:gs pos="0">
                  <a:sysClr val="windowText" lastClr="000000"/>
                </a:gs>
                <a:gs pos="5000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5" name="正方形/長方形 1024">
              <a:extLst>
                <a:ext uri="{FF2B5EF4-FFF2-40B4-BE49-F238E27FC236}">
                  <a16:creationId xmlns:a16="http://schemas.microsoft.com/office/drawing/2014/main" id="{383E7A96-CB10-40DC-A811-FDE0EE0FC0BB}"/>
                </a:ext>
              </a:extLst>
            </p:cNvPr>
            <p:cNvSpPr/>
            <p:nvPr/>
          </p:nvSpPr>
          <p:spPr>
            <a:xfrm flipV="1">
              <a:off x="5033963" y="4010024"/>
              <a:ext cx="2171700" cy="338923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F3467570-8157-422F-8D7F-71C20FD2E6B5}"/>
                </a:ext>
              </a:extLst>
            </p:cNvPr>
            <p:cNvGrpSpPr/>
            <p:nvPr/>
          </p:nvGrpSpPr>
          <p:grpSpPr>
            <a:xfrm>
              <a:off x="5899904" y="4023995"/>
              <a:ext cx="431846" cy="296952"/>
              <a:chOff x="5899904" y="4266743"/>
              <a:chExt cx="431846" cy="296952"/>
            </a:xfrm>
          </p:grpSpPr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A5702A4B-E8C6-4AEC-8878-6E28B156215B}"/>
                  </a:ext>
                </a:extLst>
              </p:cNvPr>
              <p:cNvGrpSpPr/>
              <p:nvPr/>
            </p:nvGrpSpPr>
            <p:grpSpPr>
              <a:xfrm>
                <a:off x="5899904" y="4266743"/>
                <a:ext cx="431846" cy="296952"/>
                <a:chOff x="5899904" y="4055519"/>
                <a:chExt cx="431846" cy="296952"/>
              </a:xfrm>
            </p:grpSpPr>
            <p:sp>
              <p:nvSpPr>
                <p:cNvPr id="1079" name="正方形/長方形 1078">
                  <a:extLst>
                    <a:ext uri="{FF2B5EF4-FFF2-40B4-BE49-F238E27FC236}">
                      <a16:creationId xmlns:a16="http://schemas.microsoft.com/office/drawing/2014/main" id="{F3AE4595-C491-47E3-B6F6-D102E3AB98E7}"/>
                    </a:ext>
                  </a:extLst>
                </p:cNvPr>
                <p:cNvSpPr/>
                <p:nvPr/>
              </p:nvSpPr>
              <p:spPr>
                <a:xfrm flipV="1">
                  <a:off x="5899904" y="4055519"/>
                  <a:ext cx="431846" cy="293426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0" name="正方形/長方形 1079">
                  <a:extLst>
                    <a:ext uri="{FF2B5EF4-FFF2-40B4-BE49-F238E27FC236}">
                      <a16:creationId xmlns:a16="http://schemas.microsoft.com/office/drawing/2014/main" id="{7123FDBA-35D3-4E7C-BAEF-484E24FFC99F}"/>
                    </a:ext>
                  </a:extLst>
                </p:cNvPr>
                <p:cNvSpPr/>
                <p:nvPr/>
              </p:nvSpPr>
              <p:spPr>
                <a:xfrm flipV="1">
                  <a:off x="5899904" y="4286092"/>
                  <a:ext cx="431846" cy="66379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76" name="楕円 1075">
                <a:extLst>
                  <a:ext uri="{FF2B5EF4-FFF2-40B4-BE49-F238E27FC236}">
                    <a16:creationId xmlns:a16="http://schemas.microsoft.com/office/drawing/2014/main" id="{09295661-69B4-4A2A-9560-164A41E91328}"/>
                  </a:ext>
                </a:extLst>
              </p:cNvPr>
              <p:cNvSpPr/>
              <p:nvPr/>
            </p:nvSpPr>
            <p:spPr>
              <a:xfrm>
                <a:off x="6070854" y="4330349"/>
                <a:ext cx="89440" cy="89440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7" name="楕円 1076">
                <a:extLst>
                  <a:ext uri="{FF2B5EF4-FFF2-40B4-BE49-F238E27FC236}">
                    <a16:creationId xmlns:a16="http://schemas.microsoft.com/office/drawing/2014/main" id="{A9AE4ABD-A613-4D9B-95FE-190875374A22}"/>
                  </a:ext>
                </a:extLst>
              </p:cNvPr>
              <p:cNvSpPr/>
              <p:nvPr/>
            </p:nvSpPr>
            <p:spPr>
              <a:xfrm>
                <a:off x="5950784" y="4338638"/>
                <a:ext cx="72862" cy="7286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8" name="楕円 1077">
                <a:extLst>
                  <a:ext uri="{FF2B5EF4-FFF2-40B4-BE49-F238E27FC236}">
                    <a16:creationId xmlns:a16="http://schemas.microsoft.com/office/drawing/2014/main" id="{F323A7CF-7E4A-40D6-BFB1-D059B905F85F}"/>
                  </a:ext>
                </a:extLst>
              </p:cNvPr>
              <p:cNvSpPr/>
              <p:nvPr/>
            </p:nvSpPr>
            <p:spPr>
              <a:xfrm>
                <a:off x="6205578" y="4338638"/>
                <a:ext cx="72862" cy="72862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27" name="四角形: 上の 2 つの角を丸める 1026">
              <a:extLst>
                <a:ext uri="{FF2B5EF4-FFF2-40B4-BE49-F238E27FC236}">
                  <a16:creationId xmlns:a16="http://schemas.microsoft.com/office/drawing/2014/main" id="{5634CB4E-5892-439E-8472-6A6EC4DBCDCE}"/>
                </a:ext>
              </a:extLst>
            </p:cNvPr>
            <p:cNvSpPr/>
            <p:nvPr/>
          </p:nvSpPr>
          <p:spPr>
            <a:xfrm>
              <a:off x="4652963" y="2123756"/>
              <a:ext cx="2933700" cy="124461"/>
            </a:xfrm>
            <a:prstGeom prst="round2Same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8" name="台形 1027">
              <a:extLst>
                <a:ext uri="{FF2B5EF4-FFF2-40B4-BE49-F238E27FC236}">
                  <a16:creationId xmlns:a16="http://schemas.microsoft.com/office/drawing/2014/main" id="{92FF0979-229F-43AA-BD51-146F2BF2BEF8}"/>
                </a:ext>
              </a:extLst>
            </p:cNvPr>
            <p:cNvSpPr/>
            <p:nvPr/>
          </p:nvSpPr>
          <p:spPr>
            <a:xfrm>
              <a:off x="3279776" y="2248217"/>
              <a:ext cx="5680074" cy="498158"/>
            </a:xfrm>
            <a:prstGeom prst="trapezoid">
              <a:avLst>
                <a:gd name="adj" fmla="val 278222"/>
              </a:avLst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9" name="台形 1028">
              <a:extLst>
                <a:ext uri="{FF2B5EF4-FFF2-40B4-BE49-F238E27FC236}">
                  <a16:creationId xmlns:a16="http://schemas.microsoft.com/office/drawing/2014/main" id="{0D81012F-6B15-4C00-8244-72F8CD905DB8}"/>
                </a:ext>
              </a:extLst>
            </p:cNvPr>
            <p:cNvSpPr/>
            <p:nvPr/>
          </p:nvSpPr>
          <p:spPr>
            <a:xfrm flipV="1">
              <a:off x="3219451" y="2662238"/>
              <a:ext cx="5800724" cy="89216"/>
            </a:xfrm>
            <a:prstGeom prst="trapezoid">
              <a:avLst>
                <a:gd name="adj" fmla="val 42199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0" name="正方形/長方形 1029">
              <a:extLst>
                <a:ext uri="{FF2B5EF4-FFF2-40B4-BE49-F238E27FC236}">
                  <a16:creationId xmlns:a16="http://schemas.microsoft.com/office/drawing/2014/main" id="{C6769253-7453-42EF-840A-D924D3B6C88E}"/>
                </a:ext>
              </a:extLst>
            </p:cNvPr>
            <p:cNvSpPr/>
            <p:nvPr/>
          </p:nvSpPr>
          <p:spPr>
            <a:xfrm>
              <a:off x="4405313" y="3426992"/>
              <a:ext cx="3429000" cy="98464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1" name="正方形/長方形 1030">
              <a:extLst>
                <a:ext uri="{FF2B5EF4-FFF2-40B4-BE49-F238E27FC236}">
                  <a16:creationId xmlns:a16="http://schemas.microsoft.com/office/drawing/2014/main" id="{110D825C-4762-4A99-89F8-EE12427045BA}"/>
                </a:ext>
              </a:extLst>
            </p:cNvPr>
            <p:cNvSpPr/>
            <p:nvPr/>
          </p:nvSpPr>
          <p:spPr>
            <a:xfrm>
              <a:off x="4405313" y="3142165"/>
              <a:ext cx="3429000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2" name="正方形/長方形 1031">
              <a:extLst>
                <a:ext uri="{FF2B5EF4-FFF2-40B4-BE49-F238E27FC236}">
                  <a16:creationId xmlns:a16="http://schemas.microsoft.com/office/drawing/2014/main" id="{D21032CC-C48A-4090-B4DF-803AE0C733E5}"/>
                </a:ext>
              </a:extLst>
            </p:cNvPr>
            <p:cNvSpPr/>
            <p:nvPr/>
          </p:nvSpPr>
          <p:spPr>
            <a:xfrm flipV="1">
              <a:off x="5033963" y="3651186"/>
              <a:ext cx="2171700" cy="4572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3" name="正方形/長方形 1032">
              <a:extLst>
                <a:ext uri="{FF2B5EF4-FFF2-40B4-BE49-F238E27FC236}">
                  <a16:creationId xmlns:a16="http://schemas.microsoft.com/office/drawing/2014/main" id="{7150F883-5C59-4E24-A7A7-10796E480963}"/>
                </a:ext>
              </a:extLst>
            </p:cNvPr>
            <p:cNvSpPr/>
            <p:nvPr/>
          </p:nvSpPr>
          <p:spPr>
            <a:xfrm flipV="1">
              <a:off x="5033963" y="3525456"/>
              <a:ext cx="2171700" cy="142875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4" name="正方形/長方形 1033">
              <a:extLst>
                <a:ext uri="{FF2B5EF4-FFF2-40B4-BE49-F238E27FC236}">
                  <a16:creationId xmlns:a16="http://schemas.microsoft.com/office/drawing/2014/main" id="{21AB12AF-A429-40F8-86C9-D14B0F840ABB}"/>
                </a:ext>
              </a:extLst>
            </p:cNvPr>
            <p:cNvSpPr/>
            <p:nvPr/>
          </p:nvSpPr>
          <p:spPr>
            <a:xfrm flipV="1">
              <a:off x="5033963" y="4303227"/>
              <a:ext cx="2171700" cy="4571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5" name="正方形/長方形 1034">
              <a:extLst>
                <a:ext uri="{FF2B5EF4-FFF2-40B4-BE49-F238E27FC236}">
                  <a16:creationId xmlns:a16="http://schemas.microsoft.com/office/drawing/2014/main" id="{D0447F44-A166-432D-A6A5-647426196F7A}"/>
                </a:ext>
              </a:extLst>
            </p:cNvPr>
            <p:cNvSpPr/>
            <p:nvPr/>
          </p:nvSpPr>
          <p:spPr>
            <a:xfrm flipV="1">
              <a:off x="4509254" y="3569744"/>
              <a:ext cx="431846" cy="366462"/>
            </a:xfrm>
            <a:prstGeom prst="rect">
              <a:avLst/>
            </a:prstGeom>
            <a:pattFill prst="dkHorz">
              <a:fgClr>
                <a:srgbClr val="5B9BD5">
                  <a:lumMod val="75000"/>
                </a:srgbClr>
              </a:fgClr>
              <a:bgClr>
                <a:srgbClr val="00B05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6" name="正方形/長方形 1035">
              <a:extLst>
                <a:ext uri="{FF2B5EF4-FFF2-40B4-BE49-F238E27FC236}">
                  <a16:creationId xmlns:a16="http://schemas.microsoft.com/office/drawing/2014/main" id="{55608D5F-D02B-4A90-929D-4C3A7C2F6190}"/>
                </a:ext>
              </a:extLst>
            </p:cNvPr>
            <p:cNvSpPr/>
            <p:nvPr/>
          </p:nvSpPr>
          <p:spPr>
            <a:xfrm flipV="1">
              <a:off x="7281029" y="3569744"/>
              <a:ext cx="431846" cy="366462"/>
            </a:xfrm>
            <a:prstGeom prst="rect">
              <a:avLst/>
            </a:prstGeom>
            <a:pattFill prst="dkHorz">
              <a:fgClr>
                <a:srgbClr val="5B9BD5">
                  <a:lumMod val="75000"/>
                </a:srgbClr>
              </a:fgClr>
              <a:bgClr>
                <a:srgbClr val="00B05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7" name="台形 1036">
              <a:extLst>
                <a:ext uri="{FF2B5EF4-FFF2-40B4-BE49-F238E27FC236}">
                  <a16:creationId xmlns:a16="http://schemas.microsoft.com/office/drawing/2014/main" id="{1F022106-3646-469A-9B73-FE9BF95A4164}"/>
                </a:ext>
              </a:extLst>
            </p:cNvPr>
            <p:cNvSpPr/>
            <p:nvPr/>
          </p:nvSpPr>
          <p:spPr>
            <a:xfrm>
              <a:off x="5014913" y="1847850"/>
              <a:ext cx="2209800" cy="676275"/>
            </a:xfrm>
            <a:prstGeom prst="trapezoid">
              <a:avLst>
                <a:gd name="adj" fmla="val 274398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8" name="台形 1037">
              <a:extLst>
                <a:ext uri="{FF2B5EF4-FFF2-40B4-BE49-F238E27FC236}">
                  <a16:creationId xmlns:a16="http://schemas.microsoft.com/office/drawing/2014/main" id="{CBA4AACF-D99F-4C13-9EEB-7E133974D66A}"/>
                </a:ext>
              </a:extLst>
            </p:cNvPr>
            <p:cNvSpPr/>
            <p:nvPr/>
          </p:nvSpPr>
          <p:spPr>
            <a:xfrm>
              <a:off x="5119688" y="1919287"/>
              <a:ext cx="2000250" cy="604838"/>
            </a:xfrm>
            <a:prstGeom prst="trapezoid">
              <a:avLst>
                <a:gd name="adj" fmla="val 27439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9" name="台形 1038">
              <a:extLst>
                <a:ext uri="{FF2B5EF4-FFF2-40B4-BE49-F238E27FC236}">
                  <a16:creationId xmlns:a16="http://schemas.microsoft.com/office/drawing/2014/main" id="{1D2860E3-4F9D-4CDD-AC0D-126EA04D79B0}"/>
                </a:ext>
              </a:extLst>
            </p:cNvPr>
            <p:cNvSpPr/>
            <p:nvPr/>
          </p:nvSpPr>
          <p:spPr>
            <a:xfrm>
              <a:off x="5386388" y="2080577"/>
              <a:ext cx="1466850" cy="443548"/>
            </a:xfrm>
            <a:prstGeom prst="trapezoid">
              <a:avLst>
                <a:gd name="adj" fmla="val 274398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0" name="台形 1039">
              <a:extLst>
                <a:ext uri="{FF2B5EF4-FFF2-40B4-BE49-F238E27FC236}">
                  <a16:creationId xmlns:a16="http://schemas.microsoft.com/office/drawing/2014/main" id="{7C36865D-6AE1-4636-A8C8-09F4A4DCCB6D}"/>
                </a:ext>
              </a:extLst>
            </p:cNvPr>
            <p:cNvSpPr/>
            <p:nvPr/>
          </p:nvSpPr>
          <p:spPr>
            <a:xfrm>
              <a:off x="5619750" y="2185987"/>
              <a:ext cx="1000126" cy="302420"/>
            </a:xfrm>
            <a:prstGeom prst="trapezoid">
              <a:avLst>
                <a:gd name="adj" fmla="val 274398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1" name="正方形/長方形 1040">
              <a:extLst>
                <a:ext uri="{FF2B5EF4-FFF2-40B4-BE49-F238E27FC236}">
                  <a16:creationId xmlns:a16="http://schemas.microsoft.com/office/drawing/2014/main" id="{BC18F8A9-DE19-4807-A6DE-937F4B1146F3}"/>
                </a:ext>
              </a:extLst>
            </p:cNvPr>
            <p:cNvSpPr/>
            <p:nvPr/>
          </p:nvSpPr>
          <p:spPr>
            <a:xfrm>
              <a:off x="4405313" y="2969244"/>
              <a:ext cx="3429000" cy="17011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9D6261C0-DABC-48AF-81ED-505CF281EEB8}"/>
                </a:ext>
              </a:extLst>
            </p:cNvPr>
            <p:cNvGrpSpPr/>
            <p:nvPr/>
          </p:nvGrpSpPr>
          <p:grpSpPr>
            <a:xfrm>
              <a:off x="3690938" y="2811740"/>
              <a:ext cx="4786312" cy="100781"/>
              <a:chOff x="3690938" y="2812549"/>
              <a:chExt cx="4786312" cy="112395"/>
            </a:xfrm>
            <a:pattFill prst="sphere">
              <a:fgClr>
                <a:srgbClr val="FFC000">
                  <a:lumMod val="75000"/>
                </a:srgbClr>
              </a:fgClr>
              <a:bgClr>
                <a:srgbClr val="FF0000"/>
              </a:bgClr>
            </a:pattFill>
          </p:grpSpPr>
          <p:sp>
            <p:nvSpPr>
              <p:cNvPr id="1073" name="四角形: 角を丸くする 1072">
                <a:extLst>
                  <a:ext uri="{FF2B5EF4-FFF2-40B4-BE49-F238E27FC236}">
                    <a16:creationId xmlns:a16="http://schemas.microsoft.com/office/drawing/2014/main" id="{44AFAC1A-B863-4DFB-B6EE-41658025F96A}"/>
                  </a:ext>
                </a:extLst>
              </p:cNvPr>
              <p:cNvSpPr/>
              <p:nvPr/>
            </p:nvSpPr>
            <p:spPr>
              <a:xfrm>
                <a:off x="3690938" y="2812549"/>
                <a:ext cx="4786312" cy="45719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4" name="四角形: 角を丸くする 1073">
                <a:extLst>
                  <a:ext uri="{FF2B5EF4-FFF2-40B4-BE49-F238E27FC236}">
                    <a16:creationId xmlns:a16="http://schemas.microsoft.com/office/drawing/2014/main" id="{43A33DBC-F1C7-4BFE-BADC-3C4E1EDBF591}"/>
                  </a:ext>
                </a:extLst>
              </p:cNvPr>
              <p:cNvSpPr/>
              <p:nvPr/>
            </p:nvSpPr>
            <p:spPr>
              <a:xfrm>
                <a:off x="3762375" y="2879224"/>
                <a:ext cx="4643438" cy="45720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43" name="四角形: 上の 2 つの角を丸める 1042">
              <a:extLst>
                <a:ext uri="{FF2B5EF4-FFF2-40B4-BE49-F238E27FC236}">
                  <a16:creationId xmlns:a16="http://schemas.microsoft.com/office/drawing/2014/main" id="{E2E22927-9897-4148-A5B7-334D11209316}"/>
                </a:ext>
              </a:extLst>
            </p:cNvPr>
            <p:cNvSpPr/>
            <p:nvPr/>
          </p:nvSpPr>
          <p:spPr>
            <a:xfrm>
              <a:off x="4509254" y="3016436"/>
              <a:ext cx="431846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4" name="四角形: 上の 2 つの角を丸める 1043">
              <a:extLst>
                <a:ext uri="{FF2B5EF4-FFF2-40B4-BE49-F238E27FC236}">
                  <a16:creationId xmlns:a16="http://schemas.microsoft.com/office/drawing/2014/main" id="{375A71D5-9B04-46DE-96F2-4955FD963C87}"/>
                </a:ext>
              </a:extLst>
            </p:cNvPr>
            <p:cNvSpPr/>
            <p:nvPr/>
          </p:nvSpPr>
          <p:spPr>
            <a:xfrm>
              <a:off x="5090279" y="3016436"/>
              <a:ext cx="508878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5" name="四角形: 上の 2 つの角を丸める 1044">
              <a:extLst>
                <a:ext uri="{FF2B5EF4-FFF2-40B4-BE49-F238E27FC236}">
                  <a16:creationId xmlns:a16="http://schemas.microsoft.com/office/drawing/2014/main" id="{C70CD2F4-9529-4DA9-B469-B77F28872857}"/>
                </a:ext>
              </a:extLst>
            </p:cNvPr>
            <p:cNvSpPr/>
            <p:nvPr/>
          </p:nvSpPr>
          <p:spPr>
            <a:xfrm>
              <a:off x="5766554" y="3016436"/>
              <a:ext cx="679490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6" name="四角形: 上の 2 つの角を丸める 1045">
              <a:extLst>
                <a:ext uri="{FF2B5EF4-FFF2-40B4-BE49-F238E27FC236}">
                  <a16:creationId xmlns:a16="http://schemas.microsoft.com/office/drawing/2014/main" id="{D90E89F5-53F3-499E-9CD8-A5410B4C8CEA}"/>
                </a:ext>
              </a:extLst>
            </p:cNvPr>
            <p:cNvSpPr/>
            <p:nvPr/>
          </p:nvSpPr>
          <p:spPr>
            <a:xfrm>
              <a:off x="6609517" y="3016436"/>
              <a:ext cx="508878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7" name="四角形: 上の 2 つの角を丸める 1046">
              <a:extLst>
                <a:ext uri="{FF2B5EF4-FFF2-40B4-BE49-F238E27FC236}">
                  <a16:creationId xmlns:a16="http://schemas.microsoft.com/office/drawing/2014/main" id="{9AA7B501-CDD6-4B45-B258-1752F5312F51}"/>
                </a:ext>
              </a:extLst>
            </p:cNvPr>
            <p:cNvSpPr/>
            <p:nvPr/>
          </p:nvSpPr>
          <p:spPr>
            <a:xfrm>
              <a:off x="7264360" y="3016436"/>
              <a:ext cx="462796" cy="12159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8" name="正方形/長方形 1047">
              <a:extLst>
                <a:ext uri="{FF2B5EF4-FFF2-40B4-BE49-F238E27FC236}">
                  <a16:creationId xmlns:a16="http://schemas.microsoft.com/office/drawing/2014/main" id="{D12DBE7C-65CF-4399-BF0D-3AA4E0E57531}"/>
                </a:ext>
              </a:extLst>
            </p:cNvPr>
            <p:cNvSpPr/>
            <p:nvPr/>
          </p:nvSpPr>
          <p:spPr>
            <a:xfrm>
              <a:off x="4378324" y="3963567"/>
              <a:ext cx="620755" cy="78208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9" name="正方形/長方形 1048">
              <a:extLst>
                <a:ext uri="{FF2B5EF4-FFF2-40B4-BE49-F238E27FC236}">
                  <a16:creationId xmlns:a16="http://schemas.microsoft.com/office/drawing/2014/main" id="{FFBE386C-2FD3-4FDB-B213-E234B5325ED2}"/>
                </a:ext>
              </a:extLst>
            </p:cNvPr>
            <p:cNvSpPr/>
            <p:nvPr/>
          </p:nvSpPr>
          <p:spPr>
            <a:xfrm>
              <a:off x="7202488" y="3963567"/>
              <a:ext cx="660442" cy="76184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0" name="正方形/長方形 1049">
              <a:extLst>
                <a:ext uri="{FF2B5EF4-FFF2-40B4-BE49-F238E27FC236}">
                  <a16:creationId xmlns:a16="http://schemas.microsoft.com/office/drawing/2014/main" id="{30CBE144-8B95-4A64-A9C8-ED1D9F5F17FF}"/>
                </a:ext>
              </a:extLst>
            </p:cNvPr>
            <p:cNvSpPr/>
            <p:nvPr/>
          </p:nvSpPr>
          <p:spPr>
            <a:xfrm>
              <a:off x="4405313" y="2926222"/>
              <a:ext cx="3429000" cy="20584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1" name="正方形/長方形 1050">
              <a:extLst>
                <a:ext uri="{FF2B5EF4-FFF2-40B4-BE49-F238E27FC236}">
                  <a16:creationId xmlns:a16="http://schemas.microsoft.com/office/drawing/2014/main" id="{5B927CB1-284B-478B-8B2B-8DF7426AC80C}"/>
                </a:ext>
              </a:extLst>
            </p:cNvPr>
            <p:cNvSpPr/>
            <p:nvPr/>
          </p:nvSpPr>
          <p:spPr>
            <a:xfrm>
              <a:off x="4448176" y="3183166"/>
              <a:ext cx="3343274" cy="24554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52" name="グループ化 1051">
              <a:extLst>
                <a:ext uri="{FF2B5EF4-FFF2-40B4-BE49-F238E27FC236}">
                  <a16:creationId xmlns:a16="http://schemas.microsoft.com/office/drawing/2014/main" id="{5949FA5B-C5EA-409D-A88F-9EF5468A8A83}"/>
                </a:ext>
              </a:extLst>
            </p:cNvPr>
            <p:cNvGrpSpPr/>
            <p:nvPr/>
          </p:nvGrpSpPr>
          <p:grpSpPr>
            <a:xfrm>
              <a:off x="4405313" y="2969244"/>
              <a:ext cx="3429000" cy="1383682"/>
              <a:chOff x="4405313" y="2969244"/>
              <a:chExt cx="3429000" cy="1383682"/>
            </a:xfrm>
          </p:grpSpPr>
          <p:sp>
            <p:nvSpPr>
              <p:cNvPr id="1067" name="正方形/長方形 1066">
                <a:extLst>
                  <a:ext uri="{FF2B5EF4-FFF2-40B4-BE49-F238E27FC236}">
                    <a16:creationId xmlns:a16="http://schemas.microsoft.com/office/drawing/2014/main" id="{6D1EAFA8-94C4-42A1-8218-C0FC434E4D8D}"/>
                  </a:ext>
                </a:extLst>
              </p:cNvPr>
              <p:cNvSpPr/>
              <p:nvPr/>
            </p:nvSpPr>
            <p:spPr>
              <a:xfrm>
                <a:off x="4405313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8" name="正方形/長方形 1067">
                <a:extLst>
                  <a:ext uri="{FF2B5EF4-FFF2-40B4-BE49-F238E27FC236}">
                    <a16:creationId xmlns:a16="http://schemas.microsoft.com/office/drawing/2014/main" id="{3DC6D81B-18EF-4FFE-9A92-67F9ACDDB502}"/>
                  </a:ext>
                </a:extLst>
              </p:cNvPr>
              <p:cNvSpPr/>
              <p:nvPr/>
            </p:nvSpPr>
            <p:spPr>
              <a:xfrm>
                <a:off x="7762876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9" name="正方形/長方形 1068">
                <a:extLst>
                  <a:ext uri="{FF2B5EF4-FFF2-40B4-BE49-F238E27FC236}">
                    <a16:creationId xmlns:a16="http://schemas.microsoft.com/office/drawing/2014/main" id="{4A118761-8DB3-4A84-8A44-62C19A4E0EAD}"/>
                  </a:ext>
                </a:extLst>
              </p:cNvPr>
              <p:cNvSpPr/>
              <p:nvPr/>
            </p:nvSpPr>
            <p:spPr>
              <a:xfrm>
                <a:off x="4979196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0" name="正方形/長方形 1069">
                <a:extLst>
                  <a:ext uri="{FF2B5EF4-FFF2-40B4-BE49-F238E27FC236}">
                    <a16:creationId xmlns:a16="http://schemas.microsoft.com/office/drawing/2014/main" id="{6F4DACC3-DD43-46BD-AA2A-98282D793997}"/>
                  </a:ext>
                </a:extLst>
              </p:cNvPr>
              <p:cNvSpPr/>
              <p:nvPr/>
            </p:nvSpPr>
            <p:spPr>
              <a:xfrm>
                <a:off x="5650709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1" name="正方形/長方形 1070">
                <a:extLst>
                  <a:ext uri="{FF2B5EF4-FFF2-40B4-BE49-F238E27FC236}">
                    <a16:creationId xmlns:a16="http://schemas.microsoft.com/office/drawing/2014/main" id="{990637D9-BB6A-4441-82C3-0ABA4E4703A0}"/>
                  </a:ext>
                </a:extLst>
              </p:cNvPr>
              <p:cNvSpPr/>
              <p:nvPr/>
            </p:nvSpPr>
            <p:spPr>
              <a:xfrm>
                <a:off x="6486527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2" name="正方形/長方形 1071">
                <a:extLst>
                  <a:ext uri="{FF2B5EF4-FFF2-40B4-BE49-F238E27FC236}">
                    <a16:creationId xmlns:a16="http://schemas.microsoft.com/office/drawing/2014/main" id="{84AB5EAD-5021-4184-A211-513C75AA529A}"/>
                  </a:ext>
                </a:extLst>
              </p:cNvPr>
              <p:cNvSpPr/>
              <p:nvPr/>
            </p:nvSpPr>
            <p:spPr>
              <a:xfrm>
                <a:off x="7158040" y="2969244"/>
                <a:ext cx="71437" cy="138368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53" name="グループ化 1052">
              <a:extLst>
                <a:ext uri="{FF2B5EF4-FFF2-40B4-BE49-F238E27FC236}">
                  <a16:creationId xmlns:a16="http://schemas.microsoft.com/office/drawing/2014/main" id="{A493ECF3-1D0F-4AA0-833A-C8C3D3335D41}"/>
                </a:ext>
              </a:extLst>
            </p:cNvPr>
            <p:cNvGrpSpPr/>
            <p:nvPr/>
          </p:nvGrpSpPr>
          <p:grpSpPr>
            <a:xfrm>
              <a:off x="3533776" y="3971740"/>
              <a:ext cx="5172074" cy="588428"/>
              <a:chOff x="3533776" y="3971740"/>
              <a:chExt cx="5172074" cy="588428"/>
            </a:xfrm>
          </p:grpSpPr>
          <p:sp>
            <p:nvSpPr>
              <p:cNvPr id="1057" name="正方形/長方形 1056">
                <a:extLst>
                  <a:ext uri="{FF2B5EF4-FFF2-40B4-BE49-F238E27FC236}">
                    <a16:creationId xmlns:a16="http://schemas.microsoft.com/office/drawing/2014/main" id="{EED07F12-3A00-4285-86AA-B12AC345A015}"/>
                  </a:ext>
                </a:extLst>
              </p:cNvPr>
              <p:cNvSpPr/>
              <p:nvPr/>
            </p:nvSpPr>
            <p:spPr>
              <a:xfrm rot="10800000" flipV="1">
                <a:off x="3571876" y="4364714"/>
                <a:ext cx="5095874" cy="195454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40B68697-0914-428E-8BA5-C33A2EF015FF}"/>
                  </a:ext>
                </a:extLst>
              </p:cNvPr>
              <p:cNvGrpSpPr/>
              <p:nvPr/>
            </p:nvGrpSpPr>
            <p:grpSpPr>
              <a:xfrm>
                <a:off x="3623429" y="3971740"/>
                <a:ext cx="1304215" cy="377206"/>
                <a:chOff x="3623429" y="3971740"/>
                <a:chExt cx="1304215" cy="377206"/>
              </a:xfrm>
            </p:grpSpPr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83F359F9-64E4-4485-B905-828DF9B1E27F}"/>
                    </a:ext>
                  </a:extLst>
                </p:cNvPr>
                <p:cNvSpPr/>
                <p:nvPr/>
              </p:nvSpPr>
              <p:spPr>
                <a:xfrm rot="5400000" flipV="1">
                  <a:off x="4128824" y="3550125"/>
                  <a:ext cx="293426" cy="1304215"/>
                </a:xfrm>
                <a:custGeom>
                  <a:avLst/>
                  <a:gdLst>
                    <a:gd name="connsiteX0" fmla="*/ 166885 w 293426"/>
                    <a:gd name="connsiteY0" fmla="*/ 970714 h 1304215"/>
                    <a:gd name="connsiteX1" fmla="*/ 215096 w 293426"/>
                    <a:gd name="connsiteY1" fmla="*/ 970714 h 1304215"/>
                    <a:gd name="connsiteX2" fmla="*/ 215096 w 293426"/>
                    <a:gd name="connsiteY2" fmla="*/ 1238250 h 1304215"/>
                    <a:gd name="connsiteX3" fmla="*/ 166885 w 293426"/>
                    <a:gd name="connsiteY3" fmla="*/ 1238250 h 1304215"/>
                    <a:gd name="connsiteX4" fmla="*/ 166885 w 293426"/>
                    <a:gd name="connsiteY4" fmla="*/ 672030 h 1304215"/>
                    <a:gd name="connsiteX5" fmla="*/ 215096 w 293426"/>
                    <a:gd name="connsiteY5" fmla="*/ 672030 h 1304215"/>
                    <a:gd name="connsiteX6" fmla="*/ 215096 w 293426"/>
                    <a:gd name="connsiteY6" fmla="*/ 933200 h 1304215"/>
                    <a:gd name="connsiteX7" fmla="*/ 166885 w 293426"/>
                    <a:gd name="connsiteY7" fmla="*/ 933200 h 1304215"/>
                    <a:gd name="connsiteX8" fmla="*/ 166885 w 293426"/>
                    <a:gd name="connsiteY8" fmla="*/ 355566 h 1304215"/>
                    <a:gd name="connsiteX9" fmla="*/ 215096 w 293426"/>
                    <a:gd name="connsiteY9" fmla="*/ 355566 h 1304215"/>
                    <a:gd name="connsiteX10" fmla="*/ 215096 w 293426"/>
                    <a:gd name="connsiteY10" fmla="*/ 634516 h 1304215"/>
                    <a:gd name="connsiteX11" fmla="*/ 166885 w 293426"/>
                    <a:gd name="connsiteY11" fmla="*/ 634516 h 1304215"/>
                    <a:gd name="connsiteX12" fmla="*/ 166885 w 293426"/>
                    <a:gd name="connsiteY12" fmla="*/ 65965 h 1304215"/>
                    <a:gd name="connsiteX13" fmla="*/ 215096 w 293426"/>
                    <a:gd name="connsiteY13" fmla="*/ 65965 h 1304215"/>
                    <a:gd name="connsiteX14" fmla="*/ 215096 w 293426"/>
                    <a:gd name="connsiteY14" fmla="*/ 318052 h 1304215"/>
                    <a:gd name="connsiteX15" fmla="*/ 166885 w 293426"/>
                    <a:gd name="connsiteY15" fmla="*/ 318052 h 1304215"/>
                    <a:gd name="connsiteX16" fmla="*/ 80376 w 293426"/>
                    <a:gd name="connsiteY16" fmla="*/ 672030 h 1304215"/>
                    <a:gd name="connsiteX17" fmla="*/ 129371 w 293426"/>
                    <a:gd name="connsiteY17" fmla="*/ 672030 h 1304215"/>
                    <a:gd name="connsiteX18" fmla="*/ 129371 w 293426"/>
                    <a:gd name="connsiteY18" fmla="*/ 1238250 h 1304215"/>
                    <a:gd name="connsiteX19" fmla="*/ 80376 w 293426"/>
                    <a:gd name="connsiteY19" fmla="*/ 1238250 h 1304215"/>
                    <a:gd name="connsiteX20" fmla="*/ 80376 w 293426"/>
                    <a:gd name="connsiteY20" fmla="*/ 65965 h 1304215"/>
                    <a:gd name="connsiteX21" fmla="*/ 129371 w 293426"/>
                    <a:gd name="connsiteY21" fmla="*/ 65965 h 1304215"/>
                    <a:gd name="connsiteX22" fmla="*/ 129371 w 293426"/>
                    <a:gd name="connsiteY22" fmla="*/ 634516 h 1304215"/>
                    <a:gd name="connsiteX23" fmla="*/ 80376 w 293426"/>
                    <a:gd name="connsiteY23" fmla="*/ 634516 h 1304215"/>
                    <a:gd name="connsiteX24" fmla="*/ 0 w 293426"/>
                    <a:gd name="connsiteY24" fmla="*/ 0 h 1304215"/>
                    <a:gd name="connsiteX25" fmla="*/ 0 w 293426"/>
                    <a:gd name="connsiteY25" fmla="*/ 65965 h 1304215"/>
                    <a:gd name="connsiteX26" fmla="*/ 42862 w 293426"/>
                    <a:gd name="connsiteY26" fmla="*/ 65965 h 1304215"/>
                    <a:gd name="connsiteX27" fmla="*/ 42862 w 293426"/>
                    <a:gd name="connsiteY27" fmla="*/ 1238250 h 1304215"/>
                    <a:gd name="connsiteX28" fmla="*/ 0 w 293426"/>
                    <a:gd name="connsiteY28" fmla="*/ 1238250 h 1304215"/>
                    <a:gd name="connsiteX29" fmla="*/ 0 w 293426"/>
                    <a:gd name="connsiteY29" fmla="*/ 1304215 h 1304215"/>
                    <a:gd name="connsiteX30" fmla="*/ 293426 w 293426"/>
                    <a:gd name="connsiteY30" fmla="*/ 1304215 h 1304215"/>
                    <a:gd name="connsiteX31" fmla="*/ 293426 w 293426"/>
                    <a:gd name="connsiteY31" fmla="*/ 1238250 h 1304215"/>
                    <a:gd name="connsiteX32" fmla="*/ 252610 w 293426"/>
                    <a:gd name="connsiteY32" fmla="*/ 1238250 h 1304215"/>
                    <a:gd name="connsiteX33" fmla="*/ 252610 w 293426"/>
                    <a:gd name="connsiteY33" fmla="*/ 65965 h 1304215"/>
                    <a:gd name="connsiteX34" fmla="*/ 293426 w 293426"/>
                    <a:gd name="connsiteY34" fmla="*/ 65965 h 1304215"/>
                    <a:gd name="connsiteX35" fmla="*/ 293426 w 293426"/>
                    <a:gd name="connsiteY35" fmla="*/ 0 h 130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3426" h="1304215">
                      <a:moveTo>
                        <a:pt x="166885" y="970714"/>
                      </a:moveTo>
                      <a:lnTo>
                        <a:pt x="215096" y="970714"/>
                      </a:lnTo>
                      <a:lnTo>
                        <a:pt x="215096" y="1238250"/>
                      </a:lnTo>
                      <a:lnTo>
                        <a:pt x="166885" y="1238250"/>
                      </a:lnTo>
                      <a:close/>
                      <a:moveTo>
                        <a:pt x="166885" y="672030"/>
                      </a:moveTo>
                      <a:lnTo>
                        <a:pt x="215096" y="672030"/>
                      </a:lnTo>
                      <a:lnTo>
                        <a:pt x="215096" y="933200"/>
                      </a:lnTo>
                      <a:lnTo>
                        <a:pt x="166885" y="933200"/>
                      </a:lnTo>
                      <a:close/>
                      <a:moveTo>
                        <a:pt x="166885" y="355566"/>
                      </a:moveTo>
                      <a:lnTo>
                        <a:pt x="215096" y="355566"/>
                      </a:lnTo>
                      <a:lnTo>
                        <a:pt x="215096" y="634516"/>
                      </a:lnTo>
                      <a:lnTo>
                        <a:pt x="166885" y="634516"/>
                      </a:lnTo>
                      <a:close/>
                      <a:moveTo>
                        <a:pt x="166885" y="65965"/>
                      </a:moveTo>
                      <a:lnTo>
                        <a:pt x="215096" y="65965"/>
                      </a:lnTo>
                      <a:lnTo>
                        <a:pt x="215096" y="318052"/>
                      </a:lnTo>
                      <a:lnTo>
                        <a:pt x="166885" y="318052"/>
                      </a:lnTo>
                      <a:close/>
                      <a:moveTo>
                        <a:pt x="80376" y="672030"/>
                      </a:moveTo>
                      <a:lnTo>
                        <a:pt x="129371" y="672030"/>
                      </a:lnTo>
                      <a:lnTo>
                        <a:pt x="129371" y="1238250"/>
                      </a:lnTo>
                      <a:lnTo>
                        <a:pt x="80376" y="1238250"/>
                      </a:lnTo>
                      <a:close/>
                      <a:moveTo>
                        <a:pt x="80376" y="65965"/>
                      </a:moveTo>
                      <a:lnTo>
                        <a:pt x="129371" y="65965"/>
                      </a:lnTo>
                      <a:lnTo>
                        <a:pt x="129371" y="634516"/>
                      </a:lnTo>
                      <a:lnTo>
                        <a:pt x="80376" y="634516"/>
                      </a:lnTo>
                      <a:close/>
                      <a:moveTo>
                        <a:pt x="0" y="0"/>
                      </a:moveTo>
                      <a:lnTo>
                        <a:pt x="0" y="65965"/>
                      </a:lnTo>
                      <a:lnTo>
                        <a:pt x="42862" y="65965"/>
                      </a:lnTo>
                      <a:lnTo>
                        <a:pt x="42862" y="1238250"/>
                      </a:lnTo>
                      <a:lnTo>
                        <a:pt x="0" y="1238250"/>
                      </a:lnTo>
                      <a:lnTo>
                        <a:pt x="0" y="1304215"/>
                      </a:lnTo>
                      <a:lnTo>
                        <a:pt x="293426" y="1304215"/>
                      </a:lnTo>
                      <a:lnTo>
                        <a:pt x="293426" y="1238250"/>
                      </a:lnTo>
                      <a:lnTo>
                        <a:pt x="252610" y="1238250"/>
                      </a:lnTo>
                      <a:lnTo>
                        <a:pt x="252610" y="65965"/>
                      </a:lnTo>
                      <a:lnTo>
                        <a:pt x="293426" y="65965"/>
                      </a:lnTo>
                      <a:lnTo>
                        <a:pt x="29342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F9F060DE-35B0-4EDA-91AA-EDFF53A6F5D3}"/>
                    </a:ext>
                  </a:extLst>
                </p:cNvPr>
                <p:cNvSpPr/>
                <p:nvPr/>
              </p:nvSpPr>
              <p:spPr>
                <a:xfrm>
                  <a:off x="3623429" y="3971740"/>
                  <a:ext cx="67509" cy="84004"/>
                </a:xfrm>
                <a:custGeom>
                  <a:avLst/>
                  <a:gdLst>
                    <a:gd name="connsiteX0" fmla="*/ 22860 w 67509"/>
                    <a:gd name="connsiteY0" fmla="*/ 0 h 84004"/>
                    <a:gd name="connsiteX1" fmla="*/ 44649 w 67509"/>
                    <a:gd name="connsiteY1" fmla="*/ 0 h 84004"/>
                    <a:gd name="connsiteX2" fmla="*/ 67509 w 67509"/>
                    <a:gd name="connsiteY2" fmla="*/ 22860 h 84004"/>
                    <a:gd name="connsiteX3" fmla="*/ 60813 w 67509"/>
                    <a:gd name="connsiteY3" fmla="*/ 39025 h 84004"/>
                    <a:gd name="connsiteX4" fmla="*/ 60683 w 67509"/>
                    <a:gd name="connsiteY4" fmla="*/ 39078 h 84004"/>
                    <a:gd name="connsiteX5" fmla="*/ 67509 w 67509"/>
                    <a:gd name="connsiteY5" fmla="*/ 45904 h 84004"/>
                    <a:gd name="connsiteX6" fmla="*/ 67509 w 67509"/>
                    <a:gd name="connsiteY6" fmla="*/ 84004 h 84004"/>
                    <a:gd name="connsiteX7" fmla="*/ 0 w 67509"/>
                    <a:gd name="connsiteY7" fmla="*/ 84004 h 84004"/>
                    <a:gd name="connsiteX8" fmla="*/ 0 w 67509"/>
                    <a:gd name="connsiteY8" fmla="*/ 45904 h 84004"/>
                    <a:gd name="connsiteX9" fmla="*/ 6826 w 67509"/>
                    <a:gd name="connsiteY9" fmla="*/ 39078 h 84004"/>
                    <a:gd name="connsiteX10" fmla="*/ 6696 w 67509"/>
                    <a:gd name="connsiteY10" fmla="*/ 39025 h 84004"/>
                    <a:gd name="connsiteX11" fmla="*/ 0 w 67509"/>
                    <a:gd name="connsiteY11" fmla="*/ 22860 h 84004"/>
                    <a:gd name="connsiteX12" fmla="*/ 22860 w 67509"/>
                    <a:gd name="connsiteY12" fmla="*/ 0 h 8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7509" h="84004">
                      <a:moveTo>
                        <a:pt x="22860" y="0"/>
                      </a:moveTo>
                      <a:lnTo>
                        <a:pt x="44649" y="0"/>
                      </a:lnTo>
                      <a:cubicBezTo>
                        <a:pt x="57274" y="0"/>
                        <a:pt x="67509" y="10235"/>
                        <a:pt x="67509" y="22860"/>
                      </a:cubicBezTo>
                      <a:cubicBezTo>
                        <a:pt x="67509" y="29173"/>
                        <a:pt x="64950" y="34888"/>
                        <a:pt x="60813" y="39025"/>
                      </a:cubicBezTo>
                      <a:lnTo>
                        <a:pt x="60683" y="39078"/>
                      </a:lnTo>
                      <a:lnTo>
                        <a:pt x="67509" y="45904"/>
                      </a:lnTo>
                      <a:lnTo>
                        <a:pt x="67509" y="84004"/>
                      </a:lnTo>
                      <a:lnTo>
                        <a:pt x="0" y="84004"/>
                      </a:lnTo>
                      <a:lnTo>
                        <a:pt x="0" y="45904"/>
                      </a:lnTo>
                      <a:lnTo>
                        <a:pt x="6826" y="39078"/>
                      </a:lnTo>
                      <a:lnTo>
                        <a:pt x="6696" y="39025"/>
                      </a:lnTo>
                      <a:cubicBezTo>
                        <a:pt x="2559" y="34888"/>
                        <a:pt x="0" y="29173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34EE7875-F054-433C-BC4A-40D51AA9127C}"/>
                    </a:ext>
                  </a:extLst>
                </p:cNvPr>
                <p:cNvSpPr/>
                <p:nvPr/>
              </p:nvSpPr>
              <p:spPr>
                <a:xfrm>
                  <a:off x="4859298" y="3971740"/>
                  <a:ext cx="67509" cy="84004"/>
                </a:xfrm>
                <a:custGeom>
                  <a:avLst/>
                  <a:gdLst>
                    <a:gd name="connsiteX0" fmla="*/ 22860 w 67509"/>
                    <a:gd name="connsiteY0" fmla="*/ 0 h 84004"/>
                    <a:gd name="connsiteX1" fmla="*/ 44649 w 67509"/>
                    <a:gd name="connsiteY1" fmla="*/ 0 h 84004"/>
                    <a:gd name="connsiteX2" fmla="*/ 67509 w 67509"/>
                    <a:gd name="connsiteY2" fmla="*/ 22860 h 84004"/>
                    <a:gd name="connsiteX3" fmla="*/ 60813 w 67509"/>
                    <a:gd name="connsiteY3" fmla="*/ 39025 h 84004"/>
                    <a:gd name="connsiteX4" fmla="*/ 60683 w 67509"/>
                    <a:gd name="connsiteY4" fmla="*/ 39078 h 84004"/>
                    <a:gd name="connsiteX5" fmla="*/ 67509 w 67509"/>
                    <a:gd name="connsiteY5" fmla="*/ 45904 h 84004"/>
                    <a:gd name="connsiteX6" fmla="*/ 67509 w 67509"/>
                    <a:gd name="connsiteY6" fmla="*/ 84004 h 84004"/>
                    <a:gd name="connsiteX7" fmla="*/ 0 w 67509"/>
                    <a:gd name="connsiteY7" fmla="*/ 84004 h 84004"/>
                    <a:gd name="connsiteX8" fmla="*/ 0 w 67509"/>
                    <a:gd name="connsiteY8" fmla="*/ 45904 h 84004"/>
                    <a:gd name="connsiteX9" fmla="*/ 6826 w 67509"/>
                    <a:gd name="connsiteY9" fmla="*/ 39078 h 84004"/>
                    <a:gd name="connsiteX10" fmla="*/ 6696 w 67509"/>
                    <a:gd name="connsiteY10" fmla="*/ 39025 h 84004"/>
                    <a:gd name="connsiteX11" fmla="*/ 0 w 67509"/>
                    <a:gd name="connsiteY11" fmla="*/ 22860 h 84004"/>
                    <a:gd name="connsiteX12" fmla="*/ 22860 w 67509"/>
                    <a:gd name="connsiteY12" fmla="*/ 0 h 8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7509" h="84004">
                      <a:moveTo>
                        <a:pt x="22860" y="0"/>
                      </a:moveTo>
                      <a:lnTo>
                        <a:pt x="44649" y="0"/>
                      </a:lnTo>
                      <a:cubicBezTo>
                        <a:pt x="57274" y="0"/>
                        <a:pt x="67509" y="10235"/>
                        <a:pt x="67509" y="22860"/>
                      </a:cubicBezTo>
                      <a:cubicBezTo>
                        <a:pt x="67509" y="29173"/>
                        <a:pt x="64950" y="34888"/>
                        <a:pt x="60813" y="39025"/>
                      </a:cubicBezTo>
                      <a:lnTo>
                        <a:pt x="60683" y="39078"/>
                      </a:lnTo>
                      <a:lnTo>
                        <a:pt x="67509" y="45904"/>
                      </a:lnTo>
                      <a:lnTo>
                        <a:pt x="67509" y="84004"/>
                      </a:lnTo>
                      <a:lnTo>
                        <a:pt x="0" y="84004"/>
                      </a:lnTo>
                      <a:lnTo>
                        <a:pt x="0" y="45904"/>
                      </a:lnTo>
                      <a:lnTo>
                        <a:pt x="6826" y="39078"/>
                      </a:lnTo>
                      <a:lnTo>
                        <a:pt x="6696" y="39025"/>
                      </a:lnTo>
                      <a:cubicBezTo>
                        <a:pt x="2559" y="34888"/>
                        <a:pt x="0" y="29173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5F9AC2D0-E531-490F-B7AD-BD3DAE89305D}"/>
                  </a:ext>
                </a:extLst>
              </p:cNvPr>
              <p:cNvGrpSpPr/>
              <p:nvPr/>
            </p:nvGrpSpPr>
            <p:grpSpPr>
              <a:xfrm>
                <a:off x="7290554" y="3971740"/>
                <a:ext cx="1304215" cy="377206"/>
                <a:chOff x="3623429" y="3971740"/>
                <a:chExt cx="1304215" cy="377206"/>
              </a:xfrm>
            </p:grpSpPr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ED427781-9FE0-445D-8F7A-4ADB654C1CDD}"/>
                    </a:ext>
                  </a:extLst>
                </p:cNvPr>
                <p:cNvSpPr/>
                <p:nvPr/>
              </p:nvSpPr>
              <p:spPr>
                <a:xfrm rot="5400000" flipV="1">
                  <a:off x="4128824" y="3550125"/>
                  <a:ext cx="293426" cy="1304215"/>
                </a:xfrm>
                <a:custGeom>
                  <a:avLst/>
                  <a:gdLst>
                    <a:gd name="connsiteX0" fmla="*/ 166885 w 293426"/>
                    <a:gd name="connsiteY0" fmla="*/ 970714 h 1304215"/>
                    <a:gd name="connsiteX1" fmla="*/ 215096 w 293426"/>
                    <a:gd name="connsiteY1" fmla="*/ 970714 h 1304215"/>
                    <a:gd name="connsiteX2" fmla="*/ 215096 w 293426"/>
                    <a:gd name="connsiteY2" fmla="*/ 1238250 h 1304215"/>
                    <a:gd name="connsiteX3" fmla="*/ 166885 w 293426"/>
                    <a:gd name="connsiteY3" fmla="*/ 1238250 h 1304215"/>
                    <a:gd name="connsiteX4" fmla="*/ 166885 w 293426"/>
                    <a:gd name="connsiteY4" fmla="*/ 672030 h 1304215"/>
                    <a:gd name="connsiteX5" fmla="*/ 215096 w 293426"/>
                    <a:gd name="connsiteY5" fmla="*/ 672030 h 1304215"/>
                    <a:gd name="connsiteX6" fmla="*/ 215096 w 293426"/>
                    <a:gd name="connsiteY6" fmla="*/ 933200 h 1304215"/>
                    <a:gd name="connsiteX7" fmla="*/ 166885 w 293426"/>
                    <a:gd name="connsiteY7" fmla="*/ 933200 h 1304215"/>
                    <a:gd name="connsiteX8" fmla="*/ 166885 w 293426"/>
                    <a:gd name="connsiteY8" fmla="*/ 355566 h 1304215"/>
                    <a:gd name="connsiteX9" fmla="*/ 215096 w 293426"/>
                    <a:gd name="connsiteY9" fmla="*/ 355566 h 1304215"/>
                    <a:gd name="connsiteX10" fmla="*/ 215096 w 293426"/>
                    <a:gd name="connsiteY10" fmla="*/ 634516 h 1304215"/>
                    <a:gd name="connsiteX11" fmla="*/ 166885 w 293426"/>
                    <a:gd name="connsiteY11" fmla="*/ 634516 h 1304215"/>
                    <a:gd name="connsiteX12" fmla="*/ 166885 w 293426"/>
                    <a:gd name="connsiteY12" fmla="*/ 65965 h 1304215"/>
                    <a:gd name="connsiteX13" fmla="*/ 215096 w 293426"/>
                    <a:gd name="connsiteY13" fmla="*/ 65965 h 1304215"/>
                    <a:gd name="connsiteX14" fmla="*/ 215096 w 293426"/>
                    <a:gd name="connsiteY14" fmla="*/ 318052 h 1304215"/>
                    <a:gd name="connsiteX15" fmla="*/ 166885 w 293426"/>
                    <a:gd name="connsiteY15" fmla="*/ 318052 h 1304215"/>
                    <a:gd name="connsiteX16" fmla="*/ 80376 w 293426"/>
                    <a:gd name="connsiteY16" fmla="*/ 672030 h 1304215"/>
                    <a:gd name="connsiteX17" fmla="*/ 129371 w 293426"/>
                    <a:gd name="connsiteY17" fmla="*/ 672030 h 1304215"/>
                    <a:gd name="connsiteX18" fmla="*/ 129371 w 293426"/>
                    <a:gd name="connsiteY18" fmla="*/ 1238250 h 1304215"/>
                    <a:gd name="connsiteX19" fmla="*/ 80376 w 293426"/>
                    <a:gd name="connsiteY19" fmla="*/ 1238250 h 1304215"/>
                    <a:gd name="connsiteX20" fmla="*/ 80376 w 293426"/>
                    <a:gd name="connsiteY20" fmla="*/ 65965 h 1304215"/>
                    <a:gd name="connsiteX21" fmla="*/ 129371 w 293426"/>
                    <a:gd name="connsiteY21" fmla="*/ 65965 h 1304215"/>
                    <a:gd name="connsiteX22" fmla="*/ 129371 w 293426"/>
                    <a:gd name="connsiteY22" fmla="*/ 634516 h 1304215"/>
                    <a:gd name="connsiteX23" fmla="*/ 80376 w 293426"/>
                    <a:gd name="connsiteY23" fmla="*/ 634516 h 1304215"/>
                    <a:gd name="connsiteX24" fmla="*/ 0 w 293426"/>
                    <a:gd name="connsiteY24" fmla="*/ 0 h 1304215"/>
                    <a:gd name="connsiteX25" fmla="*/ 0 w 293426"/>
                    <a:gd name="connsiteY25" fmla="*/ 65965 h 1304215"/>
                    <a:gd name="connsiteX26" fmla="*/ 42862 w 293426"/>
                    <a:gd name="connsiteY26" fmla="*/ 65965 h 1304215"/>
                    <a:gd name="connsiteX27" fmla="*/ 42862 w 293426"/>
                    <a:gd name="connsiteY27" fmla="*/ 1238250 h 1304215"/>
                    <a:gd name="connsiteX28" fmla="*/ 0 w 293426"/>
                    <a:gd name="connsiteY28" fmla="*/ 1238250 h 1304215"/>
                    <a:gd name="connsiteX29" fmla="*/ 0 w 293426"/>
                    <a:gd name="connsiteY29" fmla="*/ 1304215 h 1304215"/>
                    <a:gd name="connsiteX30" fmla="*/ 293426 w 293426"/>
                    <a:gd name="connsiteY30" fmla="*/ 1304215 h 1304215"/>
                    <a:gd name="connsiteX31" fmla="*/ 293426 w 293426"/>
                    <a:gd name="connsiteY31" fmla="*/ 1238250 h 1304215"/>
                    <a:gd name="connsiteX32" fmla="*/ 252610 w 293426"/>
                    <a:gd name="connsiteY32" fmla="*/ 1238250 h 1304215"/>
                    <a:gd name="connsiteX33" fmla="*/ 252610 w 293426"/>
                    <a:gd name="connsiteY33" fmla="*/ 65965 h 1304215"/>
                    <a:gd name="connsiteX34" fmla="*/ 293426 w 293426"/>
                    <a:gd name="connsiteY34" fmla="*/ 65965 h 1304215"/>
                    <a:gd name="connsiteX35" fmla="*/ 293426 w 293426"/>
                    <a:gd name="connsiteY35" fmla="*/ 0 h 130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3426" h="1304215">
                      <a:moveTo>
                        <a:pt x="166885" y="970714"/>
                      </a:moveTo>
                      <a:lnTo>
                        <a:pt x="215096" y="970714"/>
                      </a:lnTo>
                      <a:lnTo>
                        <a:pt x="215096" y="1238250"/>
                      </a:lnTo>
                      <a:lnTo>
                        <a:pt x="166885" y="1238250"/>
                      </a:lnTo>
                      <a:close/>
                      <a:moveTo>
                        <a:pt x="166885" y="672030"/>
                      </a:moveTo>
                      <a:lnTo>
                        <a:pt x="215096" y="672030"/>
                      </a:lnTo>
                      <a:lnTo>
                        <a:pt x="215096" y="933200"/>
                      </a:lnTo>
                      <a:lnTo>
                        <a:pt x="166885" y="933200"/>
                      </a:lnTo>
                      <a:close/>
                      <a:moveTo>
                        <a:pt x="166885" y="355566"/>
                      </a:moveTo>
                      <a:lnTo>
                        <a:pt x="215096" y="355566"/>
                      </a:lnTo>
                      <a:lnTo>
                        <a:pt x="215096" y="634516"/>
                      </a:lnTo>
                      <a:lnTo>
                        <a:pt x="166885" y="634516"/>
                      </a:lnTo>
                      <a:close/>
                      <a:moveTo>
                        <a:pt x="166885" y="65965"/>
                      </a:moveTo>
                      <a:lnTo>
                        <a:pt x="215096" y="65965"/>
                      </a:lnTo>
                      <a:lnTo>
                        <a:pt x="215096" y="318052"/>
                      </a:lnTo>
                      <a:lnTo>
                        <a:pt x="166885" y="318052"/>
                      </a:lnTo>
                      <a:close/>
                      <a:moveTo>
                        <a:pt x="80376" y="672030"/>
                      </a:moveTo>
                      <a:lnTo>
                        <a:pt x="129371" y="672030"/>
                      </a:lnTo>
                      <a:lnTo>
                        <a:pt x="129371" y="1238250"/>
                      </a:lnTo>
                      <a:lnTo>
                        <a:pt x="80376" y="1238250"/>
                      </a:lnTo>
                      <a:close/>
                      <a:moveTo>
                        <a:pt x="80376" y="65965"/>
                      </a:moveTo>
                      <a:lnTo>
                        <a:pt x="129371" y="65965"/>
                      </a:lnTo>
                      <a:lnTo>
                        <a:pt x="129371" y="634516"/>
                      </a:lnTo>
                      <a:lnTo>
                        <a:pt x="80376" y="634516"/>
                      </a:lnTo>
                      <a:close/>
                      <a:moveTo>
                        <a:pt x="0" y="0"/>
                      </a:moveTo>
                      <a:lnTo>
                        <a:pt x="0" y="65965"/>
                      </a:lnTo>
                      <a:lnTo>
                        <a:pt x="42862" y="65965"/>
                      </a:lnTo>
                      <a:lnTo>
                        <a:pt x="42862" y="1238250"/>
                      </a:lnTo>
                      <a:lnTo>
                        <a:pt x="0" y="1238250"/>
                      </a:lnTo>
                      <a:lnTo>
                        <a:pt x="0" y="1304215"/>
                      </a:lnTo>
                      <a:lnTo>
                        <a:pt x="293426" y="1304215"/>
                      </a:lnTo>
                      <a:lnTo>
                        <a:pt x="293426" y="1238250"/>
                      </a:lnTo>
                      <a:lnTo>
                        <a:pt x="252610" y="1238250"/>
                      </a:lnTo>
                      <a:lnTo>
                        <a:pt x="252610" y="65965"/>
                      </a:lnTo>
                      <a:lnTo>
                        <a:pt x="293426" y="65965"/>
                      </a:lnTo>
                      <a:lnTo>
                        <a:pt x="29342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0A868280-4CDE-4EC6-85BB-F428A041331E}"/>
                    </a:ext>
                  </a:extLst>
                </p:cNvPr>
                <p:cNvSpPr/>
                <p:nvPr/>
              </p:nvSpPr>
              <p:spPr>
                <a:xfrm>
                  <a:off x="3623429" y="3971740"/>
                  <a:ext cx="67509" cy="84004"/>
                </a:xfrm>
                <a:custGeom>
                  <a:avLst/>
                  <a:gdLst>
                    <a:gd name="connsiteX0" fmla="*/ 22860 w 67509"/>
                    <a:gd name="connsiteY0" fmla="*/ 0 h 84004"/>
                    <a:gd name="connsiteX1" fmla="*/ 44649 w 67509"/>
                    <a:gd name="connsiteY1" fmla="*/ 0 h 84004"/>
                    <a:gd name="connsiteX2" fmla="*/ 67509 w 67509"/>
                    <a:gd name="connsiteY2" fmla="*/ 22860 h 84004"/>
                    <a:gd name="connsiteX3" fmla="*/ 60813 w 67509"/>
                    <a:gd name="connsiteY3" fmla="*/ 39025 h 84004"/>
                    <a:gd name="connsiteX4" fmla="*/ 60683 w 67509"/>
                    <a:gd name="connsiteY4" fmla="*/ 39078 h 84004"/>
                    <a:gd name="connsiteX5" fmla="*/ 67509 w 67509"/>
                    <a:gd name="connsiteY5" fmla="*/ 45904 h 84004"/>
                    <a:gd name="connsiteX6" fmla="*/ 67509 w 67509"/>
                    <a:gd name="connsiteY6" fmla="*/ 84004 h 84004"/>
                    <a:gd name="connsiteX7" fmla="*/ 0 w 67509"/>
                    <a:gd name="connsiteY7" fmla="*/ 84004 h 84004"/>
                    <a:gd name="connsiteX8" fmla="*/ 0 w 67509"/>
                    <a:gd name="connsiteY8" fmla="*/ 45904 h 84004"/>
                    <a:gd name="connsiteX9" fmla="*/ 6826 w 67509"/>
                    <a:gd name="connsiteY9" fmla="*/ 39078 h 84004"/>
                    <a:gd name="connsiteX10" fmla="*/ 6696 w 67509"/>
                    <a:gd name="connsiteY10" fmla="*/ 39025 h 84004"/>
                    <a:gd name="connsiteX11" fmla="*/ 0 w 67509"/>
                    <a:gd name="connsiteY11" fmla="*/ 22860 h 84004"/>
                    <a:gd name="connsiteX12" fmla="*/ 22860 w 67509"/>
                    <a:gd name="connsiteY12" fmla="*/ 0 h 8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7509" h="84004">
                      <a:moveTo>
                        <a:pt x="22860" y="0"/>
                      </a:moveTo>
                      <a:lnTo>
                        <a:pt x="44649" y="0"/>
                      </a:lnTo>
                      <a:cubicBezTo>
                        <a:pt x="57274" y="0"/>
                        <a:pt x="67509" y="10235"/>
                        <a:pt x="67509" y="22860"/>
                      </a:cubicBezTo>
                      <a:cubicBezTo>
                        <a:pt x="67509" y="29173"/>
                        <a:pt x="64950" y="34888"/>
                        <a:pt x="60813" y="39025"/>
                      </a:cubicBezTo>
                      <a:lnTo>
                        <a:pt x="60683" y="39078"/>
                      </a:lnTo>
                      <a:lnTo>
                        <a:pt x="67509" y="45904"/>
                      </a:lnTo>
                      <a:lnTo>
                        <a:pt x="67509" y="84004"/>
                      </a:lnTo>
                      <a:lnTo>
                        <a:pt x="0" y="84004"/>
                      </a:lnTo>
                      <a:lnTo>
                        <a:pt x="0" y="45904"/>
                      </a:lnTo>
                      <a:lnTo>
                        <a:pt x="6826" y="39078"/>
                      </a:lnTo>
                      <a:lnTo>
                        <a:pt x="6696" y="39025"/>
                      </a:lnTo>
                      <a:cubicBezTo>
                        <a:pt x="2559" y="34888"/>
                        <a:pt x="0" y="29173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E70EA07D-AEAC-44A1-B943-F4A861E4FBAA}"/>
                    </a:ext>
                  </a:extLst>
                </p:cNvPr>
                <p:cNvSpPr/>
                <p:nvPr/>
              </p:nvSpPr>
              <p:spPr>
                <a:xfrm>
                  <a:off x="4859298" y="3971740"/>
                  <a:ext cx="67509" cy="84004"/>
                </a:xfrm>
                <a:custGeom>
                  <a:avLst/>
                  <a:gdLst>
                    <a:gd name="connsiteX0" fmla="*/ 22860 w 67509"/>
                    <a:gd name="connsiteY0" fmla="*/ 0 h 84004"/>
                    <a:gd name="connsiteX1" fmla="*/ 44649 w 67509"/>
                    <a:gd name="connsiteY1" fmla="*/ 0 h 84004"/>
                    <a:gd name="connsiteX2" fmla="*/ 67509 w 67509"/>
                    <a:gd name="connsiteY2" fmla="*/ 22860 h 84004"/>
                    <a:gd name="connsiteX3" fmla="*/ 60813 w 67509"/>
                    <a:gd name="connsiteY3" fmla="*/ 39025 h 84004"/>
                    <a:gd name="connsiteX4" fmla="*/ 60683 w 67509"/>
                    <a:gd name="connsiteY4" fmla="*/ 39078 h 84004"/>
                    <a:gd name="connsiteX5" fmla="*/ 67509 w 67509"/>
                    <a:gd name="connsiteY5" fmla="*/ 45904 h 84004"/>
                    <a:gd name="connsiteX6" fmla="*/ 67509 w 67509"/>
                    <a:gd name="connsiteY6" fmla="*/ 84004 h 84004"/>
                    <a:gd name="connsiteX7" fmla="*/ 0 w 67509"/>
                    <a:gd name="connsiteY7" fmla="*/ 84004 h 84004"/>
                    <a:gd name="connsiteX8" fmla="*/ 0 w 67509"/>
                    <a:gd name="connsiteY8" fmla="*/ 45904 h 84004"/>
                    <a:gd name="connsiteX9" fmla="*/ 6826 w 67509"/>
                    <a:gd name="connsiteY9" fmla="*/ 39078 h 84004"/>
                    <a:gd name="connsiteX10" fmla="*/ 6696 w 67509"/>
                    <a:gd name="connsiteY10" fmla="*/ 39025 h 84004"/>
                    <a:gd name="connsiteX11" fmla="*/ 0 w 67509"/>
                    <a:gd name="connsiteY11" fmla="*/ 22860 h 84004"/>
                    <a:gd name="connsiteX12" fmla="*/ 22860 w 67509"/>
                    <a:gd name="connsiteY12" fmla="*/ 0 h 8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7509" h="84004">
                      <a:moveTo>
                        <a:pt x="22860" y="0"/>
                      </a:moveTo>
                      <a:lnTo>
                        <a:pt x="44649" y="0"/>
                      </a:lnTo>
                      <a:cubicBezTo>
                        <a:pt x="57274" y="0"/>
                        <a:pt x="67509" y="10235"/>
                        <a:pt x="67509" y="22860"/>
                      </a:cubicBezTo>
                      <a:cubicBezTo>
                        <a:pt x="67509" y="29173"/>
                        <a:pt x="64950" y="34888"/>
                        <a:pt x="60813" y="39025"/>
                      </a:cubicBezTo>
                      <a:lnTo>
                        <a:pt x="60683" y="39078"/>
                      </a:lnTo>
                      <a:lnTo>
                        <a:pt x="67509" y="45904"/>
                      </a:lnTo>
                      <a:lnTo>
                        <a:pt x="67509" y="84004"/>
                      </a:lnTo>
                      <a:lnTo>
                        <a:pt x="0" y="84004"/>
                      </a:lnTo>
                      <a:lnTo>
                        <a:pt x="0" y="45904"/>
                      </a:lnTo>
                      <a:lnTo>
                        <a:pt x="6826" y="39078"/>
                      </a:lnTo>
                      <a:lnTo>
                        <a:pt x="6696" y="39025"/>
                      </a:lnTo>
                      <a:cubicBezTo>
                        <a:pt x="2559" y="34888"/>
                        <a:pt x="0" y="29173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60" name="正方形/長方形 1059">
                <a:extLst>
                  <a:ext uri="{FF2B5EF4-FFF2-40B4-BE49-F238E27FC236}">
                    <a16:creationId xmlns:a16="http://schemas.microsoft.com/office/drawing/2014/main" id="{FA4C2AEB-8B86-475D-816D-5D62FA5E3DD1}"/>
                  </a:ext>
                </a:extLst>
              </p:cNvPr>
              <p:cNvSpPr/>
              <p:nvPr/>
            </p:nvSpPr>
            <p:spPr>
              <a:xfrm rot="10800000" flipV="1">
                <a:off x="3533776" y="4320868"/>
                <a:ext cx="5172074" cy="66378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54" name="グループ化 1053">
              <a:extLst>
                <a:ext uri="{FF2B5EF4-FFF2-40B4-BE49-F238E27FC236}">
                  <a16:creationId xmlns:a16="http://schemas.microsoft.com/office/drawing/2014/main" id="{30D9837C-A543-4DE6-9345-A94594CE96CB}"/>
                </a:ext>
              </a:extLst>
            </p:cNvPr>
            <p:cNvGrpSpPr/>
            <p:nvPr/>
          </p:nvGrpSpPr>
          <p:grpSpPr>
            <a:xfrm>
              <a:off x="6009448" y="3160169"/>
              <a:ext cx="212758" cy="293426"/>
              <a:chOff x="6009448" y="3160169"/>
              <a:chExt cx="212758" cy="293426"/>
            </a:xfrm>
          </p:grpSpPr>
          <p:sp>
            <p:nvSpPr>
              <p:cNvPr id="1055" name="正方形/長方形 1054">
                <a:extLst>
                  <a:ext uri="{FF2B5EF4-FFF2-40B4-BE49-F238E27FC236}">
                    <a16:creationId xmlns:a16="http://schemas.microsoft.com/office/drawing/2014/main" id="{36EC75BB-A7CE-4A28-90F3-F6912A5AD369}"/>
                  </a:ext>
                </a:extLst>
              </p:cNvPr>
              <p:cNvSpPr/>
              <p:nvPr/>
            </p:nvSpPr>
            <p:spPr>
              <a:xfrm flipV="1">
                <a:off x="6009448" y="3160169"/>
                <a:ext cx="212758" cy="293426"/>
              </a:xfrm>
              <a:prstGeom prst="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6" name="正方形/長方形 1055">
                <a:extLst>
                  <a:ext uri="{FF2B5EF4-FFF2-40B4-BE49-F238E27FC236}">
                    <a16:creationId xmlns:a16="http://schemas.microsoft.com/office/drawing/2014/main" id="{2B24424E-29D6-4E7C-9CB3-D4DD404E6BB7}"/>
                  </a:ext>
                </a:extLst>
              </p:cNvPr>
              <p:cNvSpPr/>
              <p:nvPr/>
            </p:nvSpPr>
            <p:spPr>
              <a:xfrm flipV="1">
                <a:off x="6035641" y="3188494"/>
                <a:ext cx="160372" cy="23677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081" name="グループ化 1080">
            <a:extLst>
              <a:ext uri="{FF2B5EF4-FFF2-40B4-BE49-F238E27FC236}">
                <a16:creationId xmlns:a16="http://schemas.microsoft.com/office/drawing/2014/main" id="{EE95F87A-B33F-4298-857C-8260D71BE20B}"/>
              </a:ext>
            </a:extLst>
          </p:cNvPr>
          <p:cNvGrpSpPr/>
          <p:nvPr/>
        </p:nvGrpSpPr>
        <p:grpSpPr>
          <a:xfrm>
            <a:off x="7217546" y="968990"/>
            <a:ext cx="1235558" cy="2455503"/>
            <a:chOff x="3166187" y="875732"/>
            <a:chExt cx="2429094" cy="4827494"/>
          </a:xfrm>
        </p:grpSpPr>
        <p:sp>
          <p:nvSpPr>
            <p:cNvPr id="1082" name="四角形: 上の 2 つの角を丸める 1081">
              <a:extLst>
                <a:ext uri="{FF2B5EF4-FFF2-40B4-BE49-F238E27FC236}">
                  <a16:creationId xmlns:a16="http://schemas.microsoft.com/office/drawing/2014/main" id="{9F36332A-3584-4E0E-BF65-1CF5499435C1}"/>
                </a:ext>
              </a:extLst>
            </p:cNvPr>
            <p:cNvSpPr/>
            <p:nvPr/>
          </p:nvSpPr>
          <p:spPr>
            <a:xfrm>
              <a:off x="3704922" y="1844202"/>
              <a:ext cx="1362378" cy="867248"/>
            </a:xfrm>
            <a:prstGeom prst="round2SameRect">
              <a:avLst>
                <a:gd name="adj1" fmla="val 50000"/>
                <a:gd name="adj2" fmla="val 5501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3" name="四角形: 上の 2 つの角を丸める 1082">
              <a:extLst>
                <a:ext uri="{FF2B5EF4-FFF2-40B4-BE49-F238E27FC236}">
                  <a16:creationId xmlns:a16="http://schemas.microsoft.com/office/drawing/2014/main" id="{26EC8682-1D02-4D39-B09C-AB9FA6CDAD55}"/>
                </a:ext>
              </a:extLst>
            </p:cNvPr>
            <p:cNvSpPr/>
            <p:nvPr/>
          </p:nvSpPr>
          <p:spPr>
            <a:xfrm>
              <a:off x="3733185" y="2405670"/>
              <a:ext cx="1300778" cy="277228"/>
            </a:xfrm>
            <a:prstGeom prst="round2SameRect">
              <a:avLst>
                <a:gd name="adj1" fmla="val 50000"/>
                <a:gd name="adj2" fmla="val 5114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4" name="四角形: 上の 2 つの角を丸める 1083">
              <a:extLst>
                <a:ext uri="{FF2B5EF4-FFF2-40B4-BE49-F238E27FC236}">
                  <a16:creationId xmlns:a16="http://schemas.microsoft.com/office/drawing/2014/main" id="{DC30B895-ABB1-44CA-9484-68C0A95236CE}"/>
                </a:ext>
              </a:extLst>
            </p:cNvPr>
            <p:cNvSpPr/>
            <p:nvPr/>
          </p:nvSpPr>
          <p:spPr>
            <a:xfrm>
              <a:off x="3781122" y="1846129"/>
              <a:ext cx="1209978" cy="674923"/>
            </a:xfrm>
            <a:prstGeom prst="round2SameRect">
              <a:avLst>
                <a:gd name="adj1" fmla="val 50000"/>
                <a:gd name="adj2" fmla="val 5501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85" name="グループ化 1084">
              <a:extLst>
                <a:ext uri="{FF2B5EF4-FFF2-40B4-BE49-F238E27FC236}">
                  <a16:creationId xmlns:a16="http://schemas.microsoft.com/office/drawing/2014/main" id="{712ACEA1-BDD5-4407-A4B3-0711A329915F}"/>
                </a:ext>
              </a:extLst>
            </p:cNvPr>
            <p:cNvGrpSpPr/>
            <p:nvPr/>
          </p:nvGrpSpPr>
          <p:grpSpPr>
            <a:xfrm>
              <a:off x="4041472" y="875732"/>
              <a:ext cx="689278" cy="1601936"/>
              <a:chOff x="1579963" y="769418"/>
              <a:chExt cx="773250" cy="1797094"/>
            </a:xfrm>
          </p:grpSpPr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0544DF1C-6694-4E58-9497-7DE8D901274F}"/>
                  </a:ext>
                </a:extLst>
              </p:cNvPr>
              <p:cNvSpPr/>
              <p:nvPr/>
            </p:nvSpPr>
            <p:spPr>
              <a:xfrm>
                <a:off x="1618200" y="769418"/>
                <a:ext cx="696777" cy="1130725"/>
              </a:xfrm>
              <a:custGeom>
                <a:avLst/>
                <a:gdLst>
                  <a:gd name="connsiteX0" fmla="*/ 382277 w 764554"/>
                  <a:gd name="connsiteY0" fmla="*/ 0 h 1240712"/>
                  <a:gd name="connsiteX1" fmla="*/ 516904 w 764554"/>
                  <a:gd name="connsiteY1" fmla="*/ 134627 h 1240712"/>
                  <a:gd name="connsiteX2" fmla="*/ 516904 w 764554"/>
                  <a:gd name="connsiteY2" fmla="*/ 155330 h 1240712"/>
                  <a:gd name="connsiteX3" fmla="*/ 531077 w 764554"/>
                  <a:gd name="connsiteY3" fmla="*/ 159729 h 1240712"/>
                  <a:gd name="connsiteX4" fmla="*/ 764554 w 764554"/>
                  <a:gd name="connsiteY4" fmla="*/ 511965 h 1240712"/>
                  <a:gd name="connsiteX5" fmla="*/ 764554 w 764554"/>
                  <a:gd name="connsiteY5" fmla="*/ 1004190 h 1240712"/>
                  <a:gd name="connsiteX6" fmla="*/ 528032 w 764554"/>
                  <a:gd name="connsiteY6" fmla="*/ 1240712 h 1240712"/>
                  <a:gd name="connsiteX7" fmla="*/ 236522 w 764554"/>
                  <a:gd name="connsiteY7" fmla="*/ 1240712 h 1240712"/>
                  <a:gd name="connsiteX8" fmla="*/ 0 w 764554"/>
                  <a:gd name="connsiteY8" fmla="*/ 1004190 h 1240712"/>
                  <a:gd name="connsiteX9" fmla="*/ 0 w 764554"/>
                  <a:gd name="connsiteY9" fmla="*/ 511965 h 1240712"/>
                  <a:gd name="connsiteX10" fmla="*/ 233478 w 764554"/>
                  <a:gd name="connsiteY10" fmla="*/ 159729 h 1240712"/>
                  <a:gd name="connsiteX11" fmla="*/ 247650 w 764554"/>
                  <a:gd name="connsiteY11" fmla="*/ 155330 h 1240712"/>
                  <a:gd name="connsiteX12" fmla="*/ 247650 w 764554"/>
                  <a:gd name="connsiteY12" fmla="*/ 134627 h 1240712"/>
                  <a:gd name="connsiteX13" fmla="*/ 382277 w 764554"/>
                  <a:gd name="connsiteY13" fmla="*/ 0 h 1240712"/>
                  <a:gd name="connsiteX0" fmla="*/ 382277 w 764554"/>
                  <a:gd name="connsiteY0" fmla="*/ 0 h 1240712"/>
                  <a:gd name="connsiteX1" fmla="*/ 516904 w 764554"/>
                  <a:gd name="connsiteY1" fmla="*/ 134627 h 1240712"/>
                  <a:gd name="connsiteX2" fmla="*/ 516904 w 764554"/>
                  <a:gd name="connsiteY2" fmla="*/ 155330 h 1240712"/>
                  <a:gd name="connsiteX3" fmla="*/ 531077 w 764554"/>
                  <a:gd name="connsiteY3" fmla="*/ 159729 h 1240712"/>
                  <a:gd name="connsiteX4" fmla="*/ 764554 w 764554"/>
                  <a:gd name="connsiteY4" fmla="*/ 511965 h 1240712"/>
                  <a:gd name="connsiteX5" fmla="*/ 764554 w 764554"/>
                  <a:gd name="connsiteY5" fmla="*/ 1004190 h 1240712"/>
                  <a:gd name="connsiteX6" fmla="*/ 528032 w 764554"/>
                  <a:gd name="connsiteY6" fmla="*/ 1240712 h 1240712"/>
                  <a:gd name="connsiteX7" fmla="*/ 236522 w 764554"/>
                  <a:gd name="connsiteY7" fmla="*/ 1240712 h 1240712"/>
                  <a:gd name="connsiteX8" fmla="*/ 0 w 764554"/>
                  <a:gd name="connsiteY8" fmla="*/ 1004190 h 1240712"/>
                  <a:gd name="connsiteX9" fmla="*/ 0 w 764554"/>
                  <a:gd name="connsiteY9" fmla="*/ 511965 h 1240712"/>
                  <a:gd name="connsiteX10" fmla="*/ 233478 w 764554"/>
                  <a:gd name="connsiteY10" fmla="*/ 159729 h 1240712"/>
                  <a:gd name="connsiteX11" fmla="*/ 247650 w 764554"/>
                  <a:gd name="connsiteY11" fmla="*/ 134627 h 1240712"/>
                  <a:gd name="connsiteX12" fmla="*/ 382277 w 764554"/>
                  <a:gd name="connsiteY12" fmla="*/ 0 h 1240712"/>
                  <a:gd name="connsiteX0" fmla="*/ 382277 w 764554"/>
                  <a:gd name="connsiteY0" fmla="*/ 0 h 1240712"/>
                  <a:gd name="connsiteX1" fmla="*/ 516904 w 764554"/>
                  <a:gd name="connsiteY1" fmla="*/ 134627 h 1240712"/>
                  <a:gd name="connsiteX2" fmla="*/ 531077 w 764554"/>
                  <a:gd name="connsiteY2" fmla="*/ 159729 h 1240712"/>
                  <a:gd name="connsiteX3" fmla="*/ 764554 w 764554"/>
                  <a:gd name="connsiteY3" fmla="*/ 511965 h 1240712"/>
                  <a:gd name="connsiteX4" fmla="*/ 764554 w 764554"/>
                  <a:gd name="connsiteY4" fmla="*/ 1004190 h 1240712"/>
                  <a:gd name="connsiteX5" fmla="*/ 528032 w 764554"/>
                  <a:gd name="connsiteY5" fmla="*/ 1240712 h 1240712"/>
                  <a:gd name="connsiteX6" fmla="*/ 236522 w 764554"/>
                  <a:gd name="connsiteY6" fmla="*/ 1240712 h 1240712"/>
                  <a:gd name="connsiteX7" fmla="*/ 0 w 764554"/>
                  <a:gd name="connsiteY7" fmla="*/ 1004190 h 1240712"/>
                  <a:gd name="connsiteX8" fmla="*/ 0 w 764554"/>
                  <a:gd name="connsiteY8" fmla="*/ 511965 h 1240712"/>
                  <a:gd name="connsiteX9" fmla="*/ 233478 w 764554"/>
                  <a:gd name="connsiteY9" fmla="*/ 159729 h 1240712"/>
                  <a:gd name="connsiteX10" fmla="*/ 247650 w 764554"/>
                  <a:gd name="connsiteY10" fmla="*/ 134627 h 1240712"/>
                  <a:gd name="connsiteX11" fmla="*/ 382277 w 764554"/>
                  <a:gd name="connsiteY11" fmla="*/ 0 h 1240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4554" h="1240712">
                    <a:moveTo>
                      <a:pt x="382277" y="0"/>
                    </a:moveTo>
                    <a:cubicBezTo>
                      <a:pt x="456629" y="0"/>
                      <a:pt x="516904" y="60275"/>
                      <a:pt x="516904" y="134627"/>
                    </a:cubicBezTo>
                    <a:lnTo>
                      <a:pt x="531077" y="159729"/>
                    </a:lnTo>
                    <a:cubicBezTo>
                      <a:pt x="668282" y="217762"/>
                      <a:pt x="764554" y="353621"/>
                      <a:pt x="764554" y="511965"/>
                    </a:cubicBezTo>
                    <a:lnTo>
                      <a:pt x="764554" y="1004190"/>
                    </a:lnTo>
                    <a:cubicBezTo>
                      <a:pt x="764554" y="1134817"/>
                      <a:pt x="658659" y="1240712"/>
                      <a:pt x="528032" y="1240712"/>
                    </a:cubicBezTo>
                    <a:lnTo>
                      <a:pt x="236522" y="1240712"/>
                    </a:lnTo>
                    <a:cubicBezTo>
                      <a:pt x="105895" y="1240712"/>
                      <a:pt x="0" y="1134817"/>
                      <a:pt x="0" y="1004190"/>
                    </a:cubicBezTo>
                    <a:lnTo>
                      <a:pt x="0" y="511965"/>
                    </a:lnTo>
                    <a:cubicBezTo>
                      <a:pt x="0" y="353621"/>
                      <a:pt x="96273" y="217762"/>
                      <a:pt x="233478" y="159729"/>
                    </a:cubicBezTo>
                    <a:lnTo>
                      <a:pt x="247650" y="134627"/>
                    </a:lnTo>
                    <a:cubicBezTo>
                      <a:pt x="247650" y="60275"/>
                      <a:pt x="307925" y="0"/>
                      <a:pt x="38227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2BCC2F71-C11A-468D-BF5F-EC8A7C990F25}"/>
                  </a:ext>
                </a:extLst>
              </p:cNvPr>
              <p:cNvSpPr/>
              <p:nvPr/>
            </p:nvSpPr>
            <p:spPr>
              <a:xfrm>
                <a:off x="1652921" y="871536"/>
                <a:ext cx="627334" cy="1091408"/>
              </a:xfrm>
              <a:custGeom>
                <a:avLst/>
                <a:gdLst>
                  <a:gd name="connsiteX0" fmla="*/ 260440 w 688356"/>
                  <a:gd name="connsiteY0" fmla="*/ 0 h 1128756"/>
                  <a:gd name="connsiteX1" fmla="*/ 427916 w 688356"/>
                  <a:gd name="connsiteY1" fmla="*/ 0 h 1128756"/>
                  <a:gd name="connsiteX2" fmla="*/ 479195 w 688356"/>
                  <a:gd name="connsiteY2" fmla="*/ 33990 h 1128756"/>
                  <a:gd name="connsiteX3" fmla="*/ 481770 w 688356"/>
                  <a:gd name="connsiteY3" fmla="*/ 46745 h 1128756"/>
                  <a:gd name="connsiteX4" fmla="*/ 536611 w 688356"/>
                  <a:gd name="connsiteY4" fmla="*/ 76512 h 1128756"/>
                  <a:gd name="connsiteX5" fmla="*/ 688356 w 688356"/>
                  <a:gd name="connsiteY5" fmla="*/ 361910 h 1128756"/>
                  <a:gd name="connsiteX6" fmla="*/ 688356 w 688356"/>
                  <a:gd name="connsiteY6" fmla="*/ 915806 h 1128756"/>
                  <a:gd name="connsiteX7" fmla="*/ 475406 w 688356"/>
                  <a:gd name="connsiteY7" fmla="*/ 1128756 h 1128756"/>
                  <a:gd name="connsiteX8" fmla="*/ 212950 w 688356"/>
                  <a:gd name="connsiteY8" fmla="*/ 1128756 h 1128756"/>
                  <a:gd name="connsiteX9" fmla="*/ 0 w 688356"/>
                  <a:gd name="connsiteY9" fmla="*/ 915806 h 1128756"/>
                  <a:gd name="connsiteX10" fmla="*/ 0 w 688356"/>
                  <a:gd name="connsiteY10" fmla="*/ 361910 h 1128756"/>
                  <a:gd name="connsiteX11" fmla="*/ 151745 w 688356"/>
                  <a:gd name="connsiteY11" fmla="*/ 76512 h 1128756"/>
                  <a:gd name="connsiteX12" fmla="*/ 206586 w 688356"/>
                  <a:gd name="connsiteY12" fmla="*/ 46745 h 1128756"/>
                  <a:gd name="connsiteX13" fmla="*/ 209161 w 688356"/>
                  <a:gd name="connsiteY13" fmla="*/ 33990 h 1128756"/>
                  <a:gd name="connsiteX14" fmla="*/ 260440 w 688356"/>
                  <a:gd name="connsiteY14" fmla="*/ 0 h 1128756"/>
                  <a:gd name="connsiteX0" fmla="*/ 260440 w 688356"/>
                  <a:gd name="connsiteY0" fmla="*/ 53136 h 1181892"/>
                  <a:gd name="connsiteX1" fmla="*/ 340861 w 688356"/>
                  <a:gd name="connsiteY1" fmla="*/ 0 h 1181892"/>
                  <a:gd name="connsiteX2" fmla="*/ 427916 w 688356"/>
                  <a:gd name="connsiteY2" fmla="*/ 53136 h 1181892"/>
                  <a:gd name="connsiteX3" fmla="*/ 479195 w 688356"/>
                  <a:gd name="connsiteY3" fmla="*/ 87126 h 1181892"/>
                  <a:gd name="connsiteX4" fmla="*/ 481770 w 688356"/>
                  <a:gd name="connsiteY4" fmla="*/ 99881 h 1181892"/>
                  <a:gd name="connsiteX5" fmla="*/ 536611 w 688356"/>
                  <a:gd name="connsiteY5" fmla="*/ 129648 h 1181892"/>
                  <a:gd name="connsiteX6" fmla="*/ 688356 w 688356"/>
                  <a:gd name="connsiteY6" fmla="*/ 415046 h 1181892"/>
                  <a:gd name="connsiteX7" fmla="*/ 688356 w 688356"/>
                  <a:gd name="connsiteY7" fmla="*/ 968942 h 1181892"/>
                  <a:gd name="connsiteX8" fmla="*/ 475406 w 688356"/>
                  <a:gd name="connsiteY8" fmla="*/ 1181892 h 1181892"/>
                  <a:gd name="connsiteX9" fmla="*/ 212950 w 688356"/>
                  <a:gd name="connsiteY9" fmla="*/ 1181892 h 1181892"/>
                  <a:gd name="connsiteX10" fmla="*/ 0 w 688356"/>
                  <a:gd name="connsiteY10" fmla="*/ 968942 h 1181892"/>
                  <a:gd name="connsiteX11" fmla="*/ 0 w 688356"/>
                  <a:gd name="connsiteY11" fmla="*/ 415046 h 1181892"/>
                  <a:gd name="connsiteX12" fmla="*/ 151745 w 688356"/>
                  <a:gd name="connsiteY12" fmla="*/ 129648 h 1181892"/>
                  <a:gd name="connsiteX13" fmla="*/ 206586 w 688356"/>
                  <a:gd name="connsiteY13" fmla="*/ 99881 h 1181892"/>
                  <a:gd name="connsiteX14" fmla="*/ 209161 w 688356"/>
                  <a:gd name="connsiteY14" fmla="*/ 87126 h 1181892"/>
                  <a:gd name="connsiteX15" fmla="*/ 260440 w 688356"/>
                  <a:gd name="connsiteY15" fmla="*/ 53136 h 1181892"/>
                  <a:gd name="connsiteX0" fmla="*/ 260440 w 688356"/>
                  <a:gd name="connsiteY0" fmla="*/ 53137 h 1181893"/>
                  <a:gd name="connsiteX1" fmla="*/ 340861 w 688356"/>
                  <a:gd name="connsiteY1" fmla="*/ 1 h 1181893"/>
                  <a:gd name="connsiteX2" fmla="*/ 427916 w 688356"/>
                  <a:gd name="connsiteY2" fmla="*/ 53137 h 1181893"/>
                  <a:gd name="connsiteX3" fmla="*/ 479195 w 688356"/>
                  <a:gd name="connsiteY3" fmla="*/ 87127 h 1181893"/>
                  <a:gd name="connsiteX4" fmla="*/ 481770 w 688356"/>
                  <a:gd name="connsiteY4" fmla="*/ 99882 h 1181893"/>
                  <a:gd name="connsiteX5" fmla="*/ 536611 w 688356"/>
                  <a:gd name="connsiteY5" fmla="*/ 129649 h 1181893"/>
                  <a:gd name="connsiteX6" fmla="*/ 688356 w 688356"/>
                  <a:gd name="connsiteY6" fmla="*/ 415047 h 1181893"/>
                  <a:gd name="connsiteX7" fmla="*/ 688356 w 688356"/>
                  <a:gd name="connsiteY7" fmla="*/ 968943 h 1181893"/>
                  <a:gd name="connsiteX8" fmla="*/ 475406 w 688356"/>
                  <a:gd name="connsiteY8" fmla="*/ 1181893 h 1181893"/>
                  <a:gd name="connsiteX9" fmla="*/ 212950 w 688356"/>
                  <a:gd name="connsiteY9" fmla="*/ 1181893 h 1181893"/>
                  <a:gd name="connsiteX10" fmla="*/ 0 w 688356"/>
                  <a:gd name="connsiteY10" fmla="*/ 968943 h 1181893"/>
                  <a:gd name="connsiteX11" fmla="*/ 0 w 688356"/>
                  <a:gd name="connsiteY11" fmla="*/ 415047 h 1181893"/>
                  <a:gd name="connsiteX12" fmla="*/ 151745 w 688356"/>
                  <a:gd name="connsiteY12" fmla="*/ 129649 h 1181893"/>
                  <a:gd name="connsiteX13" fmla="*/ 206586 w 688356"/>
                  <a:gd name="connsiteY13" fmla="*/ 99882 h 1181893"/>
                  <a:gd name="connsiteX14" fmla="*/ 209161 w 688356"/>
                  <a:gd name="connsiteY14" fmla="*/ 87127 h 1181893"/>
                  <a:gd name="connsiteX15" fmla="*/ 260440 w 688356"/>
                  <a:gd name="connsiteY15" fmla="*/ 53137 h 1181893"/>
                  <a:gd name="connsiteX0" fmla="*/ 260440 w 688356"/>
                  <a:gd name="connsiteY0" fmla="*/ 68814 h 1197570"/>
                  <a:gd name="connsiteX1" fmla="*/ 343475 w 688356"/>
                  <a:gd name="connsiteY1" fmla="*/ 0 h 1197570"/>
                  <a:gd name="connsiteX2" fmla="*/ 427916 w 688356"/>
                  <a:gd name="connsiteY2" fmla="*/ 68814 h 1197570"/>
                  <a:gd name="connsiteX3" fmla="*/ 479195 w 688356"/>
                  <a:gd name="connsiteY3" fmla="*/ 102804 h 1197570"/>
                  <a:gd name="connsiteX4" fmla="*/ 481770 w 688356"/>
                  <a:gd name="connsiteY4" fmla="*/ 115559 h 1197570"/>
                  <a:gd name="connsiteX5" fmla="*/ 536611 w 688356"/>
                  <a:gd name="connsiteY5" fmla="*/ 145326 h 1197570"/>
                  <a:gd name="connsiteX6" fmla="*/ 688356 w 688356"/>
                  <a:gd name="connsiteY6" fmla="*/ 430724 h 1197570"/>
                  <a:gd name="connsiteX7" fmla="*/ 688356 w 688356"/>
                  <a:gd name="connsiteY7" fmla="*/ 984620 h 1197570"/>
                  <a:gd name="connsiteX8" fmla="*/ 475406 w 688356"/>
                  <a:gd name="connsiteY8" fmla="*/ 1197570 h 1197570"/>
                  <a:gd name="connsiteX9" fmla="*/ 212950 w 688356"/>
                  <a:gd name="connsiteY9" fmla="*/ 1197570 h 1197570"/>
                  <a:gd name="connsiteX10" fmla="*/ 0 w 688356"/>
                  <a:gd name="connsiteY10" fmla="*/ 984620 h 1197570"/>
                  <a:gd name="connsiteX11" fmla="*/ 0 w 688356"/>
                  <a:gd name="connsiteY11" fmla="*/ 430724 h 1197570"/>
                  <a:gd name="connsiteX12" fmla="*/ 151745 w 688356"/>
                  <a:gd name="connsiteY12" fmla="*/ 145326 h 1197570"/>
                  <a:gd name="connsiteX13" fmla="*/ 206586 w 688356"/>
                  <a:gd name="connsiteY13" fmla="*/ 115559 h 1197570"/>
                  <a:gd name="connsiteX14" fmla="*/ 209161 w 688356"/>
                  <a:gd name="connsiteY14" fmla="*/ 102804 h 1197570"/>
                  <a:gd name="connsiteX15" fmla="*/ 260440 w 688356"/>
                  <a:gd name="connsiteY15" fmla="*/ 68814 h 119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88356" h="1197570">
                    <a:moveTo>
                      <a:pt x="260440" y="68814"/>
                    </a:moveTo>
                    <a:cubicBezTo>
                      <a:pt x="287247" y="68521"/>
                      <a:pt x="288328" y="-293"/>
                      <a:pt x="343475" y="0"/>
                    </a:cubicBezTo>
                    <a:cubicBezTo>
                      <a:pt x="398622" y="293"/>
                      <a:pt x="398898" y="68521"/>
                      <a:pt x="427916" y="68814"/>
                    </a:cubicBezTo>
                    <a:cubicBezTo>
                      <a:pt x="450968" y="68814"/>
                      <a:pt x="470746" y="82829"/>
                      <a:pt x="479195" y="102804"/>
                    </a:cubicBezTo>
                    <a:lnTo>
                      <a:pt x="481770" y="115559"/>
                    </a:lnTo>
                    <a:lnTo>
                      <a:pt x="536611" y="145326"/>
                    </a:lnTo>
                    <a:cubicBezTo>
                      <a:pt x="628163" y="207178"/>
                      <a:pt x="688356" y="311922"/>
                      <a:pt x="688356" y="430724"/>
                    </a:cubicBezTo>
                    <a:lnTo>
                      <a:pt x="688356" y="984620"/>
                    </a:lnTo>
                    <a:cubicBezTo>
                      <a:pt x="688356" y="1102229"/>
                      <a:pt x="593015" y="1197570"/>
                      <a:pt x="475406" y="1197570"/>
                    </a:cubicBezTo>
                    <a:lnTo>
                      <a:pt x="212950" y="1197570"/>
                    </a:lnTo>
                    <a:cubicBezTo>
                      <a:pt x="95341" y="1197570"/>
                      <a:pt x="0" y="1102229"/>
                      <a:pt x="0" y="984620"/>
                    </a:cubicBezTo>
                    <a:lnTo>
                      <a:pt x="0" y="430724"/>
                    </a:lnTo>
                    <a:cubicBezTo>
                      <a:pt x="0" y="311922"/>
                      <a:pt x="60193" y="207178"/>
                      <a:pt x="151745" y="145326"/>
                    </a:cubicBezTo>
                    <a:lnTo>
                      <a:pt x="206586" y="115559"/>
                    </a:lnTo>
                    <a:lnTo>
                      <a:pt x="209161" y="102804"/>
                    </a:lnTo>
                    <a:cubicBezTo>
                      <a:pt x="217610" y="82829"/>
                      <a:pt x="237388" y="68814"/>
                      <a:pt x="260440" y="68814"/>
                    </a:cubicBezTo>
                    <a:close/>
                  </a:path>
                </a:pathLst>
              </a:custGeom>
              <a:gradFill flip="none" rotWithShape="1">
                <a:gsLst>
                  <a:gs pos="85000">
                    <a:sysClr val="windowText" lastClr="000000">
                      <a:lumMod val="50000"/>
                      <a:lumOff val="50000"/>
                    </a:sysClr>
                  </a:gs>
                  <a:gs pos="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C8B9508B-C7FE-488E-9673-38A48A21948A}"/>
                  </a:ext>
                </a:extLst>
              </p:cNvPr>
              <p:cNvSpPr/>
              <p:nvPr/>
            </p:nvSpPr>
            <p:spPr>
              <a:xfrm>
                <a:off x="1713373" y="957966"/>
                <a:ext cx="501777" cy="396104"/>
              </a:xfrm>
              <a:custGeom>
                <a:avLst/>
                <a:gdLst>
                  <a:gd name="connsiteX0" fmla="*/ 275293 w 550586"/>
                  <a:gd name="connsiteY0" fmla="*/ 0 h 434633"/>
                  <a:gd name="connsiteX1" fmla="*/ 338618 w 550586"/>
                  <a:gd name="connsiteY1" fmla="*/ 45807 h 434633"/>
                  <a:gd name="connsiteX2" fmla="*/ 355470 w 550586"/>
                  <a:gd name="connsiteY2" fmla="*/ 89456 h 434633"/>
                  <a:gd name="connsiteX3" fmla="*/ 382449 w 550586"/>
                  <a:gd name="connsiteY3" fmla="*/ 92975 h 434633"/>
                  <a:gd name="connsiteX4" fmla="*/ 550586 w 550586"/>
                  <a:gd name="connsiteY4" fmla="*/ 256817 h 434633"/>
                  <a:gd name="connsiteX5" fmla="*/ 275293 w 550586"/>
                  <a:gd name="connsiteY5" fmla="*/ 434633 h 434633"/>
                  <a:gd name="connsiteX6" fmla="*/ 0 w 550586"/>
                  <a:gd name="connsiteY6" fmla="*/ 256817 h 434633"/>
                  <a:gd name="connsiteX7" fmla="*/ 168137 w 550586"/>
                  <a:gd name="connsiteY7" fmla="*/ 92975 h 434633"/>
                  <a:gd name="connsiteX8" fmla="*/ 195116 w 550586"/>
                  <a:gd name="connsiteY8" fmla="*/ 89456 h 434633"/>
                  <a:gd name="connsiteX9" fmla="*/ 211968 w 550586"/>
                  <a:gd name="connsiteY9" fmla="*/ 45807 h 434633"/>
                  <a:gd name="connsiteX10" fmla="*/ 275293 w 550586"/>
                  <a:gd name="connsiteY10" fmla="*/ 0 h 434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0586" h="434633">
                    <a:moveTo>
                      <a:pt x="275293" y="0"/>
                    </a:moveTo>
                    <a:cubicBezTo>
                      <a:pt x="300023" y="0"/>
                      <a:pt x="322412" y="17505"/>
                      <a:pt x="338618" y="45807"/>
                    </a:cubicBezTo>
                    <a:lnTo>
                      <a:pt x="355470" y="89456"/>
                    </a:lnTo>
                    <a:lnTo>
                      <a:pt x="382449" y="92975"/>
                    </a:lnTo>
                    <a:cubicBezTo>
                      <a:pt x="481256" y="119969"/>
                      <a:pt x="550586" y="183163"/>
                      <a:pt x="550586" y="256817"/>
                    </a:cubicBezTo>
                    <a:cubicBezTo>
                      <a:pt x="550586" y="355022"/>
                      <a:pt x="427333" y="434633"/>
                      <a:pt x="275293" y="434633"/>
                    </a:cubicBezTo>
                    <a:cubicBezTo>
                      <a:pt x="123253" y="434633"/>
                      <a:pt x="0" y="355022"/>
                      <a:pt x="0" y="256817"/>
                    </a:cubicBezTo>
                    <a:cubicBezTo>
                      <a:pt x="0" y="183163"/>
                      <a:pt x="69330" y="119969"/>
                      <a:pt x="168137" y="92975"/>
                    </a:cubicBezTo>
                    <a:lnTo>
                      <a:pt x="195116" y="89456"/>
                    </a:lnTo>
                    <a:lnTo>
                      <a:pt x="211968" y="45807"/>
                    </a:lnTo>
                    <a:cubicBezTo>
                      <a:pt x="228174" y="17505"/>
                      <a:pt x="250563" y="0"/>
                      <a:pt x="2752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E5BCFC2B-7766-49DF-A24D-88961FE4443E}"/>
                  </a:ext>
                </a:extLst>
              </p:cNvPr>
              <p:cNvSpPr/>
              <p:nvPr/>
            </p:nvSpPr>
            <p:spPr>
              <a:xfrm>
                <a:off x="1652608" y="1065373"/>
                <a:ext cx="623307" cy="504461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8" name="楕円 1137">
                <a:extLst>
                  <a:ext uri="{FF2B5EF4-FFF2-40B4-BE49-F238E27FC236}">
                    <a16:creationId xmlns:a16="http://schemas.microsoft.com/office/drawing/2014/main" id="{625518B1-3E61-48ED-972F-BEE816850754}"/>
                  </a:ext>
                </a:extLst>
              </p:cNvPr>
              <p:cNvSpPr/>
              <p:nvPr/>
            </p:nvSpPr>
            <p:spPr>
              <a:xfrm>
                <a:off x="1718021" y="1057620"/>
                <a:ext cx="492484" cy="504461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9" name="楕円 1138">
                <a:extLst>
                  <a:ext uri="{FF2B5EF4-FFF2-40B4-BE49-F238E27FC236}">
                    <a16:creationId xmlns:a16="http://schemas.microsoft.com/office/drawing/2014/main" id="{BA652011-610A-47BB-89B1-B6195B1741E7}"/>
                  </a:ext>
                </a:extLst>
              </p:cNvPr>
              <p:cNvSpPr/>
              <p:nvPr/>
            </p:nvSpPr>
            <p:spPr>
              <a:xfrm>
                <a:off x="1824280" y="1057620"/>
                <a:ext cx="276686" cy="504461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29A92BF1-5A0A-4825-B92B-65E706854509}"/>
                  </a:ext>
                </a:extLst>
              </p:cNvPr>
              <p:cNvSpPr/>
              <p:nvPr/>
            </p:nvSpPr>
            <p:spPr>
              <a:xfrm flipV="1">
                <a:off x="1579963" y="1607409"/>
                <a:ext cx="773250" cy="959103"/>
              </a:xfrm>
              <a:custGeom>
                <a:avLst/>
                <a:gdLst>
                  <a:gd name="connsiteX0" fmla="*/ 479425 w 904876"/>
                  <a:gd name="connsiteY0" fmla="*/ 1122364 h 1122364"/>
                  <a:gd name="connsiteX1" fmla="*/ 661988 w 904876"/>
                  <a:gd name="connsiteY1" fmla="*/ 939801 h 1122364"/>
                  <a:gd name="connsiteX2" fmla="*/ 661988 w 904876"/>
                  <a:gd name="connsiteY2" fmla="*/ 852447 h 1122364"/>
                  <a:gd name="connsiteX3" fmla="*/ 672890 w 904876"/>
                  <a:gd name="connsiteY3" fmla="*/ 851348 h 1122364"/>
                  <a:gd name="connsiteX4" fmla="*/ 904876 w 904876"/>
                  <a:gd name="connsiteY4" fmla="*/ 566711 h 1122364"/>
                  <a:gd name="connsiteX5" fmla="*/ 904876 w 904876"/>
                  <a:gd name="connsiteY5" fmla="*/ 0 h 1122364"/>
                  <a:gd name="connsiteX6" fmla="*/ 0 w 904876"/>
                  <a:gd name="connsiteY6" fmla="*/ 0 h 1122364"/>
                  <a:gd name="connsiteX7" fmla="*/ 0 w 904876"/>
                  <a:gd name="connsiteY7" fmla="*/ 566711 h 1122364"/>
                  <a:gd name="connsiteX8" fmla="*/ 231986 w 904876"/>
                  <a:gd name="connsiteY8" fmla="*/ 851348 h 1122364"/>
                  <a:gd name="connsiteX9" fmla="*/ 242886 w 904876"/>
                  <a:gd name="connsiteY9" fmla="*/ 852447 h 1122364"/>
                  <a:gd name="connsiteX10" fmla="*/ 242886 w 904876"/>
                  <a:gd name="connsiteY10" fmla="*/ 939800 h 1122364"/>
                  <a:gd name="connsiteX11" fmla="*/ 425449 w 904876"/>
                  <a:gd name="connsiteY11" fmla="*/ 1122363 h 1122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04876" h="1122364">
                    <a:moveTo>
                      <a:pt x="479425" y="1122364"/>
                    </a:moveTo>
                    <a:cubicBezTo>
                      <a:pt x="580252" y="1122364"/>
                      <a:pt x="661988" y="1040628"/>
                      <a:pt x="661988" y="939801"/>
                    </a:cubicBezTo>
                    <a:lnTo>
                      <a:pt x="661988" y="852447"/>
                    </a:lnTo>
                    <a:lnTo>
                      <a:pt x="672890" y="851348"/>
                    </a:lnTo>
                    <a:cubicBezTo>
                      <a:pt x="805285" y="824257"/>
                      <a:pt x="904876" y="707114"/>
                      <a:pt x="904876" y="566711"/>
                    </a:cubicBezTo>
                    <a:lnTo>
                      <a:pt x="904876" y="0"/>
                    </a:lnTo>
                    <a:lnTo>
                      <a:pt x="0" y="0"/>
                    </a:lnTo>
                    <a:lnTo>
                      <a:pt x="0" y="566711"/>
                    </a:lnTo>
                    <a:cubicBezTo>
                      <a:pt x="0" y="707114"/>
                      <a:pt x="99591" y="824257"/>
                      <a:pt x="231986" y="851348"/>
                    </a:cubicBezTo>
                    <a:lnTo>
                      <a:pt x="242886" y="852447"/>
                    </a:lnTo>
                    <a:lnTo>
                      <a:pt x="242886" y="939800"/>
                    </a:lnTo>
                    <a:cubicBezTo>
                      <a:pt x="242886" y="1040627"/>
                      <a:pt x="324622" y="1122363"/>
                      <a:pt x="425449" y="11223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A7193747-21F6-4CD6-AF97-0A10AE02B1CC}"/>
                  </a:ext>
                </a:extLst>
              </p:cNvPr>
              <p:cNvGrpSpPr/>
              <p:nvPr/>
            </p:nvGrpSpPr>
            <p:grpSpPr>
              <a:xfrm>
                <a:off x="1658845" y="1180680"/>
                <a:ext cx="612601" cy="638771"/>
                <a:chOff x="4565884" y="911917"/>
                <a:chExt cx="716881" cy="747503"/>
              </a:xfrm>
            </p:grpSpPr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D2E0397A-CF1C-4B9A-8FCE-882D81FFA3B6}"/>
                    </a:ext>
                  </a:extLst>
                </p:cNvPr>
                <p:cNvSpPr/>
                <p:nvPr/>
              </p:nvSpPr>
              <p:spPr>
                <a:xfrm>
                  <a:off x="4565884" y="1117723"/>
                  <a:ext cx="165327" cy="541697"/>
                </a:xfrm>
                <a:custGeom>
                  <a:avLst/>
                  <a:gdLst>
                    <a:gd name="connsiteX0" fmla="*/ 47457 w 165326"/>
                    <a:gd name="connsiteY0" fmla="*/ 611 h 541697"/>
                    <a:gd name="connsiteX1" fmla="*/ 157433 w 165326"/>
                    <a:gd name="connsiteY1" fmla="*/ 165052 h 541697"/>
                    <a:gd name="connsiteX2" fmla="*/ 160428 w 165326"/>
                    <a:gd name="connsiteY2" fmla="*/ 296025 h 541697"/>
                    <a:gd name="connsiteX3" fmla="*/ 146825 w 165326"/>
                    <a:gd name="connsiteY3" fmla="*/ 332134 h 541697"/>
                    <a:gd name="connsiteX4" fmla="*/ 147755 w 165326"/>
                    <a:gd name="connsiteY4" fmla="*/ 347866 h 541697"/>
                    <a:gd name="connsiteX5" fmla="*/ 91000 w 165326"/>
                    <a:gd name="connsiteY5" fmla="*/ 541697 h 541697"/>
                    <a:gd name="connsiteX6" fmla="*/ 34245 w 165326"/>
                    <a:gd name="connsiteY6" fmla="*/ 347866 h 541697"/>
                    <a:gd name="connsiteX7" fmla="*/ 38028 w 165326"/>
                    <a:gd name="connsiteY7" fmla="*/ 283877 h 541697"/>
                    <a:gd name="connsiteX8" fmla="*/ 27473 w 165326"/>
                    <a:gd name="connsiteY8" fmla="*/ 263015 h 541697"/>
                    <a:gd name="connsiteX9" fmla="*/ 7893 w 165326"/>
                    <a:gd name="connsiteY9" fmla="*/ 194442 h 541697"/>
                    <a:gd name="connsiteX10" fmla="*/ 47457 w 165326"/>
                    <a:gd name="connsiteY10" fmla="*/ 611 h 541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326" h="541697">
                      <a:moveTo>
                        <a:pt x="47457" y="611"/>
                      </a:moveTo>
                      <a:cubicBezTo>
                        <a:pt x="88752" y="-7505"/>
                        <a:pt x="137989" y="66118"/>
                        <a:pt x="157433" y="165052"/>
                      </a:cubicBezTo>
                      <a:cubicBezTo>
                        <a:pt x="167155" y="214520"/>
                        <a:pt x="167587" y="260949"/>
                        <a:pt x="160428" y="296025"/>
                      </a:cubicBezTo>
                      <a:lnTo>
                        <a:pt x="146825" y="332134"/>
                      </a:lnTo>
                      <a:lnTo>
                        <a:pt x="147755" y="347866"/>
                      </a:lnTo>
                      <a:cubicBezTo>
                        <a:pt x="147755" y="454916"/>
                        <a:pt x="122345" y="541697"/>
                        <a:pt x="91000" y="541697"/>
                      </a:cubicBezTo>
                      <a:cubicBezTo>
                        <a:pt x="59655" y="541697"/>
                        <a:pt x="34245" y="454916"/>
                        <a:pt x="34245" y="347866"/>
                      </a:cubicBezTo>
                      <a:lnTo>
                        <a:pt x="38028" y="283877"/>
                      </a:lnTo>
                      <a:lnTo>
                        <a:pt x="27473" y="263015"/>
                      </a:lnTo>
                      <a:cubicBezTo>
                        <a:pt x="19477" y="242327"/>
                        <a:pt x="12754" y="219175"/>
                        <a:pt x="7893" y="194442"/>
                      </a:cubicBezTo>
                      <a:cubicBezTo>
                        <a:pt x="-11551" y="95507"/>
                        <a:pt x="6163" y="8726"/>
                        <a:pt x="47457" y="61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95862CE0-5281-4F84-BEAB-D2A4DBFEEAFE}"/>
                    </a:ext>
                  </a:extLst>
                </p:cNvPr>
                <p:cNvSpPr/>
                <p:nvPr/>
              </p:nvSpPr>
              <p:spPr>
                <a:xfrm flipH="1">
                  <a:off x="5117438" y="1117723"/>
                  <a:ext cx="165327" cy="541697"/>
                </a:xfrm>
                <a:custGeom>
                  <a:avLst/>
                  <a:gdLst>
                    <a:gd name="connsiteX0" fmla="*/ 47457 w 165326"/>
                    <a:gd name="connsiteY0" fmla="*/ 611 h 541697"/>
                    <a:gd name="connsiteX1" fmla="*/ 157433 w 165326"/>
                    <a:gd name="connsiteY1" fmla="*/ 165052 h 541697"/>
                    <a:gd name="connsiteX2" fmla="*/ 160428 w 165326"/>
                    <a:gd name="connsiteY2" fmla="*/ 296025 h 541697"/>
                    <a:gd name="connsiteX3" fmla="*/ 146825 w 165326"/>
                    <a:gd name="connsiteY3" fmla="*/ 332134 h 541697"/>
                    <a:gd name="connsiteX4" fmla="*/ 147755 w 165326"/>
                    <a:gd name="connsiteY4" fmla="*/ 347866 h 541697"/>
                    <a:gd name="connsiteX5" fmla="*/ 91000 w 165326"/>
                    <a:gd name="connsiteY5" fmla="*/ 541697 h 541697"/>
                    <a:gd name="connsiteX6" fmla="*/ 34245 w 165326"/>
                    <a:gd name="connsiteY6" fmla="*/ 347866 h 541697"/>
                    <a:gd name="connsiteX7" fmla="*/ 38028 w 165326"/>
                    <a:gd name="connsiteY7" fmla="*/ 283877 h 541697"/>
                    <a:gd name="connsiteX8" fmla="*/ 27473 w 165326"/>
                    <a:gd name="connsiteY8" fmla="*/ 263015 h 541697"/>
                    <a:gd name="connsiteX9" fmla="*/ 7893 w 165326"/>
                    <a:gd name="connsiteY9" fmla="*/ 194442 h 541697"/>
                    <a:gd name="connsiteX10" fmla="*/ 47457 w 165326"/>
                    <a:gd name="connsiteY10" fmla="*/ 611 h 541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326" h="541697">
                      <a:moveTo>
                        <a:pt x="47457" y="611"/>
                      </a:moveTo>
                      <a:cubicBezTo>
                        <a:pt x="88752" y="-7505"/>
                        <a:pt x="137989" y="66118"/>
                        <a:pt x="157433" y="165052"/>
                      </a:cubicBezTo>
                      <a:cubicBezTo>
                        <a:pt x="167155" y="214520"/>
                        <a:pt x="167587" y="260949"/>
                        <a:pt x="160428" y="296025"/>
                      </a:cubicBezTo>
                      <a:lnTo>
                        <a:pt x="146825" y="332134"/>
                      </a:lnTo>
                      <a:lnTo>
                        <a:pt x="147755" y="347866"/>
                      </a:lnTo>
                      <a:cubicBezTo>
                        <a:pt x="147755" y="454916"/>
                        <a:pt x="122345" y="541697"/>
                        <a:pt x="91000" y="541697"/>
                      </a:cubicBezTo>
                      <a:cubicBezTo>
                        <a:pt x="59655" y="541697"/>
                        <a:pt x="34245" y="454916"/>
                        <a:pt x="34245" y="347866"/>
                      </a:cubicBezTo>
                      <a:lnTo>
                        <a:pt x="38028" y="283877"/>
                      </a:lnTo>
                      <a:lnTo>
                        <a:pt x="27473" y="263015"/>
                      </a:lnTo>
                      <a:cubicBezTo>
                        <a:pt x="19477" y="242327"/>
                        <a:pt x="12754" y="219175"/>
                        <a:pt x="7893" y="194442"/>
                      </a:cubicBezTo>
                      <a:cubicBezTo>
                        <a:pt x="-11551" y="95507"/>
                        <a:pt x="6163" y="8726"/>
                        <a:pt x="47457" y="61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4" name="四角形: 上の 2 つの角を丸める 1153">
                  <a:extLst>
                    <a:ext uri="{FF2B5EF4-FFF2-40B4-BE49-F238E27FC236}">
                      <a16:creationId xmlns:a16="http://schemas.microsoft.com/office/drawing/2014/main" id="{F2A1E4CA-AA6E-4917-B8FD-DB364735450B}"/>
                    </a:ext>
                  </a:extLst>
                </p:cNvPr>
                <p:cNvSpPr/>
                <p:nvPr/>
              </p:nvSpPr>
              <p:spPr>
                <a:xfrm>
                  <a:off x="4619623" y="911917"/>
                  <a:ext cx="612778" cy="681934"/>
                </a:xfrm>
                <a:prstGeom prst="round2SameRect">
                  <a:avLst>
                    <a:gd name="adj1" fmla="val 34557"/>
                    <a:gd name="adj2" fmla="val 50000"/>
                  </a:avLst>
                </a:pr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2FAB4FD4-2101-4893-9290-DAB7487F8DEE}"/>
                  </a:ext>
                </a:extLst>
              </p:cNvPr>
              <p:cNvGrpSpPr/>
              <p:nvPr/>
            </p:nvGrpSpPr>
            <p:grpSpPr>
              <a:xfrm>
                <a:off x="1750297" y="1277929"/>
                <a:ext cx="430476" cy="341298"/>
                <a:chOff x="6792397" y="1025725"/>
                <a:chExt cx="503753" cy="399397"/>
              </a:xfrm>
            </p:grpSpPr>
            <p:sp>
              <p:nvSpPr>
                <p:cNvPr id="1147" name="月 1146">
                  <a:extLst>
                    <a:ext uri="{FF2B5EF4-FFF2-40B4-BE49-F238E27FC236}">
                      <a16:creationId xmlns:a16="http://schemas.microsoft.com/office/drawing/2014/main" id="{0BDCC97D-D12A-41B0-A902-6E25BDFF7767}"/>
                    </a:ext>
                  </a:extLst>
                </p:cNvPr>
                <p:cNvSpPr/>
                <p:nvPr/>
              </p:nvSpPr>
              <p:spPr>
                <a:xfrm rot="5400000">
                  <a:off x="6860460" y="957662"/>
                  <a:ext cx="84258" cy="220384"/>
                </a:xfrm>
                <a:prstGeom prst="moon">
                  <a:avLst>
                    <a:gd name="adj" fmla="val 34508"/>
                  </a:avLst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8" name="月 1147">
                  <a:extLst>
                    <a:ext uri="{FF2B5EF4-FFF2-40B4-BE49-F238E27FC236}">
                      <a16:creationId xmlns:a16="http://schemas.microsoft.com/office/drawing/2014/main" id="{DD001F82-8B4D-46BB-A084-259BC55FCB9B}"/>
                    </a:ext>
                  </a:extLst>
                </p:cNvPr>
                <p:cNvSpPr/>
                <p:nvPr/>
              </p:nvSpPr>
              <p:spPr>
                <a:xfrm rot="5400000">
                  <a:off x="7143829" y="957662"/>
                  <a:ext cx="84258" cy="220384"/>
                </a:xfrm>
                <a:prstGeom prst="moon">
                  <a:avLst>
                    <a:gd name="adj" fmla="val 34508"/>
                  </a:avLst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9" name="楕円 32">
                  <a:extLst>
                    <a:ext uri="{FF2B5EF4-FFF2-40B4-BE49-F238E27FC236}">
                      <a16:creationId xmlns:a16="http://schemas.microsoft.com/office/drawing/2014/main" id="{EF133787-6AC9-433B-9E1C-EE92B7C29AAA}"/>
                    </a:ext>
                  </a:extLst>
                </p:cNvPr>
                <p:cNvSpPr/>
                <p:nvPr/>
              </p:nvSpPr>
              <p:spPr>
                <a:xfrm flipV="1">
                  <a:off x="6970682" y="1250314"/>
                  <a:ext cx="134564" cy="45719"/>
                </a:xfrm>
                <a:custGeom>
                  <a:avLst/>
                  <a:gdLst>
                    <a:gd name="connsiteX0" fmla="*/ 0 w 185737"/>
                    <a:gd name="connsiteY0" fmla="*/ 31353 h 62706"/>
                    <a:gd name="connsiteX1" fmla="*/ 92869 w 185737"/>
                    <a:gd name="connsiteY1" fmla="*/ 0 h 62706"/>
                    <a:gd name="connsiteX2" fmla="*/ 185738 w 185737"/>
                    <a:gd name="connsiteY2" fmla="*/ 31353 h 62706"/>
                    <a:gd name="connsiteX3" fmla="*/ 92869 w 185737"/>
                    <a:gd name="connsiteY3" fmla="*/ 62706 h 62706"/>
                    <a:gd name="connsiteX4" fmla="*/ 0 w 185737"/>
                    <a:gd name="connsiteY4" fmla="*/ 31353 h 62706"/>
                    <a:gd name="connsiteX0" fmla="*/ 0 w 188319"/>
                    <a:gd name="connsiteY0" fmla="*/ 3919 h 35272"/>
                    <a:gd name="connsiteX1" fmla="*/ 185738 w 188319"/>
                    <a:gd name="connsiteY1" fmla="*/ 3919 h 35272"/>
                    <a:gd name="connsiteX2" fmla="*/ 92869 w 188319"/>
                    <a:gd name="connsiteY2" fmla="*/ 35272 h 35272"/>
                    <a:gd name="connsiteX3" fmla="*/ 0 w 188319"/>
                    <a:gd name="connsiteY3" fmla="*/ 3919 h 35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8319" h="35272">
                      <a:moveTo>
                        <a:pt x="0" y="3919"/>
                      </a:moveTo>
                      <a:cubicBezTo>
                        <a:pt x="15478" y="-1306"/>
                        <a:pt x="170260" y="-1306"/>
                        <a:pt x="185738" y="3919"/>
                      </a:cubicBezTo>
                      <a:cubicBezTo>
                        <a:pt x="201216" y="9144"/>
                        <a:pt x="144159" y="35272"/>
                        <a:pt x="92869" y="35272"/>
                      </a:cubicBezTo>
                      <a:cubicBezTo>
                        <a:pt x="41579" y="35272"/>
                        <a:pt x="0" y="21235"/>
                        <a:pt x="0" y="391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0" name="楕円 32">
                  <a:extLst>
                    <a:ext uri="{FF2B5EF4-FFF2-40B4-BE49-F238E27FC236}">
                      <a16:creationId xmlns:a16="http://schemas.microsoft.com/office/drawing/2014/main" id="{406ADA80-2DEA-465B-A6DC-4139659D442E}"/>
                    </a:ext>
                  </a:extLst>
                </p:cNvPr>
                <p:cNvSpPr/>
                <p:nvPr/>
              </p:nvSpPr>
              <p:spPr>
                <a:xfrm>
                  <a:off x="6970682" y="1389202"/>
                  <a:ext cx="134564" cy="35920"/>
                </a:xfrm>
                <a:custGeom>
                  <a:avLst/>
                  <a:gdLst>
                    <a:gd name="connsiteX0" fmla="*/ 0 w 185737"/>
                    <a:gd name="connsiteY0" fmla="*/ 31353 h 62706"/>
                    <a:gd name="connsiteX1" fmla="*/ 92869 w 185737"/>
                    <a:gd name="connsiteY1" fmla="*/ 0 h 62706"/>
                    <a:gd name="connsiteX2" fmla="*/ 185738 w 185737"/>
                    <a:gd name="connsiteY2" fmla="*/ 31353 h 62706"/>
                    <a:gd name="connsiteX3" fmla="*/ 92869 w 185737"/>
                    <a:gd name="connsiteY3" fmla="*/ 62706 h 62706"/>
                    <a:gd name="connsiteX4" fmla="*/ 0 w 185737"/>
                    <a:gd name="connsiteY4" fmla="*/ 31353 h 62706"/>
                    <a:gd name="connsiteX0" fmla="*/ 0 w 188319"/>
                    <a:gd name="connsiteY0" fmla="*/ 3919 h 35272"/>
                    <a:gd name="connsiteX1" fmla="*/ 185738 w 188319"/>
                    <a:gd name="connsiteY1" fmla="*/ 3919 h 35272"/>
                    <a:gd name="connsiteX2" fmla="*/ 92869 w 188319"/>
                    <a:gd name="connsiteY2" fmla="*/ 35272 h 35272"/>
                    <a:gd name="connsiteX3" fmla="*/ 0 w 188319"/>
                    <a:gd name="connsiteY3" fmla="*/ 3919 h 35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8319" h="35272">
                      <a:moveTo>
                        <a:pt x="0" y="3919"/>
                      </a:moveTo>
                      <a:cubicBezTo>
                        <a:pt x="15478" y="-1306"/>
                        <a:pt x="170260" y="-1306"/>
                        <a:pt x="185738" y="3919"/>
                      </a:cubicBezTo>
                      <a:cubicBezTo>
                        <a:pt x="201216" y="9144"/>
                        <a:pt x="144159" y="35272"/>
                        <a:pt x="92869" y="35272"/>
                      </a:cubicBezTo>
                      <a:cubicBezTo>
                        <a:pt x="41579" y="35272"/>
                        <a:pt x="0" y="21235"/>
                        <a:pt x="0" y="391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3CF06EC6-895B-46CB-81F2-33E87D913D61}"/>
                    </a:ext>
                  </a:extLst>
                </p:cNvPr>
                <p:cNvSpPr/>
                <p:nvPr/>
              </p:nvSpPr>
              <p:spPr>
                <a:xfrm flipV="1">
                  <a:off x="6924455" y="1325565"/>
                  <a:ext cx="228820" cy="57940"/>
                </a:xfrm>
                <a:custGeom>
                  <a:avLst/>
                  <a:gdLst>
                    <a:gd name="connsiteX0" fmla="*/ 114155 w 295593"/>
                    <a:gd name="connsiteY0" fmla="*/ 93787 h 93787"/>
                    <a:gd name="connsiteX1" fmla="*/ 118093 w 295593"/>
                    <a:gd name="connsiteY1" fmla="*/ 86758 h 93787"/>
                    <a:gd name="connsiteX2" fmla="*/ 146779 w 295593"/>
                    <a:gd name="connsiteY2" fmla="*/ 73879 h 93787"/>
                    <a:gd name="connsiteX3" fmla="*/ 162769 w 295593"/>
                    <a:gd name="connsiteY3" fmla="*/ 79762 h 93787"/>
                    <a:gd name="connsiteX4" fmla="*/ 174965 w 295593"/>
                    <a:gd name="connsiteY4" fmla="*/ 91724 h 93787"/>
                    <a:gd name="connsiteX5" fmla="*/ 191950 w 295593"/>
                    <a:gd name="connsiteY5" fmla="*/ 88719 h 93787"/>
                    <a:gd name="connsiteX6" fmla="*/ 294851 w 295593"/>
                    <a:gd name="connsiteY6" fmla="*/ 14348 h 93787"/>
                    <a:gd name="connsiteX7" fmla="*/ 295593 w 295593"/>
                    <a:gd name="connsiteY7" fmla="*/ 0 h 93787"/>
                    <a:gd name="connsiteX8" fmla="*/ 227842 w 295593"/>
                    <a:gd name="connsiteY8" fmla="*/ 30472 h 93787"/>
                    <a:gd name="connsiteX9" fmla="*/ 144077 w 295593"/>
                    <a:gd name="connsiteY9" fmla="*/ 44675 h 93787"/>
                    <a:gd name="connsiteX10" fmla="*/ 549 w 295593"/>
                    <a:gd name="connsiteY10" fmla="*/ 13353 h 93787"/>
                    <a:gd name="connsiteX11" fmla="*/ 0 w 295593"/>
                    <a:gd name="connsiteY11" fmla="*/ 12924 h 93787"/>
                    <a:gd name="connsiteX12" fmla="*/ 5377 w 295593"/>
                    <a:gd name="connsiteY12" fmla="*/ 31746 h 93787"/>
                    <a:gd name="connsiteX13" fmla="*/ 99801 w 295593"/>
                    <a:gd name="connsiteY13" fmla="*/ 92253 h 93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5593" h="93787">
                      <a:moveTo>
                        <a:pt x="114155" y="93787"/>
                      </a:moveTo>
                      <a:lnTo>
                        <a:pt x="118093" y="86758"/>
                      </a:lnTo>
                      <a:cubicBezTo>
                        <a:pt x="126282" y="78627"/>
                        <a:pt x="136153" y="73879"/>
                        <a:pt x="146779" y="73879"/>
                      </a:cubicBezTo>
                      <a:cubicBezTo>
                        <a:pt x="152092" y="73879"/>
                        <a:pt x="157518" y="76088"/>
                        <a:pt x="162769" y="79762"/>
                      </a:cubicBezTo>
                      <a:lnTo>
                        <a:pt x="174965" y="91724"/>
                      </a:lnTo>
                      <a:lnTo>
                        <a:pt x="191950" y="88719"/>
                      </a:lnTo>
                      <a:cubicBezTo>
                        <a:pt x="238414" y="73093"/>
                        <a:pt x="280283" y="38785"/>
                        <a:pt x="294851" y="14348"/>
                      </a:cubicBezTo>
                      <a:lnTo>
                        <a:pt x="295593" y="0"/>
                      </a:lnTo>
                      <a:lnTo>
                        <a:pt x="227842" y="30472"/>
                      </a:lnTo>
                      <a:cubicBezTo>
                        <a:pt x="200915" y="39105"/>
                        <a:pt x="172102" y="44675"/>
                        <a:pt x="144077" y="44675"/>
                      </a:cubicBezTo>
                      <a:cubicBezTo>
                        <a:pt x="88026" y="44675"/>
                        <a:pt x="37281" y="32705"/>
                        <a:pt x="549" y="13353"/>
                      </a:cubicBezTo>
                      <a:lnTo>
                        <a:pt x="0" y="12924"/>
                      </a:lnTo>
                      <a:lnTo>
                        <a:pt x="5377" y="31746"/>
                      </a:lnTo>
                      <a:cubicBezTo>
                        <a:pt x="22605" y="60533"/>
                        <a:pt x="57160" y="82879"/>
                        <a:pt x="99801" y="92253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0A5C32A5-AA0C-4EDB-A977-5E66346817A8}"/>
                  </a:ext>
                </a:extLst>
              </p:cNvPr>
              <p:cNvGrpSpPr/>
              <p:nvPr/>
            </p:nvGrpSpPr>
            <p:grpSpPr>
              <a:xfrm>
                <a:off x="1769300" y="1373051"/>
                <a:ext cx="389069" cy="23416"/>
                <a:chOff x="1668196" y="1381339"/>
                <a:chExt cx="426915" cy="45720"/>
              </a:xfrm>
            </p:grpSpPr>
            <p:sp>
              <p:nvSpPr>
                <p:cNvPr id="1145" name="楕円 32">
                  <a:extLst>
                    <a:ext uri="{FF2B5EF4-FFF2-40B4-BE49-F238E27FC236}">
                      <a16:creationId xmlns:a16="http://schemas.microsoft.com/office/drawing/2014/main" id="{FCD08C6F-743E-4C70-B150-B5C97FB693EF}"/>
                    </a:ext>
                  </a:extLst>
                </p:cNvPr>
                <p:cNvSpPr/>
                <p:nvPr/>
              </p:nvSpPr>
              <p:spPr>
                <a:xfrm rot="10502976">
                  <a:off x="1668196" y="1381339"/>
                  <a:ext cx="161876" cy="45720"/>
                </a:xfrm>
                <a:custGeom>
                  <a:avLst/>
                  <a:gdLst>
                    <a:gd name="connsiteX0" fmla="*/ 0 w 185737"/>
                    <a:gd name="connsiteY0" fmla="*/ 31353 h 62706"/>
                    <a:gd name="connsiteX1" fmla="*/ 92869 w 185737"/>
                    <a:gd name="connsiteY1" fmla="*/ 0 h 62706"/>
                    <a:gd name="connsiteX2" fmla="*/ 185738 w 185737"/>
                    <a:gd name="connsiteY2" fmla="*/ 31353 h 62706"/>
                    <a:gd name="connsiteX3" fmla="*/ 92869 w 185737"/>
                    <a:gd name="connsiteY3" fmla="*/ 62706 h 62706"/>
                    <a:gd name="connsiteX4" fmla="*/ 0 w 185737"/>
                    <a:gd name="connsiteY4" fmla="*/ 31353 h 62706"/>
                    <a:gd name="connsiteX0" fmla="*/ 0 w 188319"/>
                    <a:gd name="connsiteY0" fmla="*/ 3919 h 35272"/>
                    <a:gd name="connsiteX1" fmla="*/ 185738 w 188319"/>
                    <a:gd name="connsiteY1" fmla="*/ 3919 h 35272"/>
                    <a:gd name="connsiteX2" fmla="*/ 92869 w 188319"/>
                    <a:gd name="connsiteY2" fmla="*/ 35272 h 35272"/>
                    <a:gd name="connsiteX3" fmla="*/ 0 w 188319"/>
                    <a:gd name="connsiteY3" fmla="*/ 3919 h 35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8319" h="35272">
                      <a:moveTo>
                        <a:pt x="0" y="3919"/>
                      </a:moveTo>
                      <a:cubicBezTo>
                        <a:pt x="15478" y="-1306"/>
                        <a:pt x="170260" y="-1306"/>
                        <a:pt x="185738" y="3919"/>
                      </a:cubicBezTo>
                      <a:cubicBezTo>
                        <a:pt x="201216" y="9144"/>
                        <a:pt x="144159" y="35272"/>
                        <a:pt x="92869" y="35272"/>
                      </a:cubicBezTo>
                      <a:cubicBezTo>
                        <a:pt x="41579" y="35272"/>
                        <a:pt x="0" y="21235"/>
                        <a:pt x="0" y="391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6" name="楕円 32">
                  <a:extLst>
                    <a:ext uri="{FF2B5EF4-FFF2-40B4-BE49-F238E27FC236}">
                      <a16:creationId xmlns:a16="http://schemas.microsoft.com/office/drawing/2014/main" id="{D4DC11AA-945B-4294-9181-8E42BDD81885}"/>
                    </a:ext>
                  </a:extLst>
                </p:cNvPr>
                <p:cNvSpPr/>
                <p:nvPr/>
              </p:nvSpPr>
              <p:spPr>
                <a:xfrm rot="11160687">
                  <a:off x="1933235" y="1381339"/>
                  <a:ext cx="161876" cy="45720"/>
                </a:xfrm>
                <a:custGeom>
                  <a:avLst/>
                  <a:gdLst>
                    <a:gd name="connsiteX0" fmla="*/ 0 w 185737"/>
                    <a:gd name="connsiteY0" fmla="*/ 31353 h 62706"/>
                    <a:gd name="connsiteX1" fmla="*/ 92869 w 185737"/>
                    <a:gd name="connsiteY1" fmla="*/ 0 h 62706"/>
                    <a:gd name="connsiteX2" fmla="*/ 185738 w 185737"/>
                    <a:gd name="connsiteY2" fmla="*/ 31353 h 62706"/>
                    <a:gd name="connsiteX3" fmla="*/ 92869 w 185737"/>
                    <a:gd name="connsiteY3" fmla="*/ 62706 h 62706"/>
                    <a:gd name="connsiteX4" fmla="*/ 0 w 185737"/>
                    <a:gd name="connsiteY4" fmla="*/ 31353 h 62706"/>
                    <a:gd name="connsiteX0" fmla="*/ 0 w 188319"/>
                    <a:gd name="connsiteY0" fmla="*/ 3919 h 35272"/>
                    <a:gd name="connsiteX1" fmla="*/ 185738 w 188319"/>
                    <a:gd name="connsiteY1" fmla="*/ 3919 h 35272"/>
                    <a:gd name="connsiteX2" fmla="*/ 92869 w 188319"/>
                    <a:gd name="connsiteY2" fmla="*/ 35272 h 35272"/>
                    <a:gd name="connsiteX3" fmla="*/ 0 w 188319"/>
                    <a:gd name="connsiteY3" fmla="*/ 3919 h 35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8319" h="35272">
                      <a:moveTo>
                        <a:pt x="0" y="3919"/>
                      </a:moveTo>
                      <a:cubicBezTo>
                        <a:pt x="15478" y="-1306"/>
                        <a:pt x="170260" y="-1306"/>
                        <a:pt x="185738" y="3919"/>
                      </a:cubicBezTo>
                      <a:cubicBezTo>
                        <a:pt x="201216" y="9144"/>
                        <a:pt x="144159" y="35272"/>
                        <a:pt x="92869" y="35272"/>
                      </a:cubicBezTo>
                      <a:cubicBezTo>
                        <a:pt x="41579" y="35272"/>
                        <a:pt x="0" y="21235"/>
                        <a:pt x="0" y="391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44" name="楕円 1143">
                <a:extLst>
                  <a:ext uri="{FF2B5EF4-FFF2-40B4-BE49-F238E27FC236}">
                    <a16:creationId xmlns:a16="http://schemas.microsoft.com/office/drawing/2014/main" id="{225FC7F6-3062-4BA6-95EF-4432AAE02B32}"/>
                  </a:ext>
                </a:extLst>
              </p:cNvPr>
              <p:cNvSpPr/>
              <p:nvPr/>
            </p:nvSpPr>
            <p:spPr>
              <a:xfrm>
                <a:off x="1960143" y="1261042"/>
                <a:ext cx="23183" cy="23183"/>
              </a:xfrm>
              <a:prstGeom prst="ellipse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86" name="台形 1085">
              <a:extLst>
                <a:ext uri="{FF2B5EF4-FFF2-40B4-BE49-F238E27FC236}">
                  <a16:creationId xmlns:a16="http://schemas.microsoft.com/office/drawing/2014/main" id="{919D50C8-3A78-450D-AE9F-8F1C84FDEB40}"/>
                </a:ext>
              </a:extLst>
            </p:cNvPr>
            <p:cNvSpPr/>
            <p:nvPr/>
          </p:nvSpPr>
          <p:spPr>
            <a:xfrm>
              <a:off x="3771900" y="3281319"/>
              <a:ext cx="1290298" cy="2343869"/>
            </a:xfrm>
            <a:prstGeom prst="trapezoid">
              <a:avLst>
                <a:gd name="adj" fmla="val 36811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87" name="グループ化 1086">
              <a:extLst>
                <a:ext uri="{FF2B5EF4-FFF2-40B4-BE49-F238E27FC236}">
                  <a16:creationId xmlns:a16="http://schemas.microsoft.com/office/drawing/2014/main" id="{20898774-E87A-4033-8C8D-7D1D1C517DDD}"/>
                </a:ext>
              </a:extLst>
            </p:cNvPr>
            <p:cNvGrpSpPr/>
            <p:nvPr/>
          </p:nvGrpSpPr>
          <p:grpSpPr>
            <a:xfrm>
              <a:off x="3955813" y="3655149"/>
              <a:ext cx="879992" cy="1813268"/>
              <a:chOff x="3955813" y="3655149"/>
              <a:chExt cx="879992" cy="1813268"/>
            </a:xfrm>
          </p:grpSpPr>
          <p:sp>
            <p:nvSpPr>
              <p:cNvPr id="1129" name="四角形: 上の 2 つの角を丸める 355">
                <a:extLst>
                  <a:ext uri="{FF2B5EF4-FFF2-40B4-BE49-F238E27FC236}">
                    <a16:creationId xmlns:a16="http://schemas.microsoft.com/office/drawing/2014/main" id="{A5C07545-FF5E-4E34-B5B7-628F1FBD92F0}"/>
                  </a:ext>
                </a:extLst>
              </p:cNvPr>
              <p:cNvSpPr/>
              <p:nvPr/>
            </p:nvSpPr>
            <p:spPr>
              <a:xfrm rot="10800000">
                <a:off x="4254263" y="3882322"/>
                <a:ext cx="269117" cy="1586095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0" name="四角形: 上の 2 つの角を丸める 355">
                <a:extLst>
                  <a:ext uri="{FF2B5EF4-FFF2-40B4-BE49-F238E27FC236}">
                    <a16:creationId xmlns:a16="http://schemas.microsoft.com/office/drawing/2014/main" id="{91BF24E4-8A8E-44CC-A568-A4975459DA9C}"/>
                  </a:ext>
                </a:extLst>
              </p:cNvPr>
              <p:cNvSpPr/>
              <p:nvPr/>
            </p:nvSpPr>
            <p:spPr>
              <a:xfrm rot="10800000">
                <a:off x="4254263" y="3775799"/>
                <a:ext cx="269117" cy="1586095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1" name="四角形: 上の 2 つの角を丸める 355">
                <a:extLst>
                  <a:ext uri="{FF2B5EF4-FFF2-40B4-BE49-F238E27FC236}">
                    <a16:creationId xmlns:a16="http://schemas.microsoft.com/office/drawing/2014/main" id="{F61D5D4C-BD85-4A97-B426-B8B6F87E5571}"/>
                  </a:ext>
                </a:extLst>
              </p:cNvPr>
              <p:cNvSpPr/>
              <p:nvPr/>
            </p:nvSpPr>
            <p:spPr>
              <a:xfrm rot="10800000">
                <a:off x="4254263" y="3655149"/>
                <a:ext cx="269117" cy="1586095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2" name="四角形: 上の 2 つの角を丸める 355">
                <a:extLst>
                  <a:ext uri="{FF2B5EF4-FFF2-40B4-BE49-F238E27FC236}">
                    <a16:creationId xmlns:a16="http://schemas.microsoft.com/office/drawing/2014/main" id="{43382F61-B394-423F-97E0-0C02EC5829AA}"/>
                  </a:ext>
                </a:extLst>
              </p:cNvPr>
              <p:cNvSpPr/>
              <p:nvPr/>
            </p:nvSpPr>
            <p:spPr>
              <a:xfrm rot="10800000">
                <a:off x="3955813" y="3674198"/>
                <a:ext cx="187842" cy="1648701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3" name="四角形: 上の 2 つの角を丸める 355">
                <a:extLst>
                  <a:ext uri="{FF2B5EF4-FFF2-40B4-BE49-F238E27FC236}">
                    <a16:creationId xmlns:a16="http://schemas.microsoft.com/office/drawing/2014/main" id="{5EE45BAA-7745-4FC2-9099-4846F7A00222}"/>
                  </a:ext>
                </a:extLst>
              </p:cNvPr>
              <p:cNvSpPr/>
              <p:nvPr/>
            </p:nvSpPr>
            <p:spPr>
              <a:xfrm rot="10800000">
                <a:off x="4647963" y="3674198"/>
                <a:ext cx="187842" cy="1648701"/>
              </a:xfrm>
              <a:custGeom>
                <a:avLst/>
                <a:gdLst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269117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1586095 h 1586095"/>
                  <a:gd name="connsiteX7" fmla="*/ 0 w 269117"/>
                  <a:gd name="connsiteY7" fmla="*/ 44854 h 1586095"/>
                  <a:gd name="connsiteX8" fmla="*/ 44854 w 269117"/>
                  <a:gd name="connsiteY8" fmla="*/ 0 h 1586095"/>
                  <a:gd name="connsiteX0" fmla="*/ 44854 w 269117"/>
                  <a:gd name="connsiteY0" fmla="*/ 0 h 1594721"/>
                  <a:gd name="connsiteX1" fmla="*/ 224263 w 269117"/>
                  <a:gd name="connsiteY1" fmla="*/ 0 h 1594721"/>
                  <a:gd name="connsiteX2" fmla="*/ 269117 w 269117"/>
                  <a:gd name="connsiteY2" fmla="*/ 44854 h 1594721"/>
                  <a:gd name="connsiteX3" fmla="*/ 269117 w 269117"/>
                  <a:gd name="connsiteY3" fmla="*/ 1586095 h 1594721"/>
                  <a:gd name="connsiteX4" fmla="*/ 191479 w 269117"/>
                  <a:gd name="connsiteY4" fmla="*/ 1594721 h 1594721"/>
                  <a:gd name="connsiteX5" fmla="*/ 0 w 269117"/>
                  <a:gd name="connsiteY5" fmla="*/ 1586095 h 1594721"/>
                  <a:gd name="connsiteX6" fmla="*/ 0 w 269117"/>
                  <a:gd name="connsiteY6" fmla="*/ 1586095 h 1594721"/>
                  <a:gd name="connsiteX7" fmla="*/ 0 w 269117"/>
                  <a:gd name="connsiteY7" fmla="*/ 44854 h 1594721"/>
                  <a:gd name="connsiteX8" fmla="*/ 44854 w 269117"/>
                  <a:gd name="connsiteY8" fmla="*/ 0 h 1594721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1586095 h 1586095"/>
                  <a:gd name="connsiteX6" fmla="*/ 0 w 269117"/>
                  <a:gd name="connsiteY6" fmla="*/ 44854 h 1586095"/>
                  <a:gd name="connsiteX7" fmla="*/ 44854 w 269117"/>
                  <a:gd name="connsiteY7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69117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0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  <a:gd name="connsiteX0" fmla="*/ 44854 w 269117"/>
                  <a:gd name="connsiteY0" fmla="*/ 0 h 1586095"/>
                  <a:gd name="connsiteX1" fmla="*/ 224263 w 269117"/>
                  <a:gd name="connsiteY1" fmla="*/ 0 h 1586095"/>
                  <a:gd name="connsiteX2" fmla="*/ 269117 w 269117"/>
                  <a:gd name="connsiteY2" fmla="*/ 44854 h 1586095"/>
                  <a:gd name="connsiteX3" fmla="*/ 208732 w 269117"/>
                  <a:gd name="connsiteY3" fmla="*/ 1586095 h 1586095"/>
                  <a:gd name="connsiteX4" fmla="*/ 60385 w 269117"/>
                  <a:gd name="connsiteY4" fmla="*/ 1586095 h 1586095"/>
                  <a:gd name="connsiteX5" fmla="*/ 0 w 269117"/>
                  <a:gd name="connsiteY5" fmla="*/ 44854 h 1586095"/>
                  <a:gd name="connsiteX6" fmla="*/ 44854 w 269117"/>
                  <a:gd name="connsiteY6" fmla="*/ 0 h 158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9117" h="1586095">
                    <a:moveTo>
                      <a:pt x="44854" y="0"/>
                    </a:moveTo>
                    <a:lnTo>
                      <a:pt x="224263" y="0"/>
                    </a:lnTo>
                    <a:cubicBezTo>
                      <a:pt x="249035" y="0"/>
                      <a:pt x="269117" y="20082"/>
                      <a:pt x="269117" y="44854"/>
                    </a:cubicBezTo>
                    <a:lnTo>
                      <a:pt x="208732" y="1586095"/>
                    </a:lnTo>
                    <a:lnTo>
                      <a:pt x="60385" y="1586095"/>
                    </a:lnTo>
                    <a:lnTo>
                      <a:pt x="0" y="44854"/>
                    </a:lnTo>
                    <a:cubicBezTo>
                      <a:pt x="0" y="20082"/>
                      <a:pt x="20082" y="0"/>
                      <a:pt x="4485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88" name="グループ化 1087">
              <a:extLst>
                <a:ext uri="{FF2B5EF4-FFF2-40B4-BE49-F238E27FC236}">
                  <a16:creationId xmlns:a16="http://schemas.microsoft.com/office/drawing/2014/main" id="{140CB52D-B773-44C1-AD88-ACBB6D11772F}"/>
                </a:ext>
              </a:extLst>
            </p:cNvPr>
            <p:cNvGrpSpPr/>
            <p:nvPr/>
          </p:nvGrpSpPr>
          <p:grpSpPr>
            <a:xfrm>
              <a:off x="4199735" y="2515712"/>
              <a:ext cx="753265" cy="1382729"/>
              <a:chOff x="4199735" y="2515712"/>
              <a:chExt cx="753265" cy="1382729"/>
            </a:xfrm>
          </p:grpSpPr>
          <p:sp>
            <p:nvSpPr>
              <p:cNvPr id="1127" name="四角形: 上の 2 つの角を丸める 1126">
                <a:extLst>
                  <a:ext uri="{FF2B5EF4-FFF2-40B4-BE49-F238E27FC236}">
                    <a16:creationId xmlns:a16="http://schemas.microsoft.com/office/drawing/2014/main" id="{74624278-11DD-4C8C-94BE-D7E9300CC9EF}"/>
                  </a:ext>
                </a:extLst>
              </p:cNvPr>
              <p:cNvSpPr/>
              <p:nvPr/>
            </p:nvSpPr>
            <p:spPr>
              <a:xfrm rot="10800000">
                <a:off x="4199735" y="2566512"/>
                <a:ext cx="746915" cy="13319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8" name="四角形: 上の 2 つの角を丸める 1127">
                <a:extLst>
                  <a:ext uri="{FF2B5EF4-FFF2-40B4-BE49-F238E27FC236}">
                    <a16:creationId xmlns:a16="http://schemas.microsoft.com/office/drawing/2014/main" id="{0D328D20-6E75-4D43-A731-CF49395D335A}"/>
                  </a:ext>
                </a:extLst>
              </p:cNvPr>
              <p:cNvSpPr/>
              <p:nvPr/>
            </p:nvSpPr>
            <p:spPr>
              <a:xfrm rot="10800000">
                <a:off x="4206085" y="2515712"/>
                <a:ext cx="746915" cy="13319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89" name="月 1088">
              <a:extLst>
                <a:ext uri="{FF2B5EF4-FFF2-40B4-BE49-F238E27FC236}">
                  <a16:creationId xmlns:a16="http://schemas.microsoft.com/office/drawing/2014/main" id="{D5AB7EBA-74FA-40B0-BB60-193D82C01B42}"/>
                </a:ext>
              </a:extLst>
            </p:cNvPr>
            <p:cNvSpPr/>
            <p:nvPr/>
          </p:nvSpPr>
          <p:spPr>
            <a:xfrm rot="5400000">
              <a:off x="3878065" y="5247948"/>
              <a:ext cx="206604" cy="536560"/>
            </a:xfrm>
            <a:prstGeom prst="moon">
              <a:avLst>
                <a:gd name="adj" fmla="val 87500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7000">
                  <a:sysClr val="window" lastClr="FFFFFF">
                    <a:lumMod val="50000"/>
                  </a:sys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0" name="月 1089">
              <a:extLst>
                <a:ext uri="{FF2B5EF4-FFF2-40B4-BE49-F238E27FC236}">
                  <a16:creationId xmlns:a16="http://schemas.microsoft.com/office/drawing/2014/main" id="{B25432F7-8D0E-408C-935D-F2BD901A5272}"/>
                </a:ext>
              </a:extLst>
            </p:cNvPr>
            <p:cNvSpPr/>
            <p:nvPr/>
          </p:nvSpPr>
          <p:spPr>
            <a:xfrm rot="5400000">
              <a:off x="4654440" y="5247945"/>
              <a:ext cx="206610" cy="536560"/>
            </a:xfrm>
            <a:prstGeom prst="moon">
              <a:avLst>
                <a:gd name="adj" fmla="val 87500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7000">
                  <a:sysClr val="window" lastClr="FFFFFF">
                    <a:lumMod val="50000"/>
                  </a:sys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1" name="フリーフォーム: 図形 1090">
              <a:extLst>
                <a:ext uri="{FF2B5EF4-FFF2-40B4-BE49-F238E27FC236}">
                  <a16:creationId xmlns:a16="http://schemas.microsoft.com/office/drawing/2014/main" id="{877D90D9-33DC-485A-909E-74EC65177F97}"/>
                </a:ext>
              </a:extLst>
            </p:cNvPr>
            <p:cNvSpPr/>
            <p:nvPr/>
          </p:nvSpPr>
          <p:spPr>
            <a:xfrm>
              <a:off x="3739940" y="5434495"/>
              <a:ext cx="483634" cy="197731"/>
            </a:xfrm>
            <a:custGeom>
              <a:avLst/>
              <a:gdLst>
                <a:gd name="connsiteX0" fmla="*/ 97234 w 414017"/>
                <a:gd name="connsiteY0" fmla="*/ 0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34" fmla="*/ 97234 w 414017"/>
                <a:gd name="connsiteY34" fmla="*/ 0 h 213188"/>
                <a:gd name="connsiteX0" fmla="*/ 0 w 414017"/>
                <a:gd name="connsiteY0" fmla="*/ 97234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0" fmla="*/ 0 w 414017"/>
                <a:gd name="connsiteY0" fmla="*/ 101178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0" fmla="*/ 4927 w 411613"/>
                <a:gd name="connsiteY0" fmla="*/ 137491 h 213188"/>
                <a:gd name="connsiteX1" fmla="*/ 300412 w 411613"/>
                <a:gd name="connsiteY1" fmla="*/ 0 h 213188"/>
                <a:gd name="connsiteX2" fmla="*/ 397646 w 411613"/>
                <a:gd name="connsiteY2" fmla="*/ 97234 h 213188"/>
                <a:gd name="connsiteX3" fmla="*/ 397646 w 411613"/>
                <a:gd name="connsiteY3" fmla="*/ 101178 h 213188"/>
                <a:gd name="connsiteX4" fmla="*/ 392988 w 411613"/>
                <a:gd name="connsiteY4" fmla="*/ 124250 h 213188"/>
                <a:gd name="connsiteX5" fmla="*/ 394472 w 411613"/>
                <a:gd name="connsiteY5" fmla="*/ 125131 h 213188"/>
                <a:gd name="connsiteX6" fmla="*/ 411613 w 411613"/>
                <a:gd name="connsiteY6" fmla="*/ 161605 h 213188"/>
                <a:gd name="connsiteX7" fmla="*/ 353088 w 411613"/>
                <a:gd name="connsiteY7" fmla="*/ 213187 h 213188"/>
                <a:gd name="connsiteX8" fmla="*/ 311705 w 411613"/>
                <a:gd name="connsiteY8" fmla="*/ 198079 h 213188"/>
                <a:gd name="connsiteX9" fmla="*/ 309518 w 411613"/>
                <a:gd name="connsiteY9" fmla="*/ 193426 h 213188"/>
                <a:gd name="connsiteX10" fmla="*/ 304356 w 411613"/>
                <a:gd name="connsiteY10" fmla="*/ 194468 h 213188"/>
                <a:gd name="connsiteX11" fmla="*/ 295912 w 411613"/>
                <a:gd name="connsiteY11" fmla="*/ 194468 h 213188"/>
                <a:gd name="connsiteX12" fmla="*/ 293149 w 411613"/>
                <a:gd name="connsiteY12" fmla="*/ 200675 h 213188"/>
                <a:gd name="connsiteX13" fmla="*/ 260692 w 411613"/>
                <a:gd name="connsiteY13" fmla="*/ 213188 h 213188"/>
                <a:gd name="connsiteX14" fmla="*/ 228234 w 411613"/>
                <a:gd name="connsiteY14" fmla="*/ 200675 h 213188"/>
                <a:gd name="connsiteX15" fmla="*/ 225472 w 411613"/>
                <a:gd name="connsiteY15" fmla="*/ 194468 h 213188"/>
                <a:gd name="connsiteX16" fmla="*/ 214540 w 411613"/>
                <a:gd name="connsiteY16" fmla="*/ 194468 h 213188"/>
                <a:gd name="connsiteX17" fmla="*/ 211777 w 411613"/>
                <a:gd name="connsiteY17" fmla="*/ 200675 h 213188"/>
                <a:gd name="connsiteX18" fmla="*/ 179320 w 411613"/>
                <a:gd name="connsiteY18" fmla="*/ 213188 h 213188"/>
                <a:gd name="connsiteX19" fmla="*/ 146862 w 411613"/>
                <a:gd name="connsiteY19" fmla="*/ 200675 h 213188"/>
                <a:gd name="connsiteX20" fmla="*/ 146187 w 411613"/>
                <a:gd name="connsiteY20" fmla="*/ 199158 h 213188"/>
                <a:gd name="connsiteX21" fmla="*/ 145511 w 411613"/>
                <a:gd name="connsiteY21" fmla="*/ 200675 h 213188"/>
                <a:gd name="connsiteX22" fmla="*/ 113054 w 411613"/>
                <a:gd name="connsiteY22" fmla="*/ 213188 h 213188"/>
                <a:gd name="connsiteX23" fmla="*/ 80596 w 411613"/>
                <a:gd name="connsiteY23" fmla="*/ 200675 h 213188"/>
                <a:gd name="connsiteX24" fmla="*/ 76545 w 411613"/>
                <a:gd name="connsiteY24" fmla="*/ 191573 h 213188"/>
                <a:gd name="connsiteX25" fmla="*/ 71584 w 411613"/>
                <a:gd name="connsiteY25" fmla="*/ 190572 h 213188"/>
                <a:gd name="connsiteX26" fmla="*/ 66225 w 411613"/>
                <a:gd name="connsiteY26" fmla="*/ 202613 h 213188"/>
                <a:gd name="connsiteX27" fmla="*/ 38794 w 411613"/>
                <a:gd name="connsiteY27" fmla="*/ 213188 h 213188"/>
                <a:gd name="connsiteX28" fmla="*/ 0 w 411613"/>
                <a:gd name="connsiteY28" fmla="*/ 177083 h 213188"/>
                <a:gd name="connsiteX29" fmla="*/ 11362 w 411613"/>
                <a:gd name="connsiteY29" fmla="*/ 151553 h 213188"/>
                <a:gd name="connsiteX30" fmla="*/ 13780 w 411613"/>
                <a:gd name="connsiteY30" fmla="*/ 150621 h 213188"/>
                <a:gd name="connsiteX31" fmla="*/ 4927 w 411613"/>
                <a:gd name="connsiteY31" fmla="*/ 137491 h 213188"/>
                <a:gd name="connsiteX0" fmla="*/ 4927 w 411613"/>
                <a:gd name="connsiteY0" fmla="*/ 89938 h 165635"/>
                <a:gd name="connsiteX1" fmla="*/ 281362 w 411613"/>
                <a:gd name="connsiteY1" fmla="*/ 72 h 165635"/>
                <a:gd name="connsiteX2" fmla="*/ 397646 w 411613"/>
                <a:gd name="connsiteY2" fmla="*/ 49681 h 165635"/>
                <a:gd name="connsiteX3" fmla="*/ 397646 w 411613"/>
                <a:gd name="connsiteY3" fmla="*/ 53625 h 165635"/>
                <a:gd name="connsiteX4" fmla="*/ 392988 w 411613"/>
                <a:gd name="connsiteY4" fmla="*/ 76697 h 165635"/>
                <a:gd name="connsiteX5" fmla="*/ 394472 w 411613"/>
                <a:gd name="connsiteY5" fmla="*/ 77578 h 165635"/>
                <a:gd name="connsiteX6" fmla="*/ 411613 w 411613"/>
                <a:gd name="connsiteY6" fmla="*/ 114052 h 165635"/>
                <a:gd name="connsiteX7" fmla="*/ 353088 w 411613"/>
                <a:gd name="connsiteY7" fmla="*/ 165634 h 165635"/>
                <a:gd name="connsiteX8" fmla="*/ 311705 w 411613"/>
                <a:gd name="connsiteY8" fmla="*/ 150526 h 165635"/>
                <a:gd name="connsiteX9" fmla="*/ 309518 w 411613"/>
                <a:gd name="connsiteY9" fmla="*/ 145873 h 165635"/>
                <a:gd name="connsiteX10" fmla="*/ 304356 w 411613"/>
                <a:gd name="connsiteY10" fmla="*/ 146915 h 165635"/>
                <a:gd name="connsiteX11" fmla="*/ 295912 w 411613"/>
                <a:gd name="connsiteY11" fmla="*/ 146915 h 165635"/>
                <a:gd name="connsiteX12" fmla="*/ 293149 w 411613"/>
                <a:gd name="connsiteY12" fmla="*/ 153122 h 165635"/>
                <a:gd name="connsiteX13" fmla="*/ 260692 w 411613"/>
                <a:gd name="connsiteY13" fmla="*/ 165635 h 165635"/>
                <a:gd name="connsiteX14" fmla="*/ 228234 w 411613"/>
                <a:gd name="connsiteY14" fmla="*/ 153122 h 165635"/>
                <a:gd name="connsiteX15" fmla="*/ 225472 w 411613"/>
                <a:gd name="connsiteY15" fmla="*/ 146915 h 165635"/>
                <a:gd name="connsiteX16" fmla="*/ 214540 w 411613"/>
                <a:gd name="connsiteY16" fmla="*/ 146915 h 165635"/>
                <a:gd name="connsiteX17" fmla="*/ 211777 w 411613"/>
                <a:gd name="connsiteY17" fmla="*/ 153122 h 165635"/>
                <a:gd name="connsiteX18" fmla="*/ 179320 w 411613"/>
                <a:gd name="connsiteY18" fmla="*/ 165635 h 165635"/>
                <a:gd name="connsiteX19" fmla="*/ 146862 w 411613"/>
                <a:gd name="connsiteY19" fmla="*/ 153122 h 165635"/>
                <a:gd name="connsiteX20" fmla="*/ 146187 w 411613"/>
                <a:gd name="connsiteY20" fmla="*/ 151605 h 165635"/>
                <a:gd name="connsiteX21" fmla="*/ 145511 w 411613"/>
                <a:gd name="connsiteY21" fmla="*/ 153122 h 165635"/>
                <a:gd name="connsiteX22" fmla="*/ 113054 w 411613"/>
                <a:gd name="connsiteY22" fmla="*/ 165635 h 165635"/>
                <a:gd name="connsiteX23" fmla="*/ 80596 w 411613"/>
                <a:gd name="connsiteY23" fmla="*/ 153122 h 165635"/>
                <a:gd name="connsiteX24" fmla="*/ 76545 w 411613"/>
                <a:gd name="connsiteY24" fmla="*/ 144020 h 165635"/>
                <a:gd name="connsiteX25" fmla="*/ 71584 w 411613"/>
                <a:gd name="connsiteY25" fmla="*/ 143019 h 165635"/>
                <a:gd name="connsiteX26" fmla="*/ 66225 w 411613"/>
                <a:gd name="connsiteY26" fmla="*/ 155060 h 165635"/>
                <a:gd name="connsiteX27" fmla="*/ 38794 w 411613"/>
                <a:gd name="connsiteY27" fmla="*/ 165635 h 165635"/>
                <a:gd name="connsiteX28" fmla="*/ 0 w 411613"/>
                <a:gd name="connsiteY28" fmla="*/ 129530 h 165635"/>
                <a:gd name="connsiteX29" fmla="*/ 11362 w 411613"/>
                <a:gd name="connsiteY29" fmla="*/ 104000 h 165635"/>
                <a:gd name="connsiteX30" fmla="*/ 13780 w 411613"/>
                <a:gd name="connsiteY30" fmla="*/ 103068 h 165635"/>
                <a:gd name="connsiteX31" fmla="*/ 4927 w 411613"/>
                <a:gd name="connsiteY31" fmla="*/ 89938 h 165635"/>
                <a:gd name="connsiteX0" fmla="*/ 4927 w 411613"/>
                <a:gd name="connsiteY0" fmla="*/ 12796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31" fmla="*/ 4927 w 411613"/>
                <a:gd name="connsiteY31" fmla="*/ 127966 h 203663"/>
                <a:gd name="connsiteX0" fmla="*/ 13780 w 411613"/>
                <a:gd name="connsiteY0" fmla="*/ 14109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0" fmla="*/ 13780 w 411613"/>
                <a:gd name="connsiteY0" fmla="*/ 116878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7646 w 411613"/>
                <a:gd name="connsiteY3" fmla="*/ 67435 h 179445"/>
                <a:gd name="connsiteX4" fmla="*/ 392988 w 411613"/>
                <a:gd name="connsiteY4" fmla="*/ 90507 h 179445"/>
                <a:gd name="connsiteX5" fmla="*/ 394472 w 411613"/>
                <a:gd name="connsiteY5" fmla="*/ 91388 h 179445"/>
                <a:gd name="connsiteX6" fmla="*/ 411613 w 411613"/>
                <a:gd name="connsiteY6" fmla="*/ 127862 h 179445"/>
                <a:gd name="connsiteX7" fmla="*/ 353088 w 411613"/>
                <a:gd name="connsiteY7" fmla="*/ 179444 h 179445"/>
                <a:gd name="connsiteX8" fmla="*/ 311705 w 411613"/>
                <a:gd name="connsiteY8" fmla="*/ 164336 h 179445"/>
                <a:gd name="connsiteX9" fmla="*/ 309518 w 411613"/>
                <a:gd name="connsiteY9" fmla="*/ 159683 h 179445"/>
                <a:gd name="connsiteX10" fmla="*/ 304356 w 411613"/>
                <a:gd name="connsiteY10" fmla="*/ 160725 h 179445"/>
                <a:gd name="connsiteX11" fmla="*/ 295912 w 411613"/>
                <a:gd name="connsiteY11" fmla="*/ 160725 h 179445"/>
                <a:gd name="connsiteX12" fmla="*/ 293149 w 411613"/>
                <a:gd name="connsiteY12" fmla="*/ 166932 h 179445"/>
                <a:gd name="connsiteX13" fmla="*/ 260692 w 411613"/>
                <a:gd name="connsiteY13" fmla="*/ 179445 h 179445"/>
                <a:gd name="connsiteX14" fmla="*/ 228234 w 411613"/>
                <a:gd name="connsiteY14" fmla="*/ 166932 h 179445"/>
                <a:gd name="connsiteX15" fmla="*/ 225472 w 411613"/>
                <a:gd name="connsiteY15" fmla="*/ 160725 h 179445"/>
                <a:gd name="connsiteX16" fmla="*/ 214540 w 411613"/>
                <a:gd name="connsiteY16" fmla="*/ 160725 h 179445"/>
                <a:gd name="connsiteX17" fmla="*/ 211777 w 411613"/>
                <a:gd name="connsiteY17" fmla="*/ 166932 h 179445"/>
                <a:gd name="connsiteX18" fmla="*/ 179320 w 411613"/>
                <a:gd name="connsiteY18" fmla="*/ 179445 h 179445"/>
                <a:gd name="connsiteX19" fmla="*/ 146862 w 411613"/>
                <a:gd name="connsiteY19" fmla="*/ 166932 h 179445"/>
                <a:gd name="connsiteX20" fmla="*/ 146187 w 411613"/>
                <a:gd name="connsiteY20" fmla="*/ 165415 h 179445"/>
                <a:gd name="connsiteX21" fmla="*/ 145511 w 411613"/>
                <a:gd name="connsiteY21" fmla="*/ 166932 h 179445"/>
                <a:gd name="connsiteX22" fmla="*/ 113054 w 411613"/>
                <a:gd name="connsiteY22" fmla="*/ 179445 h 179445"/>
                <a:gd name="connsiteX23" fmla="*/ 80596 w 411613"/>
                <a:gd name="connsiteY23" fmla="*/ 166932 h 179445"/>
                <a:gd name="connsiteX24" fmla="*/ 76545 w 411613"/>
                <a:gd name="connsiteY24" fmla="*/ 157830 h 179445"/>
                <a:gd name="connsiteX25" fmla="*/ 71584 w 411613"/>
                <a:gd name="connsiteY25" fmla="*/ 156829 h 179445"/>
                <a:gd name="connsiteX26" fmla="*/ 66225 w 411613"/>
                <a:gd name="connsiteY26" fmla="*/ 168870 h 179445"/>
                <a:gd name="connsiteX27" fmla="*/ 38794 w 411613"/>
                <a:gd name="connsiteY27" fmla="*/ 179445 h 179445"/>
                <a:gd name="connsiteX28" fmla="*/ 0 w 411613"/>
                <a:gd name="connsiteY28" fmla="*/ 143340 h 179445"/>
                <a:gd name="connsiteX29" fmla="*/ 11362 w 411613"/>
                <a:gd name="connsiteY29" fmla="*/ 117810 h 179445"/>
                <a:gd name="connsiteX30" fmla="*/ 13780 w 411613"/>
                <a:gd name="connsiteY30" fmla="*/ 116878 h 179445"/>
                <a:gd name="connsiteX0" fmla="*/ 11362 w 411613"/>
                <a:gd name="connsiteY0" fmla="*/ 117810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7646 w 411613"/>
                <a:gd name="connsiteY3" fmla="*/ 67435 h 179445"/>
                <a:gd name="connsiteX4" fmla="*/ 392988 w 411613"/>
                <a:gd name="connsiteY4" fmla="*/ 90507 h 179445"/>
                <a:gd name="connsiteX5" fmla="*/ 394472 w 411613"/>
                <a:gd name="connsiteY5" fmla="*/ 91388 h 179445"/>
                <a:gd name="connsiteX6" fmla="*/ 411613 w 411613"/>
                <a:gd name="connsiteY6" fmla="*/ 127862 h 179445"/>
                <a:gd name="connsiteX7" fmla="*/ 353088 w 411613"/>
                <a:gd name="connsiteY7" fmla="*/ 179444 h 179445"/>
                <a:gd name="connsiteX8" fmla="*/ 311705 w 411613"/>
                <a:gd name="connsiteY8" fmla="*/ 164336 h 179445"/>
                <a:gd name="connsiteX9" fmla="*/ 309518 w 411613"/>
                <a:gd name="connsiteY9" fmla="*/ 159683 h 179445"/>
                <a:gd name="connsiteX10" fmla="*/ 304356 w 411613"/>
                <a:gd name="connsiteY10" fmla="*/ 160725 h 179445"/>
                <a:gd name="connsiteX11" fmla="*/ 295912 w 411613"/>
                <a:gd name="connsiteY11" fmla="*/ 160725 h 179445"/>
                <a:gd name="connsiteX12" fmla="*/ 293149 w 411613"/>
                <a:gd name="connsiteY12" fmla="*/ 166932 h 179445"/>
                <a:gd name="connsiteX13" fmla="*/ 260692 w 411613"/>
                <a:gd name="connsiteY13" fmla="*/ 179445 h 179445"/>
                <a:gd name="connsiteX14" fmla="*/ 228234 w 411613"/>
                <a:gd name="connsiteY14" fmla="*/ 166932 h 179445"/>
                <a:gd name="connsiteX15" fmla="*/ 225472 w 411613"/>
                <a:gd name="connsiteY15" fmla="*/ 160725 h 179445"/>
                <a:gd name="connsiteX16" fmla="*/ 214540 w 411613"/>
                <a:gd name="connsiteY16" fmla="*/ 160725 h 179445"/>
                <a:gd name="connsiteX17" fmla="*/ 211777 w 411613"/>
                <a:gd name="connsiteY17" fmla="*/ 166932 h 179445"/>
                <a:gd name="connsiteX18" fmla="*/ 179320 w 411613"/>
                <a:gd name="connsiteY18" fmla="*/ 179445 h 179445"/>
                <a:gd name="connsiteX19" fmla="*/ 146862 w 411613"/>
                <a:gd name="connsiteY19" fmla="*/ 166932 h 179445"/>
                <a:gd name="connsiteX20" fmla="*/ 146187 w 411613"/>
                <a:gd name="connsiteY20" fmla="*/ 165415 h 179445"/>
                <a:gd name="connsiteX21" fmla="*/ 145511 w 411613"/>
                <a:gd name="connsiteY21" fmla="*/ 166932 h 179445"/>
                <a:gd name="connsiteX22" fmla="*/ 113054 w 411613"/>
                <a:gd name="connsiteY22" fmla="*/ 179445 h 179445"/>
                <a:gd name="connsiteX23" fmla="*/ 80596 w 411613"/>
                <a:gd name="connsiteY23" fmla="*/ 166932 h 179445"/>
                <a:gd name="connsiteX24" fmla="*/ 76545 w 411613"/>
                <a:gd name="connsiteY24" fmla="*/ 157830 h 179445"/>
                <a:gd name="connsiteX25" fmla="*/ 71584 w 411613"/>
                <a:gd name="connsiteY25" fmla="*/ 156829 h 179445"/>
                <a:gd name="connsiteX26" fmla="*/ 66225 w 411613"/>
                <a:gd name="connsiteY26" fmla="*/ 168870 h 179445"/>
                <a:gd name="connsiteX27" fmla="*/ 38794 w 411613"/>
                <a:gd name="connsiteY27" fmla="*/ 179445 h 179445"/>
                <a:gd name="connsiteX28" fmla="*/ 0 w 411613"/>
                <a:gd name="connsiteY28" fmla="*/ 143340 h 179445"/>
                <a:gd name="connsiteX29" fmla="*/ 11362 w 411613"/>
                <a:gd name="connsiteY29" fmla="*/ 117810 h 179445"/>
                <a:gd name="connsiteX0" fmla="*/ 11362 w 411613"/>
                <a:gd name="connsiteY0" fmla="*/ 117810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2988 w 411613"/>
                <a:gd name="connsiteY3" fmla="*/ 90507 h 179445"/>
                <a:gd name="connsiteX4" fmla="*/ 394472 w 411613"/>
                <a:gd name="connsiteY4" fmla="*/ 91388 h 179445"/>
                <a:gd name="connsiteX5" fmla="*/ 411613 w 411613"/>
                <a:gd name="connsiteY5" fmla="*/ 127862 h 179445"/>
                <a:gd name="connsiteX6" fmla="*/ 353088 w 411613"/>
                <a:gd name="connsiteY6" fmla="*/ 179444 h 179445"/>
                <a:gd name="connsiteX7" fmla="*/ 311705 w 411613"/>
                <a:gd name="connsiteY7" fmla="*/ 164336 h 179445"/>
                <a:gd name="connsiteX8" fmla="*/ 309518 w 411613"/>
                <a:gd name="connsiteY8" fmla="*/ 159683 h 179445"/>
                <a:gd name="connsiteX9" fmla="*/ 304356 w 411613"/>
                <a:gd name="connsiteY9" fmla="*/ 160725 h 179445"/>
                <a:gd name="connsiteX10" fmla="*/ 295912 w 411613"/>
                <a:gd name="connsiteY10" fmla="*/ 160725 h 179445"/>
                <a:gd name="connsiteX11" fmla="*/ 293149 w 411613"/>
                <a:gd name="connsiteY11" fmla="*/ 166932 h 179445"/>
                <a:gd name="connsiteX12" fmla="*/ 260692 w 411613"/>
                <a:gd name="connsiteY12" fmla="*/ 179445 h 179445"/>
                <a:gd name="connsiteX13" fmla="*/ 228234 w 411613"/>
                <a:gd name="connsiteY13" fmla="*/ 166932 h 179445"/>
                <a:gd name="connsiteX14" fmla="*/ 225472 w 411613"/>
                <a:gd name="connsiteY14" fmla="*/ 160725 h 179445"/>
                <a:gd name="connsiteX15" fmla="*/ 214540 w 411613"/>
                <a:gd name="connsiteY15" fmla="*/ 160725 h 179445"/>
                <a:gd name="connsiteX16" fmla="*/ 211777 w 411613"/>
                <a:gd name="connsiteY16" fmla="*/ 166932 h 179445"/>
                <a:gd name="connsiteX17" fmla="*/ 179320 w 411613"/>
                <a:gd name="connsiteY17" fmla="*/ 179445 h 179445"/>
                <a:gd name="connsiteX18" fmla="*/ 146862 w 411613"/>
                <a:gd name="connsiteY18" fmla="*/ 166932 h 179445"/>
                <a:gd name="connsiteX19" fmla="*/ 146187 w 411613"/>
                <a:gd name="connsiteY19" fmla="*/ 165415 h 179445"/>
                <a:gd name="connsiteX20" fmla="*/ 145511 w 411613"/>
                <a:gd name="connsiteY20" fmla="*/ 166932 h 179445"/>
                <a:gd name="connsiteX21" fmla="*/ 113054 w 411613"/>
                <a:gd name="connsiteY21" fmla="*/ 179445 h 179445"/>
                <a:gd name="connsiteX22" fmla="*/ 80596 w 411613"/>
                <a:gd name="connsiteY22" fmla="*/ 166932 h 179445"/>
                <a:gd name="connsiteX23" fmla="*/ 76545 w 411613"/>
                <a:gd name="connsiteY23" fmla="*/ 157830 h 179445"/>
                <a:gd name="connsiteX24" fmla="*/ 71584 w 411613"/>
                <a:gd name="connsiteY24" fmla="*/ 156829 h 179445"/>
                <a:gd name="connsiteX25" fmla="*/ 66225 w 411613"/>
                <a:gd name="connsiteY25" fmla="*/ 168870 h 179445"/>
                <a:gd name="connsiteX26" fmla="*/ 38794 w 411613"/>
                <a:gd name="connsiteY26" fmla="*/ 179445 h 179445"/>
                <a:gd name="connsiteX27" fmla="*/ 0 w 411613"/>
                <a:gd name="connsiteY27" fmla="*/ 143340 h 179445"/>
                <a:gd name="connsiteX28" fmla="*/ 11362 w 411613"/>
                <a:gd name="connsiteY28" fmla="*/ 117810 h 179445"/>
                <a:gd name="connsiteX0" fmla="*/ 11362 w 411613"/>
                <a:gd name="connsiteY0" fmla="*/ 117997 h 179632"/>
                <a:gd name="connsiteX1" fmla="*/ 242755 w 411613"/>
                <a:gd name="connsiteY1" fmla="*/ 187 h 179632"/>
                <a:gd name="connsiteX2" fmla="*/ 392988 w 411613"/>
                <a:gd name="connsiteY2" fmla="*/ 90694 h 179632"/>
                <a:gd name="connsiteX3" fmla="*/ 394472 w 411613"/>
                <a:gd name="connsiteY3" fmla="*/ 91575 h 179632"/>
                <a:gd name="connsiteX4" fmla="*/ 411613 w 411613"/>
                <a:gd name="connsiteY4" fmla="*/ 128049 h 179632"/>
                <a:gd name="connsiteX5" fmla="*/ 353088 w 411613"/>
                <a:gd name="connsiteY5" fmla="*/ 179631 h 179632"/>
                <a:gd name="connsiteX6" fmla="*/ 311705 w 411613"/>
                <a:gd name="connsiteY6" fmla="*/ 164523 h 179632"/>
                <a:gd name="connsiteX7" fmla="*/ 309518 w 411613"/>
                <a:gd name="connsiteY7" fmla="*/ 159870 h 179632"/>
                <a:gd name="connsiteX8" fmla="*/ 304356 w 411613"/>
                <a:gd name="connsiteY8" fmla="*/ 160912 h 179632"/>
                <a:gd name="connsiteX9" fmla="*/ 295912 w 411613"/>
                <a:gd name="connsiteY9" fmla="*/ 160912 h 179632"/>
                <a:gd name="connsiteX10" fmla="*/ 293149 w 411613"/>
                <a:gd name="connsiteY10" fmla="*/ 167119 h 179632"/>
                <a:gd name="connsiteX11" fmla="*/ 260692 w 411613"/>
                <a:gd name="connsiteY11" fmla="*/ 179632 h 179632"/>
                <a:gd name="connsiteX12" fmla="*/ 228234 w 411613"/>
                <a:gd name="connsiteY12" fmla="*/ 167119 h 179632"/>
                <a:gd name="connsiteX13" fmla="*/ 225472 w 411613"/>
                <a:gd name="connsiteY13" fmla="*/ 160912 h 179632"/>
                <a:gd name="connsiteX14" fmla="*/ 214540 w 411613"/>
                <a:gd name="connsiteY14" fmla="*/ 160912 h 179632"/>
                <a:gd name="connsiteX15" fmla="*/ 211777 w 411613"/>
                <a:gd name="connsiteY15" fmla="*/ 167119 h 179632"/>
                <a:gd name="connsiteX16" fmla="*/ 179320 w 411613"/>
                <a:gd name="connsiteY16" fmla="*/ 179632 h 179632"/>
                <a:gd name="connsiteX17" fmla="*/ 146862 w 411613"/>
                <a:gd name="connsiteY17" fmla="*/ 167119 h 179632"/>
                <a:gd name="connsiteX18" fmla="*/ 146187 w 411613"/>
                <a:gd name="connsiteY18" fmla="*/ 165602 h 179632"/>
                <a:gd name="connsiteX19" fmla="*/ 145511 w 411613"/>
                <a:gd name="connsiteY19" fmla="*/ 167119 h 179632"/>
                <a:gd name="connsiteX20" fmla="*/ 113054 w 411613"/>
                <a:gd name="connsiteY20" fmla="*/ 179632 h 179632"/>
                <a:gd name="connsiteX21" fmla="*/ 80596 w 411613"/>
                <a:gd name="connsiteY21" fmla="*/ 167119 h 179632"/>
                <a:gd name="connsiteX22" fmla="*/ 76545 w 411613"/>
                <a:gd name="connsiteY22" fmla="*/ 158017 h 179632"/>
                <a:gd name="connsiteX23" fmla="*/ 71584 w 411613"/>
                <a:gd name="connsiteY23" fmla="*/ 157016 h 179632"/>
                <a:gd name="connsiteX24" fmla="*/ 66225 w 411613"/>
                <a:gd name="connsiteY24" fmla="*/ 169057 h 179632"/>
                <a:gd name="connsiteX25" fmla="*/ 38794 w 411613"/>
                <a:gd name="connsiteY25" fmla="*/ 179632 h 179632"/>
                <a:gd name="connsiteX26" fmla="*/ 0 w 411613"/>
                <a:gd name="connsiteY26" fmla="*/ 143527 h 179632"/>
                <a:gd name="connsiteX27" fmla="*/ 11362 w 411613"/>
                <a:gd name="connsiteY27" fmla="*/ 117997 h 179632"/>
                <a:gd name="connsiteX0" fmla="*/ 11362 w 411613"/>
                <a:gd name="connsiteY0" fmla="*/ 117811 h 179446"/>
                <a:gd name="connsiteX1" fmla="*/ 242755 w 411613"/>
                <a:gd name="connsiteY1" fmla="*/ 1 h 179446"/>
                <a:gd name="connsiteX2" fmla="*/ 392988 w 411613"/>
                <a:gd name="connsiteY2" fmla="*/ 90508 h 179446"/>
                <a:gd name="connsiteX3" fmla="*/ 394472 w 411613"/>
                <a:gd name="connsiteY3" fmla="*/ 91389 h 179446"/>
                <a:gd name="connsiteX4" fmla="*/ 411613 w 411613"/>
                <a:gd name="connsiteY4" fmla="*/ 127863 h 179446"/>
                <a:gd name="connsiteX5" fmla="*/ 353088 w 411613"/>
                <a:gd name="connsiteY5" fmla="*/ 179445 h 179446"/>
                <a:gd name="connsiteX6" fmla="*/ 311705 w 411613"/>
                <a:gd name="connsiteY6" fmla="*/ 164337 h 179446"/>
                <a:gd name="connsiteX7" fmla="*/ 309518 w 411613"/>
                <a:gd name="connsiteY7" fmla="*/ 159684 h 179446"/>
                <a:gd name="connsiteX8" fmla="*/ 304356 w 411613"/>
                <a:gd name="connsiteY8" fmla="*/ 160726 h 179446"/>
                <a:gd name="connsiteX9" fmla="*/ 295912 w 411613"/>
                <a:gd name="connsiteY9" fmla="*/ 160726 h 179446"/>
                <a:gd name="connsiteX10" fmla="*/ 293149 w 411613"/>
                <a:gd name="connsiteY10" fmla="*/ 166933 h 179446"/>
                <a:gd name="connsiteX11" fmla="*/ 260692 w 411613"/>
                <a:gd name="connsiteY11" fmla="*/ 179446 h 179446"/>
                <a:gd name="connsiteX12" fmla="*/ 228234 w 411613"/>
                <a:gd name="connsiteY12" fmla="*/ 166933 h 179446"/>
                <a:gd name="connsiteX13" fmla="*/ 225472 w 411613"/>
                <a:gd name="connsiteY13" fmla="*/ 160726 h 179446"/>
                <a:gd name="connsiteX14" fmla="*/ 214540 w 411613"/>
                <a:gd name="connsiteY14" fmla="*/ 160726 h 179446"/>
                <a:gd name="connsiteX15" fmla="*/ 211777 w 411613"/>
                <a:gd name="connsiteY15" fmla="*/ 166933 h 179446"/>
                <a:gd name="connsiteX16" fmla="*/ 179320 w 411613"/>
                <a:gd name="connsiteY16" fmla="*/ 179446 h 179446"/>
                <a:gd name="connsiteX17" fmla="*/ 146862 w 411613"/>
                <a:gd name="connsiteY17" fmla="*/ 166933 h 179446"/>
                <a:gd name="connsiteX18" fmla="*/ 146187 w 411613"/>
                <a:gd name="connsiteY18" fmla="*/ 165416 h 179446"/>
                <a:gd name="connsiteX19" fmla="*/ 145511 w 411613"/>
                <a:gd name="connsiteY19" fmla="*/ 166933 h 179446"/>
                <a:gd name="connsiteX20" fmla="*/ 113054 w 411613"/>
                <a:gd name="connsiteY20" fmla="*/ 179446 h 179446"/>
                <a:gd name="connsiteX21" fmla="*/ 80596 w 411613"/>
                <a:gd name="connsiteY21" fmla="*/ 166933 h 179446"/>
                <a:gd name="connsiteX22" fmla="*/ 76545 w 411613"/>
                <a:gd name="connsiteY22" fmla="*/ 157831 h 179446"/>
                <a:gd name="connsiteX23" fmla="*/ 71584 w 411613"/>
                <a:gd name="connsiteY23" fmla="*/ 156830 h 179446"/>
                <a:gd name="connsiteX24" fmla="*/ 66225 w 411613"/>
                <a:gd name="connsiteY24" fmla="*/ 168871 h 179446"/>
                <a:gd name="connsiteX25" fmla="*/ 38794 w 411613"/>
                <a:gd name="connsiteY25" fmla="*/ 179446 h 179446"/>
                <a:gd name="connsiteX26" fmla="*/ 0 w 411613"/>
                <a:gd name="connsiteY26" fmla="*/ 143341 h 179446"/>
                <a:gd name="connsiteX27" fmla="*/ 11362 w 411613"/>
                <a:gd name="connsiteY27" fmla="*/ 117811 h 179446"/>
                <a:gd name="connsiteX0" fmla="*/ 11362 w 411613"/>
                <a:gd name="connsiteY0" fmla="*/ 126892 h 188527"/>
                <a:gd name="connsiteX1" fmla="*/ 234648 w 411613"/>
                <a:gd name="connsiteY1" fmla="*/ 0 h 188527"/>
                <a:gd name="connsiteX2" fmla="*/ 392988 w 411613"/>
                <a:gd name="connsiteY2" fmla="*/ 99589 h 188527"/>
                <a:gd name="connsiteX3" fmla="*/ 394472 w 411613"/>
                <a:gd name="connsiteY3" fmla="*/ 100470 h 188527"/>
                <a:gd name="connsiteX4" fmla="*/ 411613 w 411613"/>
                <a:gd name="connsiteY4" fmla="*/ 136944 h 188527"/>
                <a:gd name="connsiteX5" fmla="*/ 353088 w 411613"/>
                <a:gd name="connsiteY5" fmla="*/ 188526 h 188527"/>
                <a:gd name="connsiteX6" fmla="*/ 311705 w 411613"/>
                <a:gd name="connsiteY6" fmla="*/ 173418 h 188527"/>
                <a:gd name="connsiteX7" fmla="*/ 309518 w 411613"/>
                <a:gd name="connsiteY7" fmla="*/ 168765 h 188527"/>
                <a:gd name="connsiteX8" fmla="*/ 304356 w 411613"/>
                <a:gd name="connsiteY8" fmla="*/ 169807 h 188527"/>
                <a:gd name="connsiteX9" fmla="*/ 295912 w 411613"/>
                <a:gd name="connsiteY9" fmla="*/ 169807 h 188527"/>
                <a:gd name="connsiteX10" fmla="*/ 293149 w 411613"/>
                <a:gd name="connsiteY10" fmla="*/ 176014 h 188527"/>
                <a:gd name="connsiteX11" fmla="*/ 260692 w 411613"/>
                <a:gd name="connsiteY11" fmla="*/ 188527 h 188527"/>
                <a:gd name="connsiteX12" fmla="*/ 228234 w 411613"/>
                <a:gd name="connsiteY12" fmla="*/ 176014 h 188527"/>
                <a:gd name="connsiteX13" fmla="*/ 225472 w 411613"/>
                <a:gd name="connsiteY13" fmla="*/ 169807 h 188527"/>
                <a:gd name="connsiteX14" fmla="*/ 214540 w 411613"/>
                <a:gd name="connsiteY14" fmla="*/ 169807 h 188527"/>
                <a:gd name="connsiteX15" fmla="*/ 211777 w 411613"/>
                <a:gd name="connsiteY15" fmla="*/ 176014 h 188527"/>
                <a:gd name="connsiteX16" fmla="*/ 179320 w 411613"/>
                <a:gd name="connsiteY16" fmla="*/ 188527 h 188527"/>
                <a:gd name="connsiteX17" fmla="*/ 146862 w 411613"/>
                <a:gd name="connsiteY17" fmla="*/ 176014 h 188527"/>
                <a:gd name="connsiteX18" fmla="*/ 146187 w 411613"/>
                <a:gd name="connsiteY18" fmla="*/ 174497 h 188527"/>
                <a:gd name="connsiteX19" fmla="*/ 145511 w 411613"/>
                <a:gd name="connsiteY19" fmla="*/ 176014 h 188527"/>
                <a:gd name="connsiteX20" fmla="*/ 113054 w 411613"/>
                <a:gd name="connsiteY20" fmla="*/ 188527 h 188527"/>
                <a:gd name="connsiteX21" fmla="*/ 80596 w 411613"/>
                <a:gd name="connsiteY21" fmla="*/ 176014 h 188527"/>
                <a:gd name="connsiteX22" fmla="*/ 76545 w 411613"/>
                <a:gd name="connsiteY22" fmla="*/ 166912 h 188527"/>
                <a:gd name="connsiteX23" fmla="*/ 71584 w 411613"/>
                <a:gd name="connsiteY23" fmla="*/ 165911 h 188527"/>
                <a:gd name="connsiteX24" fmla="*/ 66225 w 411613"/>
                <a:gd name="connsiteY24" fmla="*/ 177952 h 188527"/>
                <a:gd name="connsiteX25" fmla="*/ 38794 w 411613"/>
                <a:gd name="connsiteY25" fmla="*/ 188527 h 188527"/>
                <a:gd name="connsiteX26" fmla="*/ 0 w 411613"/>
                <a:gd name="connsiteY26" fmla="*/ 152422 h 188527"/>
                <a:gd name="connsiteX27" fmla="*/ 11362 w 411613"/>
                <a:gd name="connsiteY27" fmla="*/ 126892 h 18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1613" h="188527">
                  <a:moveTo>
                    <a:pt x="11362" y="126892"/>
                  </a:moveTo>
                  <a:cubicBezTo>
                    <a:pt x="88493" y="87622"/>
                    <a:pt x="98069" y="-84"/>
                    <a:pt x="234648" y="0"/>
                  </a:cubicBezTo>
                  <a:cubicBezTo>
                    <a:pt x="371227" y="84"/>
                    <a:pt x="367702" y="84358"/>
                    <a:pt x="392988" y="99589"/>
                  </a:cubicBezTo>
                  <a:lnTo>
                    <a:pt x="394472" y="100470"/>
                  </a:lnTo>
                  <a:cubicBezTo>
                    <a:pt x="405062" y="109805"/>
                    <a:pt x="411613" y="122700"/>
                    <a:pt x="411613" y="136944"/>
                  </a:cubicBezTo>
                  <a:cubicBezTo>
                    <a:pt x="411613" y="165432"/>
                    <a:pt x="385410" y="188526"/>
                    <a:pt x="353088" y="188526"/>
                  </a:cubicBezTo>
                  <a:cubicBezTo>
                    <a:pt x="336927" y="188526"/>
                    <a:pt x="322296" y="182753"/>
                    <a:pt x="311705" y="173418"/>
                  </a:cubicBezTo>
                  <a:lnTo>
                    <a:pt x="309518" y="168765"/>
                  </a:lnTo>
                  <a:lnTo>
                    <a:pt x="304356" y="169807"/>
                  </a:lnTo>
                  <a:lnTo>
                    <a:pt x="295912" y="169807"/>
                  </a:lnTo>
                  <a:lnTo>
                    <a:pt x="293149" y="176014"/>
                  </a:lnTo>
                  <a:cubicBezTo>
                    <a:pt x="284843" y="183746"/>
                    <a:pt x="273367" y="188527"/>
                    <a:pt x="260692" y="188527"/>
                  </a:cubicBezTo>
                  <a:cubicBezTo>
                    <a:pt x="248016" y="188527"/>
                    <a:pt x="236541" y="183746"/>
                    <a:pt x="228234" y="176014"/>
                  </a:cubicBezTo>
                  <a:lnTo>
                    <a:pt x="225472" y="169807"/>
                  </a:lnTo>
                  <a:lnTo>
                    <a:pt x="214540" y="169807"/>
                  </a:lnTo>
                  <a:lnTo>
                    <a:pt x="211777" y="176014"/>
                  </a:lnTo>
                  <a:cubicBezTo>
                    <a:pt x="203471" y="183746"/>
                    <a:pt x="191995" y="188527"/>
                    <a:pt x="179320" y="188527"/>
                  </a:cubicBezTo>
                  <a:cubicBezTo>
                    <a:pt x="166644" y="188527"/>
                    <a:pt x="155169" y="183746"/>
                    <a:pt x="146862" y="176014"/>
                  </a:cubicBezTo>
                  <a:lnTo>
                    <a:pt x="146187" y="174497"/>
                  </a:lnTo>
                  <a:lnTo>
                    <a:pt x="145511" y="176014"/>
                  </a:lnTo>
                  <a:cubicBezTo>
                    <a:pt x="137205" y="183746"/>
                    <a:pt x="125729" y="188527"/>
                    <a:pt x="113054" y="188527"/>
                  </a:cubicBezTo>
                  <a:cubicBezTo>
                    <a:pt x="100378" y="188527"/>
                    <a:pt x="88903" y="183746"/>
                    <a:pt x="80596" y="176014"/>
                  </a:cubicBezTo>
                  <a:lnTo>
                    <a:pt x="76545" y="166912"/>
                  </a:lnTo>
                  <a:lnTo>
                    <a:pt x="71584" y="165911"/>
                  </a:lnTo>
                  <a:lnTo>
                    <a:pt x="66225" y="177952"/>
                  </a:lnTo>
                  <a:cubicBezTo>
                    <a:pt x="59205" y="184486"/>
                    <a:pt x="49506" y="188527"/>
                    <a:pt x="38794" y="188527"/>
                  </a:cubicBezTo>
                  <a:cubicBezTo>
                    <a:pt x="17369" y="188527"/>
                    <a:pt x="0" y="172362"/>
                    <a:pt x="0" y="152422"/>
                  </a:cubicBezTo>
                  <a:cubicBezTo>
                    <a:pt x="0" y="142452"/>
                    <a:pt x="4342" y="133426"/>
                    <a:pt x="11362" y="1268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2" name="台形 1091">
              <a:extLst>
                <a:ext uri="{FF2B5EF4-FFF2-40B4-BE49-F238E27FC236}">
                  <a16:creationId xmlns:a16="http://schemas.microsoft.com/office/drawing/2014/main" id="{80585E11-2FA9-427A-B2A7-0FA1A0092CCA}"/>
                </a:ext>
              </a:extLst>
            </p:cNvPr>
            <p:cNvSpPr/>
            <p:nvPr/>
          </p:nvSpPr>
          <p:spPr>
            <a:xfrm rot="10800000" flipV="1">
              <a:off x="3360737" y="5629404"/>
              <a:ext cx="2191052" cy="73822"/>
            </a:xfrm>
            <a:prstGeom prst="trapezoid">
              <a:avLst>
                <a:gd name="adj" fmla="val 0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7000">
                  <a:sysClr val="window" lastClr="FFFFFF">
                    <a:lumMod val="50000"/>
                  </a:sys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3" name="フリーフォーム: 図形 1092">
              <a:extLst>
                <a:ext uri="{FF2B5EF4-FFF2-40B4-BE49-F238E27FC236}">
                  <a16:creationId xmlns:a16="http://schemas.microsoft.com/office/drawing/2014/main" id="{4985B7CA-7468-4BB1-8F2F-976E108B6E6D}"/>
                </a:ext>
              </a:extLst>
            </p:cNvPr>
            <p:cNvSpPr/>
            <p:nvPr/>
          </p:nvSpPr>
          <p:spPr>
            <a:xfrm flipH="1">
              <a:off x="4519949" y="5434495"/>
              <a:ext cx="483634" cy="197731"/>
            </a:xfrm>
            <a:custGeom>
              <a:avLst/>
              <a:gdLst>
                <a:gd name="connsiteX0" fmla="*/ 97234 w 414017"/>
                <a:gd name="connsiteY0" fmla="*/ 0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34" fmla="*/ 97234 w 414017"/>
                <a:gd name="connsiteY34" fmla="*/ 0 h 213188"/>
                <a:gd name="connsiteX0" fmla="*/ 0 w 414017"/>
                <a:gd name="connsiteY0" fmla="*/ 97234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0" fmla="*/ 0 w 414017"/>
                <a:gd name="connsiteY0" fmla="*/ 101178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0" fmla="*/ 4927 w 411613"/>
                <a:gd name="connsiteY0" fmla="*/ 137491 h 213188"/>
                <a:gd name="connsiteX1" fmla="*/ 300412 w 411613"/>
                <a:gd name="connsiteY1" fmla="*/ 0 h 213188"/>
                <a:gd name="connsiteX2" fmla="*/ 397646 w 411613"/>
                <a:gd name="connsiteY2" fmla="*/ 97234 h 213188"/>
                <a:gd name="connsiteX3" fmla="*/ 397646 w 411613"/>
                <a:gd name="connsiteY3" fmla="*/ 101178 h 213188"/>
                <a:gd name="connsiteX4" fmla="*/ 392988 w 411613"/>
                <a:gd name="connsiteY4" fmla="*/ 124250 h 213188"/>
                <a:gd name="connsiteX5" fmla="*/ 394472 w 411613"/>
                <a:gd name="connsiteY5" fmla="*/ 125131 h 213188"/>
                <a:gd name="connsiteX6" fmla="*/ 411613 w 411613"/>
                <a:gd name="connsiteY6" fmla="*/ 161605 h 213188"/>
                <a:gd name="connsiteX7" fmla="*/ 353088 w 411613"/>
                <a:gd name="connsiteY7" fmla="*/ 213187 h 213188"/>
                <a:gd name="connsiteX8" fmla="*/ 311705 w 411613"/>
                <a:gd name="connsiteY8" fmla="*/ 198079 h 213188"/>
                <a:gd name="connsiteX9" fmla="*/ 309518 w 411613"/>
                <a:gd name="connsiteY9" fmla="*/ 193426 h 213188"/>
                <a:gd name="connsiteX10" fmla="*/ 304356 w 411613"/>
                <a:gd name="connsiteY10" fmla="*/ 194468 h 213188"/>
                <a:gd name="connsiteX11" fmla="*/ 295912 w 411613"/>
                <a:gd name="connsiteY11" fmla="*/ 194468 h 213188"/>
                <a:gd name="connsiteX12" fmla="*/ 293149 w 411613"/>
                <a:gd name="connsiteY12" fmla="*/ 200675 h 213188"/>
                <a:gd name="connsiteX13" fmla="*/ 260692 w 411613"/>
                <a:gd name="connsiteY13" fmla="*/ 213188 h 213188"/>
                <a:gd name="connsiteX14" fmla="*/ 228234 w 411613"/>
                <a:gd name="connsiteY14" fmla="*/ 200675 h 213188"/>
                <a:gd name="connsiteX15" fmla="*/ 225472 w 411613"/>
                <a:gd name="connsiteY15" fmla="*/ 194468 h 213188"/>
                <a:gd name="connsiteX16" fmla="*/ 214540 w 411613"/>
                <a:gd name="connsiteY16" fmla="*/ 194468 h 213188"/>
                <a:gd name="connsiteX17" fmla="*/ 211777 w 411613"/>
                <a:gd name="connsiteY17" fmla="*/ 200675 h 213188"/>
                <a:gd name="connsiteX18" fmla="*/ 179320 w 411613"/>
                <a:gd name="connsiteY18" fmla="*/ 213188 h 213188"/>
                <a:gd name="connsiteX19" fmla="*/ 146862 w 411613"/>
                <a:gd name="connsiteY19" fmla="*/ 200675 h 213188"/>
                <a:gd name="connsiteX20" fmla="*/ 146187 w 411613"/>
                <a:gd name="connsiteY20" fmla="*/ 199158 h 213188"/>
                <a:gd name="connsiteX21" fmla="*/ 145511 w 411613"/>
                <a:gd name="connsiteY21" fmla="*/ 200675 h 213188"/>
                <a:gd name="connsiteX22" fmla="*/ 113054 w 411613"/>
                <a:gd name="connsiteY22" fmla="*/ 213188 h 213188"/>
                <a:gd name="connsiteX23" fmla="*/ 80596 w 411613"/>
                <a:gd name="connsiteY23" fmla="*/ 200675 h 213188"/>
                <a:gd name="connsiteX24" fmla="*/ 76545 w 411613"/>
                <a:gd name="connsiteY24" fmla="*/ 191573 h 213188"/>
                <a:gd name="connsiteX25" fmla="*/ 71584 w 411613"/>
                <a:gd name="connsiteY25" fmla="*/ 190572 h 213188"/>
                <a:gd name="connsiteX26" fmla="*/ 66225 w 411613"/>
                <a:gd name="connsiteY26" fmla="*/ 202613 h 213188"/>
                <a:gd name="connsiteX27" fmla="*/ 38794 w 411613"/>
                <a:gd name="connsiteY27" fmla="*/ 213188 h 213188"/>
                <a:gd name="connsiteX28" fmla="*/ 0 w 411613"/>
                <a:gd name="connsiteY28" fmla="*/ 177083 h 213188"/>
                <a:gd name="connsiteX29" fmla="*/ 11362 w 411613"/>
                <a:gd name="connsiteY29" fmla="*/ 151553 h 213188"/>
                <a:gd name="connsiteX30" fmla="*/ 13780 w 411613"/>
                <a:gd name="connsiteY30" fmla="*/ 150621 h 213188"/>
                <a:gd name="connsiteX31" fmla="*/ 4927 w 411613"/>
                <a:gd name="connsiteY31" fmla="*/ 137491 h 213188"/>
                <a:gd name="connsiteX0" fmla="*/ 4927 w 411613"/>
                <a:gd name="connsiteY0" fmla="*/ 89938 h 165635"/>
                <a:gd name="connsiteX1" fmla="*/ 281362 w 411613"/>
                <a:gd name="connsiteY1" fmla="*/ 72 h 165635"/>
                <a:gd name="connsiteX2" fmla="*/ 397646 w 411613"/>
                <a:gd name="connsiteY2" fmla="*/ 49681 h 165635"/>
                <a:gd name="connsiteX3" fmla="*/ 397646 w 411613"/>
                <a:gd name="connsiteY3" fmla="*/ 53625 h 165635"/>
                <a:gd name="connsiteX4" fmla="*/ 392988 w 411613"/>
                <a:gd name="connsiteY4" fmla="*/ 76697 h 165635"/>
                <a:gd name="connsiteX5" fmla="*/ 394472 w 411613"/>
                <a:gd name="connsiteY5" fmla="*/ 77578 h 165635"/>
                <a:gd name="connsiteX6" fmla="*/ 411613 w 411613"/>
                <a:gd name="connsiteY6" fmla="*/ 114052 h 165635"/>
                <a:gd name="connsiteX7" fmla="*/ 353088 w 411613"/>
                <a:gd name="connsiteY7" fmla="*/ 165634 h 165635"/>
                <a:gd name="connsiteX8" fmla="*/ 311705 w 411613"/>
                <a:gd name="connsiteY8" fmla="*/ 150526 h 165635"/>
                <a:gd name="connsiteX9" fmla="*/ 309518 w 411613"/>
                <a:gd name="connsiteY9" fmla="*/ 145873 h 165635"/>
                <a:gd name="connsiteX10" fmla="*/ 304356 w 411613"/>
                <a:gd name="connsiteY10" fmla="*/ 146915 h 165635"/>
                <a:gd name="connsiteX11" fmla="*/ 295912 w 411613"/>
                <a:gd name="connsiteY11" fmla="*/ 146915 h 165635"/>
                <a:gd name="connsiteX12" fmla="*/ 293149 w 411613"/>
                <a:gd name="connsiteY12" fmla="*/ 153122 h 165635"/>
                <a:gd name="connsiteX13" fmla="*/ 260692 w 411613"/>
                <a:gd name="connsiteY13" fmla="*/ 165635 h 165635"/>
                <a:gd name="connsiteX14" fmla="*/ 228234 w 411613"/>
                <a:gd name="connsiteY14" fmla="*/ 153122 h 165635"/>
                <a:gd name="connsiteX15" fmla="*/ 225472 w 411613"/>
                <a:gd name="connsiteY15" fmla="*/ 146915 h 165635"/>
                <a:gd name="connsiteX16" fmla="*/ 214540 w 411613"/>
                <a:gd name="connsiteY16" fmla="*/ 146915 h 165635"/>
                <a:gd name="connsiteX17" fmla="*/ 211777 w 411613"/>
                <a:gd name="connsiteY17" fmla="*/ 153122 h 165635"/>
                <a:gd name="connsiteX18" fmla="*/ 179320 w 411613"/>
                <a:gd name="connsiteY18" fmla="*/ 165635 h 165635"/>
                <a:gd name="connsiteX19" fmla="*/ 146862 w 411613"/>
                <a:gd name="connsiteY19" fmla="*/ 153122 h 165635"/>
                <a:gd name="connsiteX20" fmla="*/ 146187 w 411613"/>
                <a:gd name="connsiteY20" fmla="*/ 151605 h 165635"/>
                <a:gd name="connsiteX21" fmla="*/ 145511 w 411613"/>
                <a:gd name="connsiteY21" fmla="*/ 153122 h 165635"/>
                <a:gd name="connsiteX22" fmla="*/ 113054 w 411613"/>
                <a:gd name="connsiteY22" fmla="*/ 165635 h 165635"/>
                <a:gd name="connsiteX23" fmla="*/ 80596 w 411613"/>
                <a:gd name="connsiteY23" fmla="*/ 153122 h 165635"/>
                <a:gd name="connsiteX24" fmla="*/ 76545 w 411613"/>
                <a:gd name="connsiteY24" fmla="*/ 144020 h 165635"/>
                <a:gd name="connsiteX25" fmla="*/ 71584 w 411613"/>
                <a:gd name="connsiteY25" fmla="*/ 143019 h 165635"/>
                <a:gd name="connsiteX26" fmla="*/ 66225 w 411613"/>
                <a:gd name="connsiteY26" fmla="*/ 155060 h 165635"/>
                <a:gd name="connsiteX27" fmla="*/ 38794 w 411613"/>
                <a:gd name="connsiteY27" fmla="*/ 165635 h 165635"/>
                <a:gd name="connsiteX28" fmla="*/ 0 w 411613"/>
                <a:gd name="connsiteY28" fmla="*/ 129530 h 165635"/>
                <a:gd name="connsiteX29" fmla="*/ 11362 w 411613"/>
                <a:gd name="connsiteY29" fmla="*/ 104000 h 165635"/>
                <a:gd name="connsiteX30" fmla="*/ 13780 w 411613"/>
                <a:gd name="connsiteY30" fmla="*/ 103068 h 165635"/>
                <a:gd name="connsiteX31" fmla="*/ 4927 w 411613"/>
                <a:gd name="connsiteY31" fmla="*/ 89938 h 165635"/>
                <a:gd name="connsiteX0" fmla="*/ 4927 w 411613"/>
                <a:gd name="connsiteY0" fmla="*/ 12796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31" fmla="*/ 4927 w 411613"/>
                <a:gd name="connsiteY31" fmla="*/ 127966 h 203663"/>
                <a:gd name="connsiteX0" fmla="*/ 13780 w 411613"/>
                <a:gd name="connsiteY0" fmla="*/ 14109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0" fmla="*/ 13780 w 411613"/>
                <a:gd name="connsiteY0" fmla="*/ 116878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7646 w 411613"/>
                <a:gd name="connsiteY3" fmla="*/ 67435 h 179445"/>
                <a:gd name="connsiteX4" fmla="*/ 392988 w 411613"/>
                <a:gd name="connsiteY4" fmla="*/ 90507 h 179445"/>
                <a:gd name="connsiteX5" fmla="*/ 394472 w 411613"/>
                <a:gd name="connsiteY5" fmla="*/ 91388 h 179445"/>
                <a:gd name="connsiteX6" fmla="*/ 411613 w 411613"/>
                <a:gd name="connsiteY6" fmla="*/ 127862 h 179445"/>
                <a:gd name="connsiteX7" fmla="*/ 353088 w 411613"/>
                <a:gd name="connsiteY7" fmla="*/ 179444 h 179445"/>
                <a:gd name="connsiteX8" fmla="*/ 311705 w 411613"/>
                <a:gd name="connsiteY8" fmla="*/ 164336 h 179445"/>
                <a:gd name="connsiteX9" fmla="*/ 309518 w 411613"/>
                <a:gd name="connsiteY9" fmla="*/ 159683 h 179445"/>
                <a:gd name="connsiteX10" fmla="*/ 304356 w 411613"/>
                <a:gd name="connsiteY10" fmla="*/ 160725 h 179445"/>
                <a:gd name="connsiteX11" fmla="*/ 295912 w 411613"/>
                <a:gd name="connsiteY11" fmla="*/ 160725 h 179445"/>
                <a:gd name="connsiteX12" fmla="*/ 293149 w 411613"/>
                <a:gd name="connsiteY12" fmla="*/ 166932 h 179445"/>
                <a:gd name="connsiteX13" fmla="*/ 260692 w 411613"/>
                <a:gd name="connsiteY13" fmla="*/ 179445 h 179445"/>
                <a:gd name="connsiteX14" fmla="*/ 228234 w 411613"/>
                <a:gd name="connsiteY14" fmla="*/ 166932 h 179445"/>
                <a:gd name="connsiteX15" fmla="*/ 225472 w 411613"/>
                <a:gd name="connsiteY15" fmla="*/ 160725 h 179445"/>
                <a:gd name="connsiteX16" fmla="*/ 214540 w 411613"/>
                <a:gd name="connsiteY16" fmla="*/ 160725 h 179445"/>
                <a:gd name="connsiteX17" fmla="*/ 211777 w 411613"/>
                <a:gd name="connsiteY17" fmla="*/ 166932 h 179445"/>
                <a:gd name="connsiteX18" fmla="*/ 179320 w 411613"/>
                <a:gd name="connsiteY18" fmla="*/ 179445 h 179445"/>
                <a:gd name="connsiteX19" fmla="*/ 146862 w 411613"/>
                <a:gd name="connsiteY19" fmla="*/ 166932 h 179445"/>
                <a:gd name="connsiteX20" fmla="*/ 146187 w 411613"/>
                <a:gd name="connsiteY20" fmla="*/ 165415 h 179445"/>
                <a:gd name="connsiteX21" fmla="*/ 145511 w 411613"/>
                <a:gd name="connsiteY21" fmla="*/ 166932 h 179445"/>
                <a:gd name="connsiteX22" fmla="*/ 113054 w 411613"/>
                <a:gd name="connsiteY22" fmla="*/ 179445 h 179445"/>
                <a:gd name="connsiteX23" fmla="*/ 80596 w 411613"/>
                <a:gd name="connsiteY23" fmla="*/ 166932 h 179445"/>
                <a:gd name="connsiteX24" fmla="*/ 76545 w 411613"/>
                <a:gd name="connsiteY24" fmla="*/ 157830 h 179445"/>
                <a:gd name="connsiteX25" fmla="*/ 71584 w 411613"/>
                <a:gd name="connsiteY25" fmla="*/ 156829 h 179445"/>
                <a:gd name="connsiteX26" fmla="*/ 66225 w 411613"/>
                <a:gd name="connsiteY26" fmla="*/ 168870 h 179445"/>
                <a:gd name="connsiteX27" fmla="*/ 38794 w 411613"/>
                <a:gd name="connsiteY27" fmla="*/ 179445 h 179445"/>
                <a:gd name="connsiteX28" fmla="*/ 0 w 411613"/>
                <a:gd name="connsiteY28" fmla="*/ 143340 h 179445"/>
                <a:gd name="connsiteX29" fmla="*/ 11362 w 411613"/>
                <a:gd name="connsiteY29" fmla="*/ 117810 h 179445"/>
                <a:gd name="connsiteX30" fmla="*/ 13780 w 411613"/>
                <a:gd name="connsiteY30" fmla="*/ 116878 h 179445"/>
                <a:gd name="connsiteX0" fmla="*/ 11362 w 411613"/>
                <a:gd name="connsiteY0" fmla="*/ 117810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7646 w 411613"/>
                <a:gd name="connsiteY3" fmla="*/ 67435 h 179445"/>
                <a:gd name="connsiteX4" fmla="*/ 392988 w 411613"/>
                <a:gd name="connsiteY4" fmla="*/ 90507 h 179445"/>
                <a:gd name="connsiteX5" fmla="*/ 394472 w 411613"/>
                <a:gd name="connsiteY5" fmla="*/ 91388 h 179445"/>
                <a:gd name="connsiteX6" fmla="*/ 411613 w 411613"/>
                <a:gd name="connsiteY6" fmla="*/ 127862 h 179445"/>
                <a:gd name="connsiteX7" fmla="*/ 353088 w 411613"/>
                <a:gd name="connsiteY7" fmla="*/ 179444 h 179445"/>
                <a:gd name="connsiteX8" fmla="*/ 311705 w 411613"/>
                <a:gd name="connsiteY8" fmla="*/ 164336 h 179445"/>
                <a:gd name="connsiteX9" fmla="*/ 309518 w 411613"/>
                <a:gd name="connsiteY9" fmla="*/ 159683 h 179445"/>
                <a:gd name="connsiteX10" fmla="*/ 304356 w 411613"/>
                <a:gd name="connsiteY10" fmla="*/ 160725 h 179445"/>
                <a:gd name="connsiteX11" fmla="*/ 295912 w 411613"/>
                <a:gd name="connsiteY11" fmla="*/ 160725 h 179445"/>
                <a:gd name="connsiteX12" fmla="*/ 293149 w 411613"/>
                <a:gd name="connsiteY12" fmla="*/ 166932 h 179445"/>
                <a:gd name="connsiteX13" fmla="*/ 260692 w 411613"/>
                <a:gd name="connsiteY13" fmla="*/ 179445 h 179445"/>
                <a:gd name="connsiteX14" fmla="*/ 228234 w 411613"/>
                <a:gd name="connsiteY14" fmla="*/ 166932 h 179445"/>
                <a:gd name="connsiteX15" fmla="*/ 225472 w 411613"/>
                <a:gd name="connsiteY15" fmla="*/ 160725 h 179445"/>
                <a:gd name="connsiteX16" fmla="*/ 214540 w 411613"/>
                <a:gd name="connsiteY16" fmla="*/ 160725 h 179445"/>
                <a:gd name="connsiteX17" fmla="*/ 211777 w 411613"/>
                <a:gd name="connsiteY17" fmla="*/ 166932 h 179445"/>
                <a:gd name="connsiteX18" fmla="*/ 179320 w 411613"/>
                <a:gd name="connsiteY18" fmla="*/ 179445 h 179445"/>
                <a:gd name="connsiteX19" fmla="*/ 146862 w 411613"/>
                <a:gd name="connsiteY19" fmla="*/ 166932 h 179445"/>
                <a:gd name="connsiteX20" fmla="*/ 146187 w 411613"/>
                <a:gd name="connsiteY20" fmla="*/ 165415 h 179445"/>
                <a:gd name="connsiteX21" fmla="*/ 145511 w 411613"/>
                <a:gd name="connsiteY21" fmla="*/ 166932 h 179445"/>
                <a:gd name="connsiteX22" fmla="*/ 113054 w 411613"/>
                <a:gd name="connsiteY22" fmla="*/ 179445 h 179445"/>
                <a:gd name="connsiteX23" fmla="*/ 80596 w 411613"/>
                <a:gd name="connsiteY23" fmla="*/ 166932 h 179445"/>
                <a:gd name="connsiteX24" fmla="*/ 76545 w 411613"/>
                <a:gd name="connsiteY24" fmla="*/ 157830 h 179445"/>
                <a:gd name="connsiteX25" fmla="*/ 71584 w 411613"/>
                <a:gd name="connsiteY25" fmla="*/ 156829 h 179445"/>
                <a:gd name="connsiteX26" fmla="*/ 66225 w 411613"/>
                <a:gd name="connsiteY26" fmla="*/ 168870 h 179445"/>
                <a:gd name="connsiteX27" fmla="*/ 38794 w 411613"/>
                <a:gd name="connsiteY27" fmla="*/ 179445 h 179445"/>
                <a:gd name="connsiteX28" fmla="*/ 0 w 411613"/>
                <a:gd name="connsiteY28" fmla="*/ 143340 h 179445"/>
                <a:gd name="connsiteX29" fmla="*/ 11362 w 411613"/>
                <a:gd name="connsiteY29" fmla="*/ 117810 h 179445"/>
                <a:gd name="connsiteX0" fmla="*/ 11362 w 411613"/>
                <a:gd name="connsiteY0" fmla="*/ 117810 h 179445"/>
                <a:gd name="connsiteX1" fmla="*/ 242755 w 411613"/>
                <a:gd name="connsiteY1" fmla="*/ 0 h 179445"/>
                <a:gd name="connsiteX2" fmla="*/ 397646 w 411613"/>
                <a:gd name="connsiteY2" fmla="*/ 63491 h 179445"/>
                <a:gd name="connsiteX3" fmla="*/ 392988 w 411613"/>
                <a:gd name="connsiteY3" fmla="*/ 90507 h 179445"/>
                <a:gd name="connsiteX4" fmla="*/ 394472 w 411613"/>
                <a:gd name="connsiteY4" fmla="*/ 91388 h 179445"/>
                <a:gd name="connsiteX5" fmla="*/ 411613 w 411613"/>
                <a:gd name="connsiteY5" fmla="*/ 127862 h 179445"/>
                <a:gd name="connsiteX6" fmla="*/ 353088 w 411613"/>
                <a:gd name="connsiteY6" fmla="*/ 179444 h 179445"/>
                <a:gd name="connsiteX7" fmla="*/ 311705 w 411613"/>
                <a:gd name="connsiteY7" fmla="*/ 164336 h 179445"/>
                <a:gd name="connsiteX8" fmla="*/ 309518 w 411613"/>
                <a:gd name="connsiteY8" fmla="*/ 159683 h 179445"/>
                <a:gd name="connsiteX9" fmla="*/ 304356 w 411613"/>
                <a:gd name="connsiteY9" fmla="*/ 160725 h 179445"/>
                <a:gd name="connsiteX10" fmla="*/ 295912 w 411613"/>
                <a:gd name="connsiteY10" fmla="*/ 160725 h 179445"/>
                <a:gd name="connsiteX11" fmla="*/ 293149 w 411613"/>
                <a:gd name="connsiteY11" fmla="*/ 166932 h 179445"/>
                <a:gd name="connsiteX12" fmla="*/ 260692 w 411613"/>
                <a:gd name="connsiteY12" fmla="*/ 179445 h 179445"/>
                <a:gd name="connsiteX13" fmla="*/ 228234 w 411613"/>
                <a:gd name="connsiteY13" fmla="*/ 166932 h 179445"/>
                <a:gd name="connsiteX14" fmla="*/ 225472 w 411613"/>
                <a:gd name="connsiteY14" fmla="*/ 160725 h 179445"/>
                <a:gd name="connsiteX15" fmla="*/ 214540 w 411613"/>
                <a:gd name="connsiteY15" fmla="*/ 160725 h 179445"/>
                <a:gd name="connsiteX16" fmla="*/ 211777 w 411613"/>
                <a:gd name="connsiteY16" fmla="*/ 166932 h 179445"/>
                <a:gd name="connsiteX17" fmla="*/ 179320 w 411613"/>
                <a:gd name="connsiteY17" fmla="*/ 179445 h 179445"/>
                <a:gd name="connsiteX18" fmla="*/ 146862 w 411613"/>
                <a:gd name="connsiteY18" fmla="*/ 166932 h 179445"/>
                <a:gd name="connsiteX19" fmla="*/ 146187 w 411613"/>
                <a:gd name="connsiteY19" fmla="*/ 165415 h 179445"/>
                <a:gd name="connsiteX20" fmla="*/ 145511 w 411613"/>
                <a:gd name="connsiteY20" fmla="*/ 166932 h 179445"/>
                <a:gd name="connsiteX21" fmla="*/ 113054 w 411613"/>
                <a:gd name="connsiteY21" fmla="*/ 179445 h 179445"/>
                <a:gd name="connsiteX22" fmla="*/ 80596 w 411613"/>
                <a:gd name="connsiteY22" fmla="*/ 166932 h 179445"/>
                <a:gd name="connsiteX23" fmla="*/ 76545 w 411613"/>
                <a:gd name="connsiteY23" fmla="*/ 157830 h 179445"/>
                <a:gd name="connsiteX24" fmla="*/ 71584 w 411613"/>
                <a:gd name="connsiteY24" fmla="*/ 156829 h 179445"/>
                <a:gd name="connsiteX25" fmla="*/ 66225 w 411613"/>
                <a:gd name="connsiteY25" fmla="*/ 168870 h 179445"/>
                <a:gd name="connsiteX26" fmla="*/ 38794 w 411613"/>
                <a:gd name="connsiteY26" fmla="*/ 179445 h 179445"/>
                <a:gd name="connsiteX27" fmla="*/ 0 w 411613"/>
                <a:gd name="connsiteY27" fmla="*/ 143340 h 179445"/>
                <a:gd name="connsiteX28" fmla="*/ 11362 w 411613"/>
                <a:gd name="connsiteY28" fmla="*/ 117810 h 179445"/>
                <a:gd name="connsiteX0" fmla="*/ 11362 w 411613"/>
                <a:gd name="connsiteY0" fmla="*/ 117997 h 179632"/>
                <a:gd name="connsiteX1" fmla="*/ 242755 w 411613"/>
                <a:gd name="connsiteY1" fmla="*/ 187 h 179632"/>
                <a:gd name="connsiteX2" fmla="*/ 392988 w 411613"/>
                <a:gd name="connsiteY2" fmla="*/ 90694 h 179632"/>
                <a:gd name="connsiteX3" fmla="*/ 394472 w 411613"/>
                <a:gd name="connsiteY3" fmla="*/ 91575 h 179632"/>
                <a:gd name="connsiteX4" fmla="*/ 411613 w 411613"/>
                <a:gd name="connsiteY4" fmla="*/ 128049 h 179632"/>
                <a:gd name="connsiteX5" fmla="*/ 353088 w 411613"/>
                <a:gd name="connsiteY5" fmla="*/ 179631 h 179632"/>
                <a:gd name="connsiteX6" fmla="*/ 311705 w 411613"/>
                <a:gd name="connsiteY6" fmla="*/ 164523 h 179632"/>
                <a:gd name="connsiteX7" fmla="*/ 309518 w 411613"/>
                <a:gd name="connsiteY7" fmla="*/ 159870 h 179632"/>
                <a:gd name="connsiteX8" fmla="*/ 304356 w 411613"/>
                <a:gd name="connsiteY8" fmla="*/ 160912 h 179632"/>
                <a:gd name="connsiteX9" fmla="*/ 295912 w 411613"/>
                <a:gd name="connsiteY9" fmla="*/ 160912 h 179632"/>
                <a:gd name="connsiteX10" fmla="*/ 293149 w 411613"/>
                <a:gd name="connsiteY10" fmla="*/ 167119 h 179632"/>
                <a:gd name="connsiteX11" fmla="*/ 260692 w 411613"/>
                <a:gd name="connsiteY11" fmla="*/ 179632 h 179632"/>
                <a:gd name="connsiteX12" fmla="*/ 228234 w 411613"/>
                <a:gd name="connsiteY12" fmla="*/ 167119 h 179632"/>
                <a:gd name="connsiteX13" fmla="*/ 225472 w 411613"/>
                <a:gd name="connsiteY13" fmla="*/ 160912 h 179632"/>
                <a:gd name="connsiteX14" fmla="*/ 214540 w 411613"/>
                <a:gd name="connsiteY14" fmla="*/ 160912 h 179632"/>
                <a:gd name="connsiteX15" fmla="*/ 211777 w 411613"/>
                <a:gd name="connsiteY15" fmla="*/ 167119 h 179632"/>
                <a:gd name="connsiteX16" fmla="*/ 179320 w 411613"/>
                <a:gd name="connsiteY16" fmla="*/ 179632 h 179632"/>
                <a:gd name="connsiteX17" fmla="*/ 146862 w 411613"/>
                <a:gd name="connsiteY17" fmla="*/ 167119 h 179632"/>
                <a:gd name="connsiteX18" fmla="*/ 146187 w 411613"/>
                <a:gd name="connsiteY18" fmla="*/ 165602 h 179632"/>
                <a:gd name="connsiteX19" fmla="*/ 145511 w 411613"/>
                <a:gd name="connsiteY19" fmla="*/ 167119 h 179632"/>
                <a:gd name="connsiteX20" fmla="*/ 113054 w 411613"/>
                <a:gd name="connsiteY20" fmla="*/ 179632 h 179632"/>
                <a:gd name="connsiteX21" fmla="*/ 80596 w 411613"/>
                <a:gd name="connsiteY21" fmla="*/ 167119 h 179632"/>
                <a:gd name="connsiteX22" fmla="*/ 76545 w 411613"/>
                <a:gd name="connsiteY22" fmla="*/ 158017 h 179632"/>
                <a:gd name="connsiteX23" fmla="*/ 71584 w 411613"/>
                <a:gd name="connsiteY23" fmla="*/ 157016 h 179632"/>
                <a:gd name="connsiteX24" fmla="*/ 66225 w 411613"/>
                <a:gd name="connsiteY24" fmla="*/ 169057 h 179632"/>
                <a:gd name="connsiteX25" fmla="*/ 38794 w 411613"/>
                <a:gd name="connsiteY25" fmla="*/ 179632 h 179632"/>
                <a:gd name="connsiteX26" fmla="*/ 0 w 411613"/>
                <a:gd name="connsiteY26" fmla="*/ 143527 h 179632"/>
                <a:gd name="connsiteX27" fmla="*/ 11362 w 411613"/>
                <a:gd name="connsiteY27" fmla="*/ 117997 h 179632"/>
                <a:gd name="connsiteX0" fmla="*/ 11362 w 411613"/>
                <a:gd name="connsiteY0" fmla="*/ 117811 h 179446"/>
                <a:gd name="connsiteX1" fmla="*/ 242755 w 411613"/>
                <a:gd name="connsiteY1" fmla="*/ 1 h 179446"/>
                <a:gd name="connsiteX2" fmla="*/ 392988 w 411613"/>
                <a:gd name="connsiteY2" fmla="*/ 90508 h 179446"/>
                <a:gd name="connsiteX3" fmla="*/ 394472 w 411613"/>
                <a:gd name="connsiteY3" fmla="*/ 91389 h 179446"/>
                <a:gd name="connsiteX4" fmla="*/ 411613 w 411613"/>
                <a:gd name="connsiteY4" fmla="*/ 127863 h 179446"/>
                <a:gd name="connsiteX5" fmla="*/ 353088 w 411613"/>
                <a:gd name="connsiteY5" fmla="*/ 179445 h 179446"/>
                <a:gd name="connsiteX6" fmla="*/ 311705 w 411613"/>
                <a:gd name="connsiteY6" fmla="*/ 164337 h 179446"/>
                <a:gd name="connsiteX7" fmla="*/ 309518 w 411613"/>
                <a:gd name="connsiteY7" fmla="*/ 159684 h 179446"/>
                <a:gd name="connsiteX8" fmla="*/ 304356 w 411613"/>
                <a:gd name="connsiteY8" fmla="*/ 160726 h 179446"/>
                <a:gd name="connsiteX9" fmla="*/ 295912 w 411613"/>
                <a:gd name="connsiteY9" fmla="*/ 160726 h 179446"/>
                <a:gd name="connsiteX10" fmla="*/ 293149 w 411613"/>
                <a:gd name="connsiteY10" fmla="*/ 166933 h 179446"/>
                <a:gd name="connsiteX11" fmla="*/ 260692 w 411613"/>
                <a:gd name="connsiteY11" fmla="*/ 179446 h 179446"/>
                <a:gd name="connsiteX12" fmla="*/ 228234 w 411613"/>
                <a:gd name="connsiteY12" fmla="*/ 166933 h 179446"/>
                <a:gd name="connsiteX13" fmla="*/ 225472 w 411613"/>
                <a:gd name="connsiteY13" fmla="*/ 160726 h 179446"/>
                <a:gd name="connsiteX14" fmla="*/ 214540 w 411613"/>
                <a:gd name="connsiteY14" fmla="*/ 160726 h 179446"/>
                <a:gd name="connsiteX15" fmla="*/ 211777 w 411613"/>
                <a:gd name="connsiteY15" fmla="*/ 166933 h 179446"/>
                <a:gd name="connsiteX16" fmla="*/ 179320 w 411613"/>
                <a:gd name="connsiteY16" fmla="*/ 179446 h 179446"/>
                <a:gd name="connsiteX17" fmla="*/ 146862 w 411613"/>
                <a:gd name="connsiteY17" fmla="*/ 166933 h 179446"/>
                <a:gd name="connsiteX18" fmla="*/ 146187 w 411613"/>
                <a:gd name="connsiteY18" fmla="*/ 165416 h 179446"/>
                <a:gd name="connsiteX19" fmla="*/ 145511 w 411613"/>
                <a:gd name="connsiteY19" fmla="*/ 166933 h 179446"/>
                <a:gd name="connsiteX20" fmla="*/ 113054 w 411613"/>
                <a:gd name="connsiteY20" fmla="*/ 179446 h 179446"/>
                <a:gd name="connsiteX21" fmla="*/ 80596 w 411613"/>
                <a:gd name="connsiteY21" fmla="*/ 166933 h 179446"/>
                <a:gd name="connsiteX22" fmla="*/ 76545 w 411613"/>
                <a:gd name="connsiteY22" fmla="*/ 157831 h 179446"/>
                <a:gd name="connsiteX23" fmla="*/ 71584 w 411613"/>
                <a:gd name="connsiteY23" fmla="*/ 156830 h 179446"/>
                <a:gd name="connsiteX24" fmla="*/ 66225 w 411613"/>
                <a:gd name="connsiteY24" fmla="*/ 168871 h 179446"/>
                <a:gd name="connsiteX25" fmla="*/ 38794 w 411613"/>
                <a:gd name="connsiteY25" fmla="*/ 179446 h 179446"/>
                <a:gd name="connsiteX26" fmla="*/ 0 w 411613"/>
                <a:gd name="connsiteY26" fmla="*/ 143341 h 179446"/>
                <a:gd name="connsiteX27" fmla="*/ 11362 w 411613"/>
                <a:gd name="connsiteY27" fmla="*/ 117811 h 179446"/>
                <a:gd name="connsiteX0" fmla="*/ 11362 w 411613"/>
                <a:gd name="connsiteY0" fmla="*/ 126892 h 188527"/>
                <a:gd name="connsiteX1" fmla="*/ 234648 w 411613"/>
                <a:gd name="connsiteY1" fmla="*/ 0 h 188527"/>
                <a:gd name="connsiteX2" fmla="*/ 392988 w 411613"/>
                <a:gd name="connsiteY2" fmla="*/ 99589 h 188527"/>
                <a:gd name="connsiteX3" fmla="*/ 394472 w 411613"/>
                <a:gd name="connsiteY3" fmla="*/ 100470 h 188527"/>
                <a:gd name="connsiteX4" fmla="*/ 411613 w 411613"/>
                <a:gd name="connsiteY4" fmla="*/ 136944 h 188527"/>
                <a:gd name="connsiteX5" fmla="*/ 353088 w 411613"/>
                <a:gd name="connsiteY5" fmla="*/ 188526 h 188527"/>
                <a:gd name="connsiteX6" fmla="*/ 311705 w 411613"/>
                <a:gd name="connsiteY6" fmla="*/ 173418 h 188527"/>
                <a:gd name="connsiteX7" fmla="*/ 309518 w 411613"/>
                <a:gd name="connsiteY7" fmla="*/ 168765 h 188527"/>
                <a:gd name="connsiteX8" fmla="*/ 304356 w 411613"/>
                <a:gd name="connsiteY8" fmla="*/ 169807 h 188527"/>
                <a:gd name="connsiteX9" fmla="*/ 295912 w 411613"/>
                <a:gd name="connsiteY9" fmla="*/ 169807 h 188527"/>
                <a:gd name="connsiteX10" fmla="*/ 293149 w 411613"/>
                <a:gd name="connsiteY10" fmla="*/ 176014 h 188527"/>
                <a:gd name="connsiteX11" fmla="*/ 260692 w 411613"/>
                <a:gd name="connsiteY11" fmla="*/ 188527 h 188527"/>
                <a:gd name="connsiteX12" fmla="*/ 228234 w 411613"/>
                <a:gd name="connsiteY12" fmla="*/ 176014 h 188527"/>
                <a:gd name="connsiteX13" fmla="*/ 225472 w 411613"/>
                <a:gd name="connsiteY13" fmla="*/ 169807 h 188527"/>
                <a:gd name="connsiteX14" fmla="*/ 214540 w 411613"/>
                <a:gd name="connsiteY14" fmla="*/ 169807 h 188527"/>
                <a:gd name="connsiteX15" fmla="*/ 211777 w 411613"/>
                <a:gd name="connsiteY15" fmla="*/ 176014 h 188527"/>
                <a:gd name="connsiteX16" fmla="*/ 179320 w 411613"/>
                <a:gd name="connsiteY16" fmla="*/ 188527 h 188527"/>
                <a:gd name="connsiteX17" fmla="*/ 146862 w 411613"/>
                <a:gd name="connsiteY17" fmla="*/ 176014 h 188527"/>
                <a:gd name="connsiteX18" fmla="*/ 146187 w 411613"/>
                <a:gd name="connsiteY18" fmla="*/ 174497 h 188527"/>
                <a:gd name="connsiteX19" fmla="*/ 145511 w 411613"/>
                <a:gd name="connsiteY19" fmla="*/ 176014 h 188527"/>
                <a:gd name="connsiteX20" fmla="*/ 113054 w 411613"/>
                <a:gd name="connsiteY20" fmla="*/ 188527 h 188527"/>
                <a:gd name="connsiteX21" fmla="*/ 80596 w 411613"/>
                <a:gd name="connsiteY21" fmla="*/ 176014 h 188527"/>
                <a:gd name="connsiteX22" fmla="*/ 76545 w 411613"/>
                <a:gd name="connsiteY22" fmla="*/ 166912 h 188527"/>
                <a:gd name="connsiteX23" fmla="*/ 71584 w 411613"/>
                <a:gd name="connsiteY23" fmla="*/ 165911 h 188527"/>
                <a:gd name="connsiteX24" fmla="*/ 66225 w 411613"/>
                <a:gd name="connsiteY24" fmla="*/ 177952 h 188527"/>
                <a:gd name="connsiteX25" fmla="*/ 38794 w 411613"/>
                <a:gd name="connsiteY25" fmla="*/ 188527 h 188527"/>
                <a:gd name="connsiteX26" fmla="*/ 0 w 411613"/>
                <a:gd name="connsiteY26" fmla="*/ 152422 h 188527"/>
                <a:gd name="connsiteX27" fmla="*/ 11362 w 411613"/>
                <a:gd name="connsiteY27" fmla="*/ 126892 h 18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1613" h="188527">
                  <a:moveTo>
                    <a:pt x="11362" y="126892"/>
                  </a:moveTo>
                  <a:cubicBezTo>
                    <a:pt x="88493" y="87622"/>
                    <a:pt x="98069" y="-84"/>
                    <a:pt x="234648" y="0"/>
                  </a:cubicBezTo>
                  <a:cubicBezTo>
                    <a:pt x="371227" y="84"/>
                    <a:pt x="367702" y="84358"/>
                    <a:pt x="392988" y="99589"/>
                  </a:cubicBezTo>
                  <a:lnTo>
                    <a:pt x="394472" y="100470"/>
                  </a:lnTo>
                  <a:cubicBezTo>
                    <a:pt x="405062" y="109805"/>
                    <a:pt x="411613" y="122700"/>
                    <a:pt x="411613" y="136944"/>
                  </a:cubicBezTo>
                  <a:cubicBezTo>
                    <a:pt x="411613" y="165432"/>
                    <a:pt x="385410" y="188526"/>
                    <a:pt x="353088" y="188526"/>
                  </a:cubicBezTo>
                  <a:cubicBezTo>
                    <a:pt x="336927" y="188526"/>
                    <a:pt x="322296" y="182753"/>
                    <a:pt x="311705" y="173418"/>
                  </a:cubicBezTo>
                  <a:lnTo>
                    <a:pt x="309518" y="168765"/>
                  </a:lnTo>
                  <a:lnTo>
                    <a:pt x="304356" y="169807"/>
                  </a:lnTo>
                  <a:lnTo>
                    <a:pt x="295912" y="169807"/>
                  </a:lnTo>
                  <a:lnTo>
                    <a:pt x="293149" y="176014"/>
                  </a:lnTo>
                  <a:cubicBezTo>
                    <a:pt x="284843" y="183746"/>
                    <a:pt x="273367" y="188527"/>
                    <a:pt x="260692" y="188527"/>
                  </a:cubicBezTo>
                  <a:cubicBezTo>
                    <a:pt x="248016" y="188527"/>
                    <a:pt x="236541" y="183746"/>
                    <a:pt x="228234" y="176014"/>
                  </a:cubicBezTo>
                  <a:lnTo>
                    <a:pt x="225472" y="169807"/>
                  </a:lnTo>
                  <a:lnTo>
                    <a:pt x="214540" y="169807"/>
                  </a:lnTo>
                  <a:lnTo>
                    <a:pt x="211777" y="176014"/>
                  </a:lnTo>
                  <a:cubicBezTo>
                    <a:pt x="203471" y="183746"/>
                    <a:pt x="191995" y="188527"/>
                    <a:pt x="179320" y="188527"/>
                  </a:cubicBezTo>
                  <a:cubicBezTo>
                    <a:pt x="166644" y="188527"/>
                    <a:pt x="155169" y="183746"/>
                    <a:pt x="146862" y="176014"/>
                  </a:cubicBezTo>
                  <a:lnTo>
                    <a:pt x="146187" y="174497"/>
                  </a:lnTo>
                  <a:lnTo>
                    <a:pt x="145511" y="176014"/>
                  </a:lnTo>
                  <a:cubicBezTo>
                    <a:pt x="137205" y="183746"/>
                    <a:pt x="125729" y="188527"/>
                    <a:pt x="113054" y="188527"/>
                  </a:cubicBezTo>
                  <a:cubicBezTo>
                    <a:pt x="100378" y="188527"/>
                    <a:pt x="88903" y="183746"/>
                    <a:pt x="80596" y="176014"/>
                  </a:cubicBezTo>
                  <a:lnTo>
                    <a:pt x="76545" y="166912"/>
                  </a:lnTo>
                  <a:lnTo>
                    <a:pt x="71584" y="165911"/>
                  </a:lnTo>
                  <a:lnTo>
                    <a:pt x="66225" y="177952"/>
                  </a:lnTo>
                  <a:cubicBezTo>
                    <a:pt x="59205" y="184486"/>
                    <a:pt x="49506" y="188527"/>
                    <a:pt x="38794" y="188527"/>
                  </a:cubicBezTo>
                  <a:cubicBezTo>
                    <a:pt x="17369" y="188527"/>
                    <a:pt x="0" y="172362"/>
                    <a:pt x="0" y="152422"/>
                  </a:cubicBezTo>
                  <a:cubicBezTo>
                    <a:pt x="0" y="142452"/>
                    <a:pt x="4342" y="133426"/>
                    <a:pt x="11362" y="1268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4" name="四角形: 上の 2 つの角を丸める 1093">
              <a:extLst>
                <a:ext uri="{FF2B5EF4-FFF2-40B4-BE49-F238E27FC236}">
                  <a16:creationId xmlns:a16="http://schemas.microsoft.com/office/drawing/2014/main" id="{DEC37474-3BC5-4B22-9DB9-0C11A6807A11}"/>
                </a:ext>
              </a:extLst>
            </p:cNvPr>
            <p:cNvSpPr/>
            <p:nvPr/>
          </p:nvSpPr>
          <p:spPr>
            <a:xfrm rot="10800000">
              <a:off x="3998232" y="2141978"/>
              <a:ext cx="764268" cy="867248"/>
            </a:xfrm>
            <a:prstGeom prst="round2SameRect">
              <a:avLst>
                <a:gd name="adj1" fmla="val 50000"/>
                <a:gd name="adj2" fmla="val 37005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5" name="四角形: 上の 2 つの角を丸める 1094">
              <a:extLst>
                <a:ext uri="{FF2B5EF4-FFF2-40B4-BE49-F238E27FC236}">
                  <a16:creationId xmlns:a16="http://schemas.microsoft.com/office/drawing/2014/main" id="{04F436A9-74F9-4DCB-9BE8-5C6D91F8B2C1}"/>
                </a:ext>
              </a:extLst>
            </p:cNvPr>
            <p:cNvSpPr/>
            <p:nvPr/>
          </p:nvSpPr>
          <p:spPr>
            <a:xfrm rot="10800000">
              <a:off x="3998232" y="2262628"/>
              <a:ext cx="764268" cy="867248"/>
            </a:xfrm>
            <a:prstGeom prst="round2SameRect">
              <a:avLst>
                <a:gd name="adj1" fmla="val 50000"/>
                <a:gd name="adj2" fmla="val 37005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6" name="フリーフォーム: 図形 1095">
              <a:extLst>
                <a:ext uri="{FF2B5EF4-FFF2-40B4-BE49-F238E27FC236}">
                  <a16:creationId xmlns:a16="http://schemas.microsoft.com/office/drawing/2014/main" id="{DE534547-09DC-4B12-906E-280AB63AF31B}"/>
                </a:ext>
              </a:extLst>
            </p:cNvPr>
            <p:cNvSpPr/>
            <p:nvPr/>
          </p:nvSpPr>
          <p:spPr>
            <a:xfrm rot="10800000">
              <a:off x="3991882" y="1900554"/>
              <a:ext cx="776968" cy="834350"/>
            </a:xfrm>
            <a:custGeom>
              <a:avLst/>
              <a:gdLst>
                <a:gd name="connsiteX0" fmla="*/ 717248 w 835328"/>
                <a:gd name="connsiteY0" fmla="*/ 834350 h 834350"/>
                <a:gd name="connsiteX1" fmla="*/ 717248 w 835328"/>
                <a:gd name="connsiteY1" fmla="*/ 599010 h 834350"/>
                <a:gd name="connsiteX2" fmla="*/ 417664 w 835328"/>
                <a:gd name="connsiteY2" fmla="*/ 299426 h 834350"/>
                <a:gd name="connsiteX3" fmla="*/ 118080 w 835328"/>
                <a:gd name="connsiteY3" fmla="*/ 599010 h 834350"/>
                <a:gd name="connsiteX4" fmla="*/ 118080 w 835328"/>
                <a:gd name="connsiteY4" fmla="*/ 834350 h 834350"/>
                <a:gd name="connsiteX5" fmla="*/ 67202 w 835328"/>
                <a:gd name="connsiteY5" fmla="*/ 800047 h 834350"/>
                <a:gd name="connsiteX6" fmla="*/ 0 w 835328"/>
                <a:gd name="connsiteY6" fmla="*/ 637808 h 834350"/>
                <a:gd name="connsiteX7" fmla="*/ 0 w 835328"/>
                <a:gd name="connsiteY7" fmla="*/ 417664 h 834350"/>
                <a:gd name="connsiteX8" fmla="*/ 417664 w 835328"/>
                <a:gd name="connsiteY8" fmla="*/ 0 h 834350"/>
                <a:gd name="connsiteX9" fmla="*/ 835328 w 835328"/>
                <a:gd name="connsiteY9" fmla="*/ 417664 h 834350"/>
                <a:gd name="connsiteX10" fmla="*/ 835328 w 835328"/>
                <a:gd name="connsiteY10" fmla="*/ 637808 h 834350"/>
                <a:gd name="connsiteX11" fmla="*/ 768127 w 835328"/>
                <a:gd name="connsiteY11" fmla="*/ 800047 h 83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5328" h="834350">
                  <a:moveTo>
                    <a:pt x="717248" y="834350"/>
                  </a:moveTo>
                  <a:lnTo>
                    <a:pt x="717248" y="599010"/>
                  </a:lnTo>
                  <a:cubicBezTo>
                    <a:pt x="717248" y="433554"/>
                    <a:pt x="583120" y="299426"/>
                    <a:pt x="417664" y="299426"/>
                  </a:cubicBezTo>
                  <a:cubicBezTo>
                    <a:pt x="252208" y="299426"/>
                    <a:pt x="118080" y="433554"/>
                    <a:pt x="118080" y="599010"/>
                  </a:cubicBezTo>
                  <a:lnTo>
                    <a:pt x="118080" y="834350"/>
                  </a:lnTo>
                  <a:lnTo>
                    <a:pt x="67202" y="800047"/>
                  </a:lnTo>
                  <a:cubicBezTo>
                    <a:pt x="25681" y="758526"/>
                    <a:pt x="0" y="701166"/>
                    <a:pt x="0" y="637808"/>
                  </a:cubicBezTo>
                  <a:lnTo>
                    <a:pt x="0" y="417664"/>
                  </a:lnTo>
                  <a:cubicBezTo>
                    <a:pt x="0" y="186995"/>
                    <a:pt x="186995" y="0"/>
                    <a:pt x="417664" y="0"/>
                  </a:cubicBezTo>
                  <a:cubicBezTo>
                    <a:pt x="648333" y="0"/>
                    <a:pt x="835328" y="186995"/>
                    <a:pt x="835328" y="417664"/>
                  </a:cubicBezTo>
                  <a:lnTo>
                    <a:pt x="835328" y="637808"/>
                  </a:lnTo>
                  <a:cubicBezTo>
                    <a:pt x="835328" y="701166"/>
                    <a:pt x="809647" y="758526"/>
                    <a:pt x="768127" y="8000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7" name="フリーフォーム: 図形 1096">
              <a:extLst>
                <a:ext uri="{FF2B5EF4-FFF2-40B4-BE49-F238E27FC236}">
                  <a16:creationId xmlns:a16="http://schemas.microsoft.com/office/drawing/2014/main" id="{05ABFC6E-EB32-4C14-BE1F-645209F5337E}"/>
                </a:ext>
              </a:extLst>
            </p:cNvPr>
            <p:cNvSpPr/>
            <p:nvPr/>
          </p:nvSpPr>
          <p:spPr>
            <a:xfrm>
              <a:off x="3701869" y="2141978"/>
              <a:ext cx="276887" cy="256607"/>
            </a:xfrm>
            <a:custGeom>
              <a:avLst/>
              <a:gdLst>
                <a:gd name="connsiteX0" fmla="*/ 529320 w 576211"/>
                <a:gd name="connsiteY0" fmla="*/ 0 h 534008"/>
                <a:gd name="connsiteX1" fmla="*/ 576211 w 576211"/>
                <a:gd name="connsiteY1" fmla="*/ 4233 h 534008"/>
                <a:gd name="connsiteX2" fmla="*/ 484551 w 576211"/>
                <a:gd name="connsiteY2" fmla="*/ 16776 h 534008"/>
                <a:gd name="connsiteX3" fmla="*/ 269333 w 576211"/>
                <a:gd name="connsiteY3" fmla="*/ 193399 h 534008"/>
                <a:gd name="connsiteX4" fmla="*/ 258820 w 576211"/>
                <a:gd name="connsiteY4" fmla="*/ 224055 h 534008"/>
                <a:gd name="connsiteX5" fmla="*/ 218232 w 576211"/>
                <a:gd name="connsiteY5" fmla="*/ 235459 h 534008"/>
                <a:gd name="connsiteX6" fmla="*/ 7598 w 576211"/>
                <a:gd name="connsiteY6" fmla="*/ 523093 h 534008"/>
                <a:gd name="connsiteX7" fmla="*/ 8814 w 576211"/>
                <a:gd name="connsiteY7" fmla="*/ 534008 h 534008"/>
                <a:gd name="connsiteX8" fmla="*/ 6400 w 576211"/>
                <a:gd name="connsiteY8" fmla="*/ 527045 h 534008"/>
                <a:gd name="connsiteX9" fmla="*/ 0 w 576211"/>
                <a:gd name="connsiteY9" fmla="*/ 470196 h 534008"/>
                <a:gd name="connsiteX10" fmla="*/ 192392 w 576211"/>
                <a:gd name="connsiteY10" fmla="*/ 210286 h 534008"/>
                <a:gd name="connsiteX11" fmla="*/ 229465 w 576211"/>
                <a:gd name="connsiteY11" fmla="*/ 199981 h 534008"/>
                <a:gd name="connsiteX12" fmla="*/ 239068 w 576211"/>
                <a:gd name="connsiteY12" fmla="*/ 172280 h 534008"/>
                <a:gd name="connsiteX13" fmla="*/ 529320 w 576211"/>
                <a:gd name="connsiteY13" fmla="*/ 0 h 53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211" h="534008">
                  <a:moveTo>
                    <a:pt x="529320" y="0"/>
                  </a:moveTo>
                  <a:lnTo>
                    <a:pt x="576211" y="4233"/>
                  </a:lnTo>
                  <a:lnTo>
                    <a:pt x="484551" y="16776"/>
                  </a:lnTo>
                  <a:cubicBezTo>
                    <a:pt x="387359" y="44139"/>
                    <a:pt x="308599" y="109368"/>
                    <a:pt x="269333" y="193399"/>
                  </a:cubicBezTo>
                  <a:lnTo>
                    <a:pt x="258820" y="224055"/>
                  </a:lnTo>
                  <a:lnTo>
                    <a:pt x="218232" y="235459"/>
                  </a:lnTo>
                  <a:cubicBezTo>
                    <a:pt x="94451" y="282848"/>
                    <a:pt x="7598" y="393790"/>
                    <a:pt x="7598" y="523093"/>
                  </a:cubicBezTo>
                  <a:lnTo>
                    <a:pt x="8814" y="534008"/>
                  </a:lnTo>
                  <a:lnTo>
                    <a:pt x="6400" y="527045"/>
                  </a:lnTo>
                  <a:cubicBezTo>
                    <a:pt x="2204" y="508682"/>
                    <a:pt x="0" y="489669"/>
                    <a:pt x="0" y="470196"/>
                  </a:cubicBezTo>
                  <a:cubicBezTo>
                    <a:pt x="0" y="353356"/>
                    <a:pt x="79331" y="253108"/>
                    <a:pt x="192392" y="210286"/>
                  </a:cubicBezTo>
                  <a:lnTo>
                    <a:pt x="229465" y="199981"/>
                  </a:lnTo>
                  <a:lnTo>
                    <a:pt x="239068" y="172280"/>
                  </a:lnTo>
                  <a:cubicBezTo>
                    <a:pt x="286888" y="71038"/>
                    <a:pt x="398840" y="0"/>
                    <a:pt x="529320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8" name="フリーフォーム: 図形 1097">
              <a:extLst>
                <a:ext uri="{FF2B5EF4-FFF2-40B4-BE49-F238E27FC236}">
                  <a16:creationId xmlns:a16="http://schemas.microsoft.com/office/drawing/2014/main" id="{08686C92-7183-4B7D-B3D1-F82A494A25AD}"/>
                </a:ext>
              </a:extLst>
            </p:cNvPr>
            <p:cNvSpPr/>
            <p:nvPr/>
          </p:nvSpPr>
          <p:spPr>
            <a:xfrm>
              <a:off x="3768544" y="2066260"/>
              <a:ext cx="230117" cy="213263"/>
            </a:xfrm>
            <a:custGeom>
              <a:avLst/>
              <a:gdLst>
                <a:gd name="connsiteX0" fmla="*/ 529320 w 576211"/>
                <a:gd name="connsiteY0" fmla="*/ 0 h 534008"/>
                <a:gd name="connsiteX1" fmla="*/ 576211 w 576211"/>
                <a:gd name="connsiteY1" fmla="*/ 4233 h 534008"/>
                <a:gd name="connsiteX2" fmla="*/ 484551 w 576211"/>
                <a:gd name="connsiteY2" fmla="*/ 16776 h 534008"/>
                <a:gd name="connsiteX3" fmla="*/ 269333 w 576211"/>
                <a:gd name="connsiteY3" fmla="*/ 193399 h 534008"/>
                <a:gd name="connsiteX4" fmla="*/ 258820 w 576211"/>
                <a:gd name="connsiteY4" fmla="*/ 224055 h 534008"/>
                <a:gd name="connsiteX5" fmla="*/ 218232 w 576211"/>
                <a:gd name="connsiteY5" fmla="*/ 235459 h 534008"/>
                <a:gd name="connsiteX6" fmla="*/ 7598 w 576211"/>
                <a:gd name="connsiteY6" fmla="*/ 523093 h 534008"/>
                <a:gd name="connsiteX7" fmla="*/ 8814 w 576211"/>
                <a:gd name="connsiteY7" fmla="*/ 534008 h 534008"/>
                <a:gd name="connsiteX8" fmla="*/ 6400 w 576211"/>
                <a:gd name="connsiteY8" fmla="*/ 527045 h 534008"/>
                <a:gd name="connsiteX9" fmla="*/ 0 w 576211"/>
                <a:gd name="connsiteY9" fmla="*/ 470196 h 534008"/>
                <a:gd name="connsiteX10" fmla="*/ 192392 w 576211"/>
                <a:gd name="connsiteY10" fmla="*/ 210286 h 534008"/>
                <a:gd name="connsiteX11" fmla="*/ 229465 w 576211"/>
                <a:gd name="connsiteY11" fmla="*/ 199981 h 534008"/>
                <a:gd name="connsiteX12" fmla="*/ 239068 w 576211"/>
                <a:gd name="connsiteY12" fmla="*/ 172280 h 534008"/>
                <a:gd name="connsiteX13" fmla="*/ 529320 w 576211"/>
                <a:gd name="connsiteY13" fmla="*/ 0 h 53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211" h="534008">
                  <a:moveTo>
                    <a:pt x="529320" y="0"/>
                  </a:moveTo>
                  <a:lnTo>
                    <a:pt x="576211" y="4233"/>
                  </a:lnTo>
                  <a:lnTo>
                    <a:pt x="484551" y="16776"/>
                  </a:lnTo>
                  <a:cubicBezTo>
                    <a:pt x="387359" y="44139"/>
                    <a:pt x="308599" y="109368"/>
                    <a:pt x="269333" y="193399"/>
                  </a:cubicBezTo>
                  <a:lnTo>
                    <a:pt x="258820" y="224055"/>
                  </a:lnTo>
                  <a:lnTo>
                    <a:pt x="218232" y="235459"/>
                  </a:lnTo>
                  <a:cubicBezTo>
                    <a:pt x="94451" y="282848"/>
                    <a:pt x="7598" y="393790"/>
                    <a:pt x="7598" y="523093"/>
                  </a:cubicBezTo>
                  <a:lnTo>
                    <a:pt x="8814" y="534008"/>
                  </a:lnTo>
                  <a:lnTo>
                    <a:pt x="6400" y="527045"/>
                  </a:lnTo>
                  <a:cubicBezTo>
                    <a:pt x="2204" y="508682"/>
                    <a:pt x="0" y="489669"/>
                    <a:pt x="0" y="470196"/>
                  </a:cubicBezTo>
                  <a:cubicBezTo>
                    <a:pt x="0" y="353356"/>
                    <a:pt x="79331" y="253108"/>
                    <a:pt x="192392" y="210286"/>
                  </a:cubicBezTo>
                  <a:lnTo>
                    <a:pt x="229465" y="199981"/>
                  </a:lnTo>
                  <a:lnTo>
                    <a:pt x="239068" y="172280"/>
                  </a:lnTo>
                  <a:cubicBezTo>
                    <a:pt x="286888" y="71038"/>
                    <a:pt x="398840" y="0"/>
                    <a:pt x="529320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9" name="フリーフォーム: 図形 1098">
              <a:extLst>
                <a:ext uri="{FF2B5EF4-FFF2-40B4-BE49-F238E27FC236}">
                  <a16:creationId xmlns:a16="http://schemas.microsoft.com/office/drawing/2014/main" id="{4F0AA914-7F6D-4B64-90D5-DCE398AA8B04}"/>
                </a:ext>
              </a:extLst>
            </p:cNvPr>
            <p:cNvSpPr/>
            <p:nvPr/>
          </p:nvSpPr>
          <p:spPr>
            <a:xfrm flipH="1">
              <a:off x="4768703" y="2141978"/>
              <a:ext cx="276887" cy="256607"/>
            </a:xfrm>
            <a:custGeom>
              <a:avLst/>
              <a:gdLst>
                <a:gd name="connsiteX0" fmla="*/ 529320 w 576211"/>
                <a:gd name="connsiteY0" fmla="*/ 0 h 534008"/>
                <a:gd name="connsiteX1" fmla="*/ 576211 w 576211"/>
                <a:gd name="connsiteY1" fmla="*/ 4233 h 534008"/>
                <a:gd name="connsiteX2" fmla="*/ 484551 w 576211"/>
                <a:gd name="connsiteY2" fmla="*/ 16776 h 534008"/>
                <a:gd name="connsiteX3" fmla="*/ 269333 w 576211"/>
                <a:gd name="connsiteY3" fmla="*/ 193399 h 534008"/>
                <a:gd name="connsiteX4" fmla="*/ 258820 w 576211"/>
                <a:gd name="connsiteY4" fmla="*/ 224055 h 534008"/>
                <a:gd name="connsiteX5" fmla="*/ 218232 w 576211"/>
                <a:gd name="connsiteY5" fmla="*/ 235459 h 534008"/>
                <a:gd name="connsiteX6" fmla="*/ 7598 w 576211"/>
                <a:gd name="connsiteY6" fmla="*/ 523093 h 534008"/>
                <a:gd name="connsiteX7" fmla="*/ 8814 w 576211"/>
                <a:gd name="connsiteY7" fmla="*/ 534008 h 534008"/>
                <a:gd name="connsiteX8" fmla="*/ 6400 w 576211"/>
                <a:gd name="connsiteY8" fmla="*/ 527045 h 534008"/>
                <a:gd name="connsiteX9" fmla="*/ 0 w 576211"/>
                <a:gd name="connsiteY9" fmla="*/ 470196 h 534008"/>
                <a:gd name="connsiteX10" fmla="*/ 192392 w 576211"/>
                <a:gd name="connsiteY10" fmla="*/ 210286 h 534008"/>
                <a:gd name="connsiteX11" fmla="*/ 229465 w 576211"/>
                <a:gd name="connsiteY11" fmla="*/ 199981 h 534008"/>
                <a:gd name="connsiteX12" fmla="*/ 239068 w 576211"/>
                <a:gd name="connsiteY12" fmla="*/ 172280 h 534008"/>
                <a:gd name="connsiteX13" fmla="*/ 529320 w 576211"/>
                <a:gd name="connsiteY13" fmla="*/ 0 h 53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211" h="534008">
                  <a:moveTo>
                    <a:pt x="529320" y="0"/>
                  </a:moveTo>
                  <a:lnTo>
                    <a:pt x="576211" y="4233"/>
                  </a:lnTo>
                  <a:lnTo>
                    <a:pt x="484551" y="16776"/>
                  </a:lnTo>
                  <a:cubicBezTo>
                    <a:pt x="387359" y="44139"/>
                    <a:pt x="308599" y="109368"/>
                    <a:pt x="269333" y="193399"/>
                  </a:cubicBezTo>
                  <a:lnTo>
                    <a:pt x="258820" y="224055"/>
                  </a:lnTo>
                  <a:lnTo>
                    <a:pt x="218232" y="235459"/>
                  </a:lnTo>
                  <a:cubicBezTo>
                    <a:pt x="94451" y="282848"/>
                    <a:pt x="7598" y="393790"/>
                    <a:pt x="7598" y="523093"/>
                  </a:cubicBezTo>
                  <a:lnTo>
                    <a:pt x="8814" y="534008"/>
                  </a:lnTo>
                  <a:lnTo>
                    <a:pt x="6400" y="527045"/>
                  </a:lnTo>
                  <a:cubicBezTo>
                    <a:pt x="2204" y="508682"/>
                    <a:pt x="0" y="489669"/>
                    <a:pt x="0" y="470196"/>
                  </a:cubicBezTo>
                  <a:cubicBezTo>
                    <a:pt x="0" y="353356"/>
                    <a:pt x="79331" y="253108"/>
                    <a:pt x="192392" y="210286"/>
                  </a:cubicBezTo>
                  <a:lnTo>
                    <a:pt x="229465" y="199981"/>
                  </a:lnTo>
                  <a:lnTo>
                    <a:pt x="239068" y="172280"/>
                  </a:lnTo>
                  <a:cubicBezTo>
                    <a:pt x="286888" y="71038"/>
                    <a:pt x="398840" y="0"/>
                    <a:pt x="529320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0" name="フリーフォーム: 図形 1099">
              <a:extLst>
                <a:ext uri="{FF2B5EF4-FFF2-40B4-BE49-F238E27FC236}">
                  <a16:creationId xmlns:a16="http://schemas.microsoft.com/office/drawing/2014/main" id="{2DD8F441-823F-4228-9C8D-1855EF02361D}"/>
                </a:ext>
              </a:extLst>
            </p:cNvPr>
            <p:cNvSpPr/>
            <p:nvPr/>
          </p:nvSpPr>
          <p:spPr>
            <a:xfrm flipH="1">
              <a:off x="4835378" y="2066260"/>
              <a:ext cx="230117" cy="213263"/>
            </a:xfrm>
            <a:custGeom>
              <a:avLst/>
              <a:gdLst>
                <a:gd name="connsiteX0" fmla="*/ 529320 w 576211"/>
                <a:gd name="connsiteY0" fmla="*/ 0 h 534008"/>
                <a:gd name="connsiteX1" fmla="*/ 576211 w 576211"/>
                <a:gd name="connsiteY1" fmla="*/ 4233 h 534008"/>
                <a:gd name="connsiteX2" fmla="*/ 484551 w 576211"/>
                <a:gd name="connsiteY2" fmla="*/ 16776 h 534008"/>
                <a:gd name="connsiteX3" fmla="*/ 269333 w 576211"/>
                <a:gd name="connsiteY3" fmla="*/ 193399 h 534008"/>
                <a:gd name="connsiteX4" fmla="*/ 258820 w 576211"/>
                <a:gd name="connsiteY4" fmla="*/ 224055 h 534008"/>
                <a:gd name="connsiteX5" fmla="*/ 218232 w 576211"/>
                <a:gd name="connsiteY5" fmla="*/ 235459 h 534008"/>
                <a:gd name="connsiteX6" fmla="*/ 7598 w 576211"/>
                <a:gd name="connsiteY6" fmla="*/ 523093 h 534008"/>
                <a:gd name="connsiteX7" fmla="*/ 8814 w 576211"/>
                <a:gd name="connsiteY7" fmla="*/ 534008 h 534008"/>
                <a:gd name="connsiteX8" fmla="*/ 6400 w 576211"/>
                <a:gd name="connsiteY8" fmla="*/ 527045 h 534008"/>
                <a:gd name="connsiteX9" fmla="*/ 0 w 576211"/>
                <a:gd name="connsiteY9" fmla="*/ 470196 h 534008"/>
                <a:gd name="connsiteX10" fmla="*/ 192392 w 576211"/>
                <a:gd name="connsiteY10" fmla="*/ 210286 h 534008"/>
                <a:gd name="connsiteX11" fmla="*/ 229465 w 576211"/>
                <a:gd name="connsiteY11" fmla="*/ 199981 h 534008"/>
                <a:gd name="connsiteX12" fmla="*/ 239068 w 576211"/>
                <a:gd name="connsiteY12" fmla="*/ 172280 h 534008"/>
                <a:gd name="connsiteX13" fmla="*/ 529320 w 576211"/>
                <a:gd name="connsiteY13" fmla="*/ 0 h 53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211" h="534008">
                  <a:moveTo>
                    <a:pt x="529320" y="0"/>
                  </a:moveTo>
                  <a:lnTo>
                    <a:pt x="576211" y="4233"/>
                  </a:lnTo>
                  <a:lnTo>
                    <a:pt x="484551" y="16776"/>
                  </a:lnTo>
                  <a:cubicBezTo>
                    <a:pt x="387359" y="44139"/>
                    <a:pt x="308599" y="109368"/>
                    <a:pt x="269333" y="193399"/>
                  </a:cubicBezTo>
                  <a:lnTo>
                    <a:pt x="258820" y="224055"/>
                  </a:lnTo>
                  <a:lnTo>
                    <a:pt x="218232" y="235459"/>
                  </a:lnTo>
                  <a:cubicBezTo>
                    <a:pt x="94451" y="282848"/>
                    <a:pt x="7598" y="393790"/>
                    <a:pt x="7598" y="523093"/>
                  </a:cubicBezTo>
                  <a:lnTo>
                    <a:pt x="8814" y="534008"/>
                  </a:lnTo>
                  <a:lnTo>
                    <a:pt x="6400" y="527045"/>
                  </a:lnTo>
                  <a:cubicBezTo>
                    <a:pt x="2204" y="508682"/>
                    <a:pt x="0" y="489669"/>
                    <a:pt x="0" y="470196"/>
                  </a:cubicBezTo>
                  <a:cubicBezTo>
                    <a:pt x="0" y="353356"/>
                    <a:pt x="79331" y="253108"/>
                    <a:pt x="192392" y="210286"/>
                  </a:cubicBezTo>
                  <a:lnTo>
                    <a:pt x="229465" y="199981"/>
                  </a:lnTo>
                  <a:lnTo>
                    <a:pt x="239068" y="172280"/>
                  </a:lnTo>
                  <a:cubicBezTo>
                    <a:pt x="286888" y="71038"/>
                    <a:pt x="398840" y="0"/>
                    <a:pt x="529320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1" name="月 1100">
              <a:extLst>
                <a:ext uri="{FF2B5EF4-FFF2-40B4-BE49-F238E27FC236}">
                  <a16:creationId xmlns:a16="http://schemas.microsoft.com/office/drawing/2014/main" id="{DE73E6CC-7654-4A1D-84AD-A60453364E7F}"/>
                </a:ext>
              </a:extLst>
            </p:cNvPr>
            <p:cNvSpPr/>
            <p:nvPr/>
          </p:nvSpPr>
          <p:spPr>
            <a:xfrm rot="16200000">
              <a:off x="4332237" y="1779536"/>
              <a:ext cx="93125" cy="399102"/>
            </a:xfrm>
            <a:prstGeom prst="moon">
              <a:avLst>
                <a:gd name="adj" fmla="val 26135"/>
              </a:avLst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2" name="月 1101">
              <a:extLst>
                <a:ext uri="{FF2B5EF4-FFF2-40B4-BE49-F238E27FC236}">
                  <a16:creationId xmlns:a16="http://schemas.microsoft.com/office/drawing/2014/main" id="{1FD781EE-01D2-486F-BA7D-27FBD5243DAA}"/>
                </a:ext>
              </a:extLst>
            </p:cNvPr>
            <p:cNvSpPr/>
            <p:nvPr/>
          </p:nvSpPr>
          <p:spPr>
            <a:xfrm rot="11700000">
              <a:off x="4258659" y="1542012"/>
              <a:ext cx="27742" cy="137608"/>
            </a:xfrm>
            <a:prstGeom prst="moon">
              <a:avLst>
                <a:gd name="adj" fmla="val 64189"/>
              </a:avLst>
            </a:prstGeom>
            <a:solidFill>
              <a:sysClr val="windowText" lastClr="000000">
                <a:alpha val="2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3" name="月 1102">
              <a:extLst>
                <a:ext uri="{FF2B5EF4-FFF2-40B4-BE49-F238E27FC236}">
                  <a16:creationId xmlns:a16="http://schemas.microsoft.com/office/drawing/2014/main" id="{6E780F45-252E-4872-BC91-4716FE11BA0D}"/>
                </a:ext>
              </a:extLst>
            </p:cNvPr>
            <p:cNvSpPr/>
            <p:nvPr/>
          </p:nvSpPr>
          <p:spPr>
            <a:xfrm rot="9900000" flipH="1">
              <a:off x="4475593" y="1542012"/>
              <a:ext cx="27742" cy="137608"/>
            </a:xfrm>
            <a:prstGeom prst="moon">
              <a:avLst>
                <a:gd name="adj" fmla="val 64189"/>
              </a:avLst>
            </a:prstGeom>
            <a:solidFill>
              <a:sysClr val="windowText" lastClr="000000">
                <a:alpha val="2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4" name="四角形: 角を丸くする 1103">
              <a:extLst>
                <a:ext uri="{FF2B5EF4-FFF2-40B4-BE49-F238E27FC236}">
                  <a16:creationId xmlns:a16="http://schemas.microsoft.com/office/drawing/2014/main" id="{0D7BCAAF-5AF8-46BF-B389-0CB04A06322B}"/>
                </a:ext>
              </a:extLst>
            </p:cNvPr>
            <p:cNvSpPr/>
            <p:nvPr/>
          </p:nvSpPr>
          <p:spPr>
            <a:xfrm>
              <a:off x="4149969" y="2125951"/>
              <a:ext cx="468374" cy="76535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5" name="四角形: 角を丸くする 1104">
              <a:extLst>
                <a:ext uri="{FF2B5EF4-FFF2-40B4-BE49-F238E27FC236}">
                  <a16:creationId xmlns:a16="http://schemas.microsoft.com/office/drawing/2014/main" id="{AD073C74-EEB5-49EB-A9BC-1AD2C8F28692}"/>
                </a:ext>
              </a:extLst>
            </p:cNvPr>
            <p:cNvSpPr/>
            <p:nvPr/>
          </p:nvSpPr>
          <p:spPr>
            <a:xfrm>
              <a:off x="4334424" y="2108627"/>
              <a:ext cx="123472" cy="113870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6" name="フリーフォーム: 図形 1105">
              <a:extLst>
                <a:ext uri="{FF2B5EF4-FFF2-40B4-BE49-F238E27FC236}">
                  <a16:creationId xmlns:a16="http://schemas.microsoft.com/office/drawing/2014/main" id="{460391A6-3AB9-429F-80FA-371BAD22CD32}"/>
                </a:ext>
              </a:extLst>
            </p:cNvPr>
            <p:cNvSpPr/>
            <p:nvPr/>
          </p:nvSpPr>
          <p:spPr>
            <a:xfrm rot="10800000">
              <a:off x="4074432" y="1847402"/>
              <a:ext cx="611868" cy="794299"/>
            </a:xfrm>
            <a:custGeom>
              <a:avLst/>
              <a:gdLst>
                <a:gd name="connsiteX0" fmla="*/ 717248 w 835328"/>
                <a:gd name="connsiteY0" fmla="*/ 834350 h 834350"/>
                <a:gd name="connsiteX1" fmla="*/ 717248 w 835328"/>
                <a:gd name="connsiteY1" fmla="*/ 599010 h 834350"/>
                <a:gd name="connsiteX2" fmla="*/ 417664 w 835328"/>
                <a:gd name="connsiteY2" fmla="*/ 299426 h 834350"/>
                <a:gd name="connsiteX3" fmla="*/ 118080 w 835328"/>
                <a:gd name="connsiteY3" fmla="*/ 599010 h 834350"/>
                <a:gd name="connsiteX4" fmla="*/ 118080 w 835328"/>
                <a:gd name="connsiteY4" fmla="*/ 834350 h 834350"/>
                <a:gd name="connsiteX5" fmla="*/ 67202 w 835328"/>
                <a:gd name="connsiteY5" fmla="*/ 800047 h 834350"/>
                <a:gd name="connsiteX6" fmla="*/ 0 w 835328"/>
                <a:gd name="connsiteY6" fmla="*/ 637808 h 834350"/>
                <a:gd name="connsiteX7" fmla="*/ 0 w 835328"/>
                <a:gd name="connsiteY7" fmla="*/ 417664 h 834350"/>
                <a:gd name="connsiteX8" fmla="*/ 417664 w 835328"/>
                <a:gd name="connsiteY8" fmla="*/ 0 h 834350"/>
                <a:gd name="connsiteX9" fmla="*/ 835328 w 835328"/>
                <a:gd name="connsiteY9" fmla="*/ 417664 h 834350"/>
                <a:gd name="connsiteX10" fmla="*/ 835328 w 835328"/>
                <a:gd name="connsiteY10" fmla="*/ 637808 h 834350"/>
                <a:gd name="connsiteX11" fmla="*/ 768127 w 835328"/>
                <a:gd name="connsiteY11" fmla="*/ 800047 h 83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5328" h="834350">
                  <a:moveTo>
                    <a:pt x="717248" y="834350"/>
                  </a:moveTo>
                  <a:lnTo>
                    <a:pt x="717248" y="599010"/>
                  </a:lnTo>
                  <a:cubicBezTo>
                    <a:pt x="717248" y="433554"/>
                    <a:pt x="583120" y="299426"/>
                    <a:pt x="417664" y="299426"/>
                  </a:cubicBezTo>
                  <a:cubicBezTo>
                    <a:pt x="252208" y="299426"/>
                    <a:pt x="118080" y="433554"/>
                    <a:pt x="118080" y="599010"/>
                  </a:cubicBezTo>
                  <a:lnTo>
                    <a:pt x="118080" y="834350"/>
                  </a:lnTo>
                  <a:lnTo>
                    <a:pt x="67202" y="800047"/>
                  </a:lnTo>
                  <a:cubicBezTo>
                    <a:pt x="25681" y="758526"/>
                    <a:pt x="0" y="701166"/>
                    <a:pt x="0" y="637808"/>
                  </a:cubicBezTo>
                  <a:lnTo>
                    <a:pt x="0" y="417664"/>
                  </a:lnTo>
                  <a:cubicBezTo>
                    <a:pt x="0" y="186995"/>
                    <a:pt x="186995" y="0"/>
                    <a:pt x="417664" y="0"/>
                  </a:cubicBezTo>
                  <a:cubicBezTo>
                    <a:pt x="648333" y="0"/>
                    <a:pt x="835328" y="186995"/>
                    <a:pt x="835328" y="417664"/>
                  </a:cubicBezTo>
                  <a:lnTo>
                    <a:pt x="835328" y="637808"/>
                  </a:lnTo>
                  <a:cubicBezTo>
                    <a:pt x="835328" y="701166"/>
                    <a:pt x="809647" y="758526"/>
                    <a:pt x="768127" y="8000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C8823D18-8C97-4A48-8DA6-D3341CCB4982}"/>
                </a:ext>
              </a:extLst>
            </p:cNvPr>
            <p:cNvGrpSpPr/>
            <p:nvPr/>
          </p:nvGrpSpPr>
          <p:grpSpPr>
            <a:xfrm>
              <a:off x="3166187" y="2294870"/>
              <a:ext cx="2429094" cy="3274289"/>
              <a:chOff x="3166187" y="2294870"/>
              <a:chExt cx="2429094" cy="3274289"/>
            </a:xfrm>
          </p:grpSpPr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F09D141F-D204-4B6A-922F-F041B3E377B6}"/>
                  </a:ext>
                </a:extLst>
              </p:cNvPr>
              <p:cNvGrpSpPr/>
              <p:nvPr/>
            </p:nvGrpSpPr>
            <p:grpSpPr>
              <a:xfrm>
                <a:off x="3166187" y="2294870"/>
                <a:ext cx="1170451" cy="3274289"/>
                <a:chOff x="6183409" y="2294870"/>
                <a:chExt cx="1170451" cy="3274289"/>
              </a:xfrm>
            </p:grpSpPr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C5C1842D-492C-4C98-8B62-07ECE89D861B}"/>
                    </a:ext>
                  </a:extLst>
                </p:cNvPr>
                <p:cNvSpPr/>
                <p:nvPr/>
              </p:nvSpPr>
              <p:spPr>
                <a:xfrm>
                  <a:off x="6323069" y="2338435"/>
                  <a:ext cx="945497" cy="3019940"/>
                </a:xfrm>
                <a:custGeom>
                  <a:avLst/>
                  <a:gdLst>
                    <a:gd name="connsiteX0" fmla="*/ 849197 w 945497"/>
                    <a:gd name="connsiteY0" fmla="*/ 0 h 3019940"/>
                    <a:gd name="connsiteX1" fmla="*/ 867922 w 945497"/>
                    <a:gd name="connsiteY1" fmla="*/ 4717 h 3019940"/>
                    <a:gd name="connsiteX2" fmla="*/ 945114 w 945497"/>
                    <a:gd name="connsiteY2" fmla="*/ 52910 h 3019940"/>
                    <a:gd name="connsiteX3" fmla="*/ 945497 w 945497"/>
                    <a:gd name="connsiteY3" fmla="*/ 53356 h 3019940"/>
                    <a:gd name="connsiteX4" fmla="*/ 933328 w 945497"/>
                    <a:gd name="connsiteY4" fmla="*/ 278865 h 3019940"/>
                    <a:gd name="connsiteX5" fmla="*/ 706942 w 945497"/>
                    <a:gd name="connsiteY5" fmla="*/ 2045527 h 3019940"/>
                    <a:gd name="connsiteX6" fmla="*/ 368599 w 945497"/>
                    <a:gd name="connsiteY6" fmla="*/ 2883727 h 3019940"/>
                    <a:gd name="connsiteX7" fmla="*/ 43445 w 945497"/>
                    <a:gd name="connsiteY7" fmla="*/ 3015255 h 3019940"/>
                    <a:gd name="connsiteX8" fmla="*/ 0 w 945497"/>
                    <a:gd name="connsiteY8" fmla="*/ 3019940 h 3019940"/>
                    <a:gd name="connsiteX9" fmla="*/ 6984 w 945497"/>
                    <a:gd name="connsiteY9" fmla="*/ 3014115 h 3019940"/>
                    <a:gd name="connsiteX10" fmla="*/ 149685 w 945497"/>
                    <a:gd name="connsiteY10" fmla="*/ 2812963 h 3019940"/>
                    <a:gd name="connsiteX11" fmla="*/ 175246 w 945497"/>
                    <a:gd name="connsiteY11" fmla="*/ 2755853 h 3019940"/>
                    <a:gd name="connsiteX12" fmla="*/ 186907 w 945497"/>
                    <a:gd name="connsiteY12" fmla="*/ 2751271 h 3019940"/>
                    <a:gd name="connsiteX13" fmla="*/ 279699 w 945497"/>
                    <a:gd name="connsiteY13" fmla="*/ 2693227 h 3019940"/>
                    <a:gd name="connsiteX14" fmla="*/ 618042 w 945497"/>
                    <a:gd name="connsiteY14" fmla="*/ 1855027 h 3019940"/>
                    <a:gd name="connsiteX15" fmla="*/ 844428 w 945497"/>
                    <a:gd name="connsiteY15" fmla="*/ 88365 h 3019940"/>
                    <a:gd name="connsiteX16" fmla="*/ 849197 w 945497"/>
                    <a:gd name="connsiteY16" fmla="*/ 0 h 3019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45497" h="3019940">
                      <a:moveTo>
                        <a:pt x="849197" y="0"/>
                      </a:moveTo>
                      <a:lnTo>
                        <a:pt x="867922" y="4717"/>
                      </a:lnTo>
                      <a:cubicBezTo>
                        <a:pt x="889818" y="4717"/>
                        <a:pt x="918195" y="24768"/>
                        <a:pt x="945114" y="52910"/>
                      </a:cubicBezTo>
                      <a:lnTo>
                        <a:pt x="945497" y="53356"/>
                      </a:lnTo>
                      <a:lnTo>
                        <a:pt x="933328" y="278865"/>
                      </a:lnTo>
                      <a:cubicBezTo>
                        <a:pt x="890133" y="931712"/>
                        <a:pt x="791473" y="1625346"/>
                        <a:pt x="706942" y="2045527"/>
                      </a:cubicBezTo>
                      <a:cubicBezTo>
                        <a:pt x="610335" y="2525734"/>
                        <a:pt x="576630" y="2712277"/>
                        <a:pt x="368599" y="2883727"/>
                      </a:cubicBezTo>
                      <a:cubicBezTo>
                        <a:pt x="290588" y="2948021"/>
                        <a:pt x="161250" y="2994416"/>
                        <a:pt x="43445" y="3015255"/>
                      </a:cubicBezTo>
                      <a:lnTo>
                        <a:pt x="0" y="3019940"/>
                      </a:lnTo>
                      <a:lnTo>
                        <a:pt x="6984" y="3014115"/>
                      </a:lnTo>
                      <a:cubicBezTo>
                        <a:pt x="59595" y="2964413"/>
                        <a:pt x="106997" y="2896089"/>
                        <a:pt x="149685" y="2812963"/>
                      </a:cubicBezTo>
                      <a:lnTo>
                        <a:pt x="175246" y="2755853"/>
                      </a:lnTo>
                      <a:lnTo>
                        <a:pt x="186907" y="2751271"/>
                      </a:lnTo>
                      <a:cubicBezTo>
                        <a:pt x="221989" y="2734101"/>
                        <a:pt x="253695" y="2714658"/>
                        <a:pt x="279699" y="2693227"/>
                      </a:cubicBezTo>
                      <a:cubicBezTo>
                        <a:pt x="487730" y="2521777"/>
                        <a:pt x="521435" y="2335234"/>
                        <a:pt x="618042" y="1855027"/>
                      </a:cubicBezTo>
                      <a:cubicBezTo>
                        <a:pt x="702573" y="1434846"/>
                        <a:pt x="801233" y="741212"/>
                        <a:pt x="844428" y="88365"/>
                      </a:cubicBezTo>
                      <a:lnTo>
                        <a:pt x="84919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EF55C544-A9E4-4833-9F70-7ED71C47BB58}"/>
                    </a:ext>
                  </a:extLst>
                </p:cNvPr>
                <p:cNvSpPr/>
                <p:nvPr/>
              </p:nvSpPr>
              <p:spPr>
                <a:xfrm>
                  <a:off x="6498315" y="2316524"/>
                  <a:ext cx="673951" cy="2777765"/>
                </a:xfrm>
                <a:custGeom>
                  <a:avLst/>
                  <a:gdLst>
                    <a:gd name="connsiteX0" fmla="*/ 585832 w 673951"/>
                    <a:gd name="connsiteY0" fmla="*/ 0 h 2777765"/>
                    <a:gd name="connsiteX1" fmla="*/ 612332 w 673951"/>
                    <a:gd name="connsiteY1" fmla="*/ 6391 h 2777765"/>
                    <a:gd name="connsiteX2" fmla="*/ 673951 w 673951"/>
                    <a:gd name="connsiteY2" fmla="*/ 21912 h 2777765"/>
                    <a:gd name="connsiteX3" fmla="*/ 669182 w 673951"/>
                    <a:gd name="connsiteY3" fmla="*/ 110277 h 2777765"/>
                    <a:gd name="connsiteX4" fmla="*/ 442796 w 673951"/>
                    <a:gd name="connsiteY4" fmla="*/ 1876939 h 2777765"/>
                    <a:gd name="connsiteX5" fmla="*/ 104453 w 673951"/>
                    <a:gd name="connsiteY5" fmla="*/ 2715139 h 2777765"/>
                    <a:gd name="connsiteX6" fmla="*/ 11661 w 673951"/>
                    <a:gd name="connsiteY6" fmla="*/ 2773183 h 2777765"/>
                    <a:gd name="connsiteX7" fmla="*/ 0 w 673951"/>
                    <a:gd name="connsiteY7" fmla="*/ 2777765 h 2777765"/>
                    <a:gd name="connsiteX8" fmla="*/ 35000 w 673951"/>
                    <a:gd name="connsiteY8" fmla="*/ 2699562 h 2777765"/>
                    <a:gd name="connsiteX9" fmla="*/ 88863 w 673951"/>
                    <a:gd name="connsiteY9" fmla="*/ 2544910 h 2777765"/>
                    <a:gd name="connsiteX10" fmla="*/ 93871 w 673951"/>
                    <a:gd name="connsiteY10" fmla="*/ 2526884 h 2777765"/>
                    <a:gd name="connsiteX11" fmla="*/ 148947 w 673951"/>
                    <a:gd name="connsiteY11" fmla="*/ 2458719 h 2777765"/>
                    <a:gd name="connsiteX12" fmla="*/ 360246 w 673951"/>
                    <a:gd name="connsiteY12" fmla="*/ 1756289 h 2777765"/>
                    <a:gd name="connsiteX13" fmla="*/ 564927 w 673951"/>
                    <a:gd name="connsiteY13" fmla="*/ 271000 h 2777765"/>
                    <a:gd name="connsiteX14" fmla="*/ 585832 w 673951"/>
                    <a:gd name="connsiteY14" fmla="*/ 0 h 2777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3951" h="2777765">
                      <a:moveTo>
                        <a:pt x="585832" y="0"/>
                      </a:moveTo>
                      <a:lnTo>
                        <a:pt x="612332" y="6391"/>
                      </a:lnTo>
                      <a:lnTo>
                        <a:pt x="673951" y="21912"/>
                      </a:lnTo>
                      <a:lnTo>
                        <a:pt x="669182" y="110277"/>
                      </a:lnTo>
                      <a:cubicBezTo>
                        <a:pt x="625987" y="763124"/>
                        <a:pt x="527327" y="1456758"/>
                        <a:pt x="442796" y="1876939"/>
                      </a:cubicBezTo>
                      <a:cubicBezTo>
                        <a:pt x="346189" y="2357146"/>
                        <a:pt x="312484" y="2543689"/>
                        <a:pt x="104453" y="2715139"/>
                      </a:cubicBezTo>
                      <a:cubicBezTo>
                        <a:pt x="78449" y="2736570"/>
                        <a:pt x="46743" y="2756013"/>
                        <a:pt x="11661" y="2773183"/>
                      </a:cubicBezTo>
                      <a:lnTo>
                        <a:pt x="0" y="2777765"/>
                      </a:lnTo>
                      <a:lnTo>
                        <a:pt x="35000" y="2699562"/>
                      </a:lnTo>
                      <a:cubicBezTo>
                        <a:pt x="54050" y="2651076"/>
                        <a:pt x="71984" y="2599366"/>
                        <a:pt x="88863" y="2544910"/>
                      </a:cubicBezTo>
                      <a:lnTo>
                        <a:pt x="93871" y="2526884"/>
                      </a:lnTo>
                      <a:lnTo>
                        <a:pt x="148947" y="2458719"/>
                      </a:lnTo>
                      <a:cubicBezTo>
                        <a:pt x="250718" y="2311414"/>
                        <a:pt x="287791" y="2116444"/>
                        <a:pt x="360246" y="1756289"/>
                      </a:cubicBezTo>
                      <a:cubicBezTo>
                        <a:pt x="432701" y="1396134"/>
                        <a:pt x="515537" y="835074"/>
                        <a:pt x="564927" y="271000"/>
                      </a:cubicBezTo>
                      <a:lnTo>
                        <a:pt x="58583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5DF2EBE1-439D-4C56-86CD-52F40A7D3B83}"/>
                    </a:ext>
                  </a:extLst>
                </p:cNvPr>
                <p:cNvSpPr/>
                <p:nvPr/>
              </p:nvSpPr>
              <p:spPr>
                <a:xfrm>
                  <a:off x="6183409" y="2391792"/>
                  <a:ext cx="1170451" cy="3177367"/>
                </a:xfrm>
                <a:custGeom>
                  <a:avLst/>
                  <a:gdLst>
                    <a:gd name="connsiteX0" fmla="*/ 1085156 w 1170451"/>
                    <a:gd name="connsiteY0" fmla="*/ 0 h 3177367"/>
                    <a:gd name="connsiteX1" fmla="*/ 1110911 w 1170451"/>
                    <a:gd name="connsiteY1" fmla="*/ 29951 h 3177367"/>
                    <a:gd name="connsiteX2" fmla="*/ 1170451 w 1170451"/>
                    <a:gd name="connsiteY2" fmla="*/ 152331 h 3177367"/>
                    <a:gd name="connsiteX3" fmla="*/ 929151 w 1170451"/>
                    <a:gd name="connsiteY3" fmla="*/ 2195371 h 3177367"/>
                    <a:gd name="connsiteX4" fmla="*/ 590808 w 1170451"/>
                    <a:gd name="connsiteY4" fmla="*/ 3033571 h 3177367"/>
                    <a:gd name="connsiteX5" fmla="*/ 63758 w 1170451"/>
                    <a:gd name="connsiteY5" fmla="*/ 3020871 h 3177367"/>
                    <a:gd name="connsiteX6" fmla="*/ 106200 w 1170451"/>
                    <a:gd name="connsiteY6" fmla="*/ 2994485 h 3177367"/>
                    <a:gd name="connsiteX7" fmla="*/ 139659 w 1170451"/>
                    <a:gd name="connsiteY7" fmla="*/ 2966584 h 3177367"/>
                    <a:gd name="connsiteX8" fmla="*/ 183104 w 1170451"/>
                    <a:gd name="connsiteY8" fmla="*/ 2961899 h 3177367"/>
                    <a:gd name="connsiteX9" fmla="*/ 508258 w 1170451"/>
                    <a:gd name="connsiteY9" fmla="*/ 2830371 h 3177367"/>
                    <a:gd name="connsiteX10" fmla="*/ 846601 w 1170451"/>
                    <a:gd name="connsiteY10" fmla="*/ 1992171 h 3177367"/>
                    <a:gd name="connsiteX11" fmla="*/ 1072987 w 1170451"/>
                    <a:gd name="connsiteY11" fmla="*/ 225509 h 3177367"/>
                    <a:gd name="connsiteX12" fmla="*/ 1085156 w 1170451"/>
                    <a:gd name="connsiteY12" fmla="*/ 0 h 3177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70451" h="3177367">
                      <a:moveTo>
                        <a:pt x="1085156" y="0"/>
                      </a:moveTo>
                      <a:lnTo>
                        <a:pt x="1110911" y="29951"/>
                      </a:lnTo>
                      <a:cubicBezTo>
                        <a:pt x="1144331" y="72895"/>
                        <a:pt x="1170451" y="123137"/>
                        <a:pt x="1170451" y="152331"/>
                      </a:cubicBezTo>
                      <a:cubicBezTo>
                        <a:pt x="1140818" y="877794"/>
                        <a:pt x="1025758" y="1715164"/>
                        <a:pt x="929151" y="2195371"/>
                      </a:cubicBezTo>
                      <a:cubicBezTo>
                        <a:pt x="832544" y="2675578"/>
                        <a:pt x="798839" y="2862121"/>
                        <a:pt x="590808" y="3033571"/>
                      </a:cubicBezTo>
                      <a:cubicBezTo>
                        <a:pt x="382777" y="3205021"/>
                        <a:pt x="-190242" y="3249194"/>
                        <a:pt x="63758" y="3020871"/>
                      </a:cubicBezTo>
                      <a:cubicBezTo>
                        <a:pt x="78244" y="3013339"/>
                        <a:pt x="92389" y="3004524"/>
                        <a:pt x="106200" y="2994485"/>
                      </a:cubicBezTo>
                      <a:lnTo>
                        <a:pt x="139659" y="2966584"/>
                      </a:lnTo>
                      <a:lnTo>
                        <a:pt x="183104" y="2961899"/>
                      </a:lnTo>
                      <a:cubicBezTo>
                        <a:pt x="300909" y="2941060"/>
                        <a:pt x="430247" y="2894665"/>
                        <a:pt x="508258" y="2830371"/>
                      </a:cubicBezTo>
                      <a:cubicBezTo>
                        <a:pt x="716289" y="2658921"/>
                        <a:pt x="749994" y="2472378"/>
                        <a:pt x="846601" y="1992171"/>
                      </a:cubicBezTo>
                      <a:cubicBezTo>
                        <a:pt x="931132" y="1571990"/>
                        <a:pt x="1029792" y="878356"/>
                        <a:pt x="1072987" y="225509"/>
                      </a:cubicBezTo>
                      <a:lnTo>
                        <a:pt x="108515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DA52FB79-6A07-4BCB-BE38-871652B11AC5}"/>
                    </a:ext>
                  </a:extLst>
                </p:cNvPr>
                <p:cNvSpPr/>
                <p:nvPr/>
              </p:nvSpPr>
              <p:spPr>
                <a:xfrm>
                  <a:off x="6737593" y="2294870"/>
                  <a:ext cx="253768" cy="1845280"/>
                </a:xfrm>
                <a:custGeom>
                  <a:avLst/>
                  <a:gdLst>
                    <a:gd name="connsiteX0" fmla="*/ 234556 w 253768"/>
                    <a:gd name="connsiteY0" fmla="*/ 418 h 1845280"/>
                    <a:gd name="connsiteX1" fmla="*/ 253768 w 253768"/>
                    <a:gd name="connsiteY1" fmla="*/ 2687 h 1845280"/>
                    <a:gd name="connsiteX2" fmla="*/ 239385 w 253768"/>
                    <a:gd name="connsiteY2" fmla="*/ 189137 h 1845280"/>
                    <a:gd name="connsiteX3" fmla="*/ 34704 w 253768"/>
                    <a:gd name="connsiteY3" fmla="*/ 1674426 h 1845280"/>
                    <a:gd name="connsiteX4" fmla="*/ 8996 w 253768"/>
                    <a:gd name="connsiteY4" fmla="*/ 1801971 h 1845280"/>
                    <a:gd name="connsiteX5" fmla="*/ 0 w 253768"/>
                    <a:gd name="connsiteY5" fmla="*/ 1845280 h 1845280"/>
                    <a:gd name="connsiteX6" fmla="*/ 25409 w 253768"/>
                    <a:gd name="connsiteY6" fmla="*/ 1655852 h 1845280"/>
                    <a:gd name="connsiteX7" fmla="*/ 100145 w 253768"/>
                    <a:gd name="connsiteY7" fmla="*/ 632992 h 1845280"/>
                    <a:gd name="connsiteX8" fmla="*/ 104130 w 253768"/>
                    <a:gd name="connsiteY8" fmla="*/ 491365 h 1845280"/>
                    <a:gd name="connsiteX9" fmla="*/ 144494 w 253768"/>
                    <a:gd name="connsiteY9" fmla="*/ 94247 h 1845280"/>
                    <a:gd name="connsiteX10" fmla="*/ 150886 w 253768"/>
                    <a:gd name="connsiteY10" fmla="*/ 11383 h 1845280"/>
                    <a:gd name="connsiteX11" fmla="*/ 166284 w 253768"/>
                    <a:gd name="connsiteY11" fmla="*/ 5967 h 1845280"/>
                    <a:gd name="connsiteX12" fmla="*/ 234556 w 253768"/>
                    <a:gd name="connsiteY12" fmla="*/ 418 h 184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3768" h="1845280">
                      <a:moveTo>
                        <a:pt x="234556" y="418"/>
                      </a:moveTo>
                      <a:lnTo>
                        <a:pt x="253768" y="2687"/>
                      </a:lnTo>
                      <a:lnTo>
                        <a:pt x="239385" y="189137"/>
                      </a:lnTo>
                      <a:cubicBezTo>
                        <a:pt x="189995" y="753211"/>
                        <a:pt x="107159" y="1314271"/>
                        <a:pt x="34704" y="1674426"/>
                      </a:cubicBezTo>
                      <a:cubicBezTo>
                        <a:pt x="25647" y="1719446"/>
                        <a:pt x="17143" y="1761884"/>
                        <a:pt x="8996" y="1801971"/>
                      </a:cubicBezTo>
                      <a:lnTo>
                        <a:pt x="0" y="1845280"/>
                      </a:lnTo>
                      <a:lnTo>
                        <a:pt x="25409" y="1655852"/>
                      </a:lnTo>
                      <a:cubicBezTo>
                        <a:pt x="66729" y="1306984"/>
                        <a:pt x="89057" y="946143"/>
                        <a:pt x="100145" y="632992"/>
                      </a:cubicBezTo>
                      <a:lnTo>
                        <a:pt x="104130" y="491365"/>
                      </a:lnTo>
                      <a:lnTo>
                        <a:pt x="144494" y="94247"/>
                      </a:lnTo>
                      <a:lnTo>
                        <a:pt x="150886" y="11383"/>
                      </a:lnTo>
                      <a:lnTo>
                        <a:pt x="166284" y="5967"/>
                      </a:lnTo>
                      <a:cubicBezTo>
                        <a:pt x="188235" y="571"/>
                        <a:pt x="211225" y="-813"/>
                        <a:pt x="234556" y="41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024DC996-B8CD-4DC5-B993-BDCB2766BE39}"/>
                    </a:ext>
                  </a:extLst>
                </p:cNvPr>
                <p:cNvSpPr/>
                <p:nvPr/>
              </p:nvSpPr>
              <p:spPr>
                <a:xfrm>
                  <a:off x="6592186" y="2297557"/>
                  <a:ext cx="491961" cy="2545851"/>
                </a:xfrm>
                <a:custGeom>
                  <a:avLst/>
                  <a:gdLst>
                    <a:gd name="connsiteX0" fmla="*/ 399175 w 491961"/>
                    <a:gd name="connsiteY0" fmla="*/ 0 h 2545851"/>
                    <a:gd name="connsiteX1" fmla="*/ 426873 w 491961"/>
                    <a:gd name="connsiteY1" fmla="*/ 3270 h 2545851"/>
                    <a:gd name="connsiteX2" fmla="*/ 491961 w 491961"/>
                    <a:gd name="connsiteY2" fmla="*/ 18967 h 2545851"/>
                    <a:gd name="connsiteX3" fmla="*/ 471056 w 491961"/>
                    <a:gd name="connsiteY3" fmla="*/ 289967 h 2545851"/>
                    <a:gd name="connsiteX4" fmla="*/ 266375 w 491961"/>
                    <a:gd name="connsiteY4" fmla="*/ 1775256 h 2545851"/>
                    <a:gd name="connsiteX5" fmla="*/ 55076 w 491961"/>
                    <a:gd name="connsiteY5" fmla="*/ 2477686 h 2545851"/>
                    <a:gd name="connsiteX6" fmla="*/ 0 w 491961"/>
                    <a:gd name="connsiteY6" fmla="*/ 2545851 h 2545851"/>
                    <a:gd name="connsiteX7" fmla="*/ 42530 w 491961"/>
                    <a:gd name="connsiteY7" fmla="*/ 2392749 h 2545851"/>
                    <a:gd name="connsiteX8" fmla="*/ 136145 w 491961"/>
                    <a:gd name="connsiteY8" fmla="*/ 1911640 h 2545851"/>
                    <a:gd name="connsiteX9" fmla="*/ 145407 w 491961"/>
                    <a:gd name="connsiteY9" fmla="*/ 1842593 h 2545851"/>
                    <a:gd name="connsiteX10" fmla="*/ 154403 w 491961"/>
                    <a:gd name="connsiteY10" fmla="*/ 1799284 h 2545851"/>
                    <a:gd name="connsiteX11" fmla="*/ 180111 w 491961"/>
                    <a:gd name="connsiteY11" fmla="*/ 1671739 h 2545851"/>
                    <a:gd name="connsiteX12" fmla="*/ 384792 w 491961"/>
                    <a:gd name="connsiteY12" fmla="*/ 186450 h 2545851"/>
                    <a:gd name="connsiteX13" fmla="*/ 399175 w 491961"/>
                    <a:gd name="connsiteY13" fmla="*/ 0 h 2545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1961" h="2545851">
                      <a:moveTo>
                        <a:pt x="399175" y="0"/>
                      </a:moveTo>
                      <a:lnTo>
                        <a:pt x="426873" y="3270"/>
                      </a:lnTo>
                      <a:lnTo>
                        <a:pt x="491961" y="18967"/>
                      </a:lnTo>
                      <a:lnTo>
                        <a:pt x="471056" y="289967"/>
                      </a:lnTo>
                      <a:cubicBezTo>
                        <a:pt x="421666" y="854041"/>
                        <a:pt x="338830" y="1415101"/>
                        <a:pt x="266375" y="1775256"/>
                      </a:cubicBezTo>
                      <a:cubicBezTo>
                        <a:pt x="193920" y="2135411"/>
                        <a:pt x="156847" y="2330381"/>
                        <a:pt x="55076" y="2477686"/>
                      </a:cubicBezTo>
                      <a:lnTo>
                        <a:pt x="0" y="2545851"/>
                      </a:lnTo>
                      <a:lnTo>
                        <a:pt x="42530" y="2392749"/>
                      </a:lnTo>
                      <a:cubicBezTo>
                        <a:pt x="79613" y="2244073"/>
                        <a:pt x="110495" y="2081217"/>
                        <a:pt x="136145" y="1911640"/>
                      </a:cubicBezTo>
                      <a:lnTo>
                        <a:pt x="145407" y="1842593"/>
                      </a:lnTo>
                      <a:lnTo>
                        <a:pt x="154403" y="1799284"/>
                      </a:lnTo>
                      <a:cubicBezTo>
                        <a:pt x="162550" y="1759197"/>
                        <a:pt x="171054" y="1716759"/>
                        <a:pt x="180111" y="1671739"/>
                      </a:cubicBezTo>
                      <a:cubicBezTo>
                        <a:pt x="252566" y="1311584"/>
                        <a:pt x="335402" y="750524"/>
                        <a:pt x="384792" y="186450"/>
                      </a:cubicBezTo>
                      <a:lnTo>
                        <a:pt x="3991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CA53B858-C876-44E7-AF0D-447AB1BD0A36}"/>
                    </a:ext>
                  </a:extLst>
                </p:cNvPr>
                <p:cNvSpPr/>
                <p:nvPr/>
              </p:nvSpPr>
              <p:spPr>
                <a:xfrm>
                  <a:off x="6796955" y="2306253"/>
                  <a:ext cx="91524" cy="479982"/>
                </a:xfrm>
                <a:custGeom>
                  <a:avLst/>
                  <a:gdLst>
                    <a:gd name="connsiteX0" fmla="*/ 91524 w 91524"/>
                    <a:gd name="connsiteY0" fmla="*/ 0 h 479982"/>
                    <a:gd name="connsiteX1" fmla="*/ 85132 w 91524"/>
                    <a:gd name="connsiteY1" fmla="*/ 82864 h 479982"/>
                    <a:gd name="connsiteX2" fmla="*/ 44768 w 91524"/>
                    <a:gd name="connsiteY2" fmla="*/ 479982 h 479982"/>
                    <a:gd name="connsiteX3" fmla="*/ 47113 w 91524"/>
                    <a:gd name="connsiteY3" fmla="*/ 396620 h 479982"/>
                    <a:gd name="connsiteX4" fmla="*/ 44883 w 91524"/>
                    <a:gd name="connsiteY4" fmla="*/ 24200 h 479982"/>
                    <a:gd name="connsiteX5" fmla="*/ 74862 w 91524"/>
                    <a:gd name="connsiteY5" fmla="*/ 5861 h 479982"/>
                    <a:gd name="connsiteX6" fmla="*/ 91524 w 91524"/>
                    <a:gd name="connsiteY6" fmla="*/ 0 h 47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524" h="479982">
                      <a:moveTo>
                        <a:pt x="91524" y="0"/>
                      </a:moveTo>
                      <a:lnTo>
                        <a:pt x="85132" y="82864"/>
                      </a:lnTo>
                      <a:lnTo>
                        <a:pt x="44768" y="479982"/>
                      </a:lnTo>
                      <a:lnTo>
                        <a:pt x="47113" y="396620"/>
                      </a:lnTo>
                      <a:cubicBezTo>
                        <a:pt x="47113" y="338232"/>
                        <a:pt x="-57387" y="103203"/>
                        <a:pt x="44883" y="24200"/>
                      </a:cubicBezTo>
                      <a:cubicBezTo>
                        <a:pt x="54471" y="16794"/>
                        <a:pt x="64493" y="10739"/>
                        <a:pt x="74862" y="5861"/>
                      </a:cubicBezTo>
                      <a:lnTo>
                        <a:pt x="9152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896C9AB3-FC2A-48B8-850E-9186CD0E0641}"/>
                  </a:ext>
                </a:extLst>
              </p:cNvPr>
              <p:cNvGrpSpPr/>
              <p:nvPr/>
            </p:nvGrpSpPr>
            <p:grpSpPr>
              <a:xfrm flipH="1">
                <a:off x="4424830" y="2294870"/>
                <a:ext cx="1170451" cy="3274289"/>
                <a:chOff x="6183409" y="2294870"/>
                <a:chExt cx="1170451" cy="3274289"/>
              </a:xfrm>
            </p:grpSpPr>
            <p:sp>
              <p:nvSpPr>
                <p:cNvPr id="1115" name="フリーフォーム: 図形 1114">
                  <a:extLst>
                    <a:ext uri="{FF2B5EF4-FFF2-40B4-BE49-F238E27FC236}">
                      <a16:creationId xmlns:a16="http://schemas.microsoft.com/office/drawing/2014/main" id="{62CBB30F-1BFC-4263-BF2C-9BD13AF5D75B}"/>
                    </a:ext>
                  </a:extLst>
                </p:cNvPr>
                <p:cNvSpPr/>
                <p:nvPr/>
              </p:nvSpPr>
              <p:spPr>
                <a:xfrm>
                  <a:off x="6323069" y="2338435"/>
                  <a:ext cx="945497" cy="3019940"/>
                </a:xfrm>
                <a:custGeom>
                  <a:avLst/>
                  <a:gdLst>
                    <a:gd name="connsiteX0" fmla="*/ 849197 w 945497"/>
                    <a:gd name="connsiteY0" fmla="*/ 0 h 3019940"/>
                    <a:gd name="connsiteX1" fmla="*/ 867922 w 945497"/>
                    <a:gd name="connsiteY1" fmla="*/ 4717 h 3019940"/>
                    <a:gd name="connsiteX2" fmla="*/ 945114 w 945497"/>
                    <a:gd name="connsiteY2" fmla="*/ 52910 h 3019940"/>
                    <a:gd name="connsiteX3" fmla="*/ 945497 w 945497"/>
                    <a:gd name="connsiteY3" fmla="*/ 53356 h 3019940"/>
                    <a:gd name="connsiteX4" fmla="*/ 933328 w 945497"/>
                    <a:gd name="connsiteY4" fmla="*/ 278865 h 3019940"/>
                    <a:gd name="connsiteX5" fmla="*/ 706942 w 945497"/>
                    <a:gd name="connsiteY5" fmla="*/ 2045527 h 3019940"/>
                    <a:gd name="connsiteX6" fmla="*/ 368599 w 945497"/>
                    <a:gd name="connsiteY6" fmla="*/ 2883727 h 3019940"/>
                    <a:gd name="connsiteX7" fmla="*/ 43445 w 945497"/>
                    <a:gd name="connsiteY7" fmla="*/ 3015255 h 3019940"/>
                    <a:gd name="connsiteX8" fmla="*/ 0 w 945497"/>
                    <a:gd name="connsiteY8" fmla="*/ 3019940 h 3019940"/>
                    <a:gd name="connsiteX9" fmla="*/ 6984 w 945497"/>
                    <a:gd name="connsiteY9" fmla="*/ 3014115 h 3019940"/>
                    <a:gd name="connsiteX10" fmla="*/ 149685 w 945497"/>
                    <a:gd name="connsiteY10" fmla="*/ 2812963 h 3019940"/>
                    <a:gd name="connsiteX11" fmla="*/ 175246 w 945497"/>
                    <a:gd name="connsiteY11" fmla="*/ 2755853 h 3019940"/>
                    <a:gd name="connsiteX12" fmla="*/ 186907 w 945497"/>
                    <a:gd name="connsiteY12" fmla="*/ 2751271 h 3019940"/>
                    <a:gd name="connsiteX13" fmla="*/ 279699 w 945497"/>
                    <a:gd name="connsiteY13" fmla="*/ 2693227 h 3019940"/>
                    <a:gd name="connsiteX14" fmla="*/ 618042 w 945497"/>
                    <a:gd name="connsiteY14" fmla="*/ 1855027 h 3019940"/>
                    <a:gd name="connsiteX15" fmla="*/ 844428 w 945497"/>
                    <a:gd name="connsiteY15" fmla="*/ 88365 h 3019940"/>
                    <a:gd name="connsiteX16" fmla="*/ 849197 w 945497"/>
                    <a:gd name="connsiteY16" fmla="*/ 0 h 3019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45497" h="3019940">
                      <a:moveTo>
                        <a:pt x="849197" y="0"/>
                      </a:moveTo>
                      <a:lnTo>
                        <a:pt x="867922" y="4717"/>
                      </a:lnTo>
                      <a:cubicBezTo>
                        <a:pt x="889818" y="4717"/>
                        <a:pt x="918195" y="24768"/>
                        <a:pt x="945114" y="52910"/>
                      </a:cubicBezTo>
                      <a:lnTo>
                        <a:pt x="945497" y="53356"/>
                      </a:lnTo>
                      <a:lnTo>
                        <a:pt x="933328" y="278865"/>
                      </a:lnTo>
                      <a:cubicBezTo>
                        <a:pt x="890133" y="931712"/>
                        <a:pt x="791473" y="1625346"/>
                        <a:pt x="706942" y="2045527"/>
                      </a:cubicBezTo>
                      <a:cubicBezTo>
                        <a:pt x="610335" y="2525734"/>
                        <a:pt x="576630" y="2712277"/>
                        <a:pt x="368599" y="2883727"/>
                      </a:cubicBezTo>
                      <a:cubicBezTo>
                        <a:pt x="290588" y="2948021"/>
                        <a:pt x="161250" y="2994416"/>
                        <a:pt x="43445" y="3015255"/>
                      </a:cubicBezTo>
                      <a:lnTo>
                        <a:pt x="0" y="3019940"/>
                      </a:lnTo>
                      <a:lnTo>
                        <a:pt x="6984" y="3014115"/>
                      </a:lnTo>
                      <a:cubicBezTo>
                        <a:pt x="59595" y="2964413"/>
                        <a:pt x="106997" y="2896089"/>
                        <a:pt x="149685" y="2812963"/>
                      </a:cubicBezTo>
                      <a:lnTo>
                        <a:pt x="175246" y="2755853"/>
                      </a:lnTo>
                      <a:lnTo>
                        <a:pt x="186907" y="2751271"/>
                      </a:lnTo>
                      <a:cubicBezTo>
                        <a:pt x="221989" y="2734101"/>
                        <a:pt x="253695" y="2714658"/>
                        <a:pt x="279699" y="2693227"/>
                      </a:cubicBezTo>
                      <a:cubicBezTo>
                        <a:pt x="487730" y="2521777"/>
                        <a:pt x="521435" y="2335234"/>
                        <a:pt x="618042" y="1855027"/>
                      </a:cubicBezTo>
                      <a:cubicBezTo>
                        <a:pt x="702573" y="1434846"/>
                        <a:pt x="801233" y="741212"/>
                        <a:pt x="844428" y="88365"/>
                      </a:cubicBezTo>
                      <a:lnTo>
                        <a:pt x="84919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ED979BBE-6DB4-4263-9E86-24E549C73BB7}"/>
                    </a:ext>
                  </a:extLst>
                </p:cNvPr>
                <p:cNvSpPr/>
                <p:nvPr/>
              </p:nvSpPr>
              <p:spPr>
                <a:xfrm>
                  <a:off x="6498315" y="2316524"/>
                  <a:ext cx="673951" cy="2777765"/>
                </a:xfrm>
                <a:custGeom>
                  <a:avLst/>
                  <a:gdLst>
                    <a:gd name="connsiteX0" fmla="*/ 585832 w 673951"/>
                    <a:gd name="connsiteY0" fmla="*/ 0 h 2777765"/>
                    <a:gd name="connsiteX1" fmla="*/ 612332 w 673951"/>
                    <a:gd name="connsiteY1" fmla="*/ 6391 h 2777765"/>
                    <a:gd name="connsiteX2" fmla="*/ 673951 w 673951"/>
                    <a:gd name="connsiteY2" fmla="*/ 21912 h 2777765"/>
                    <a:gd name="connsiteX3" fmla="*/ 669182 w 673951"/>
                    <a:gd name="connsiteY3" fmla="*/ 110277 h 2777765"/>
                    <a:gd name="connsiteX4" fmla="*/ 442796 w 673951"/>
                    <a:gd name="connsiteY4" fmla="*/ 1876939 h 2777765"/>
                    <a:gd name="connsiteX5" fmla="*/ 104453 w 673951"/>
                    <a:gd name="connsiteY5" fmla="*/ 2715139 h 2777765"/>
                    <a:gd name="connsiteX6" fmla="*/ 11661 w 673951"/>
                    <a:gd name="connsiteY6" fmla="*/ 2773183 h 2777765"/>
                    <a:gd name="connsiteX7" fmla="*/ 0 w 673951"/>
                    <a:gd name="connsiteY7" fmla="*/ 2777765 h 2777765"/>
                    <a:gd name="connsiteX8" fmla="*/ 35000 w 673951"/>
                    <a:gd name="connsiteY8" fmla="*/ 2699562 h 2777765"/>
                    <a:gd name="connsiteX9" fmla="*/ 88863 w 673951"/>
                    <a:gd name="connsiteY9" fmla="*/ 2544910 h 2777765"/>
                    <a:gd name="connsiteX10" fmla="*/ 93871 w 673951"/>
                    <a:gd name="connsiteY10" fmla="*/ 2526884 h 2777765"/>
                    <a:gd name="connsiteX11" fmla="*/ 148947 w 673951"/>
                    <a:gd name="connsiteY11" fmla="*/ 2458719 h 2777765"/>
                    <a:gd name="connsiteX12" fmla="*/ 360246 w 673951"/>
                    <a:gd name="connsiteY12" fmla="*/ 1756289 h 2777765"/>
                    <a:gd name="connsiteX13" fmla="*/ 564927 w 673951"/>
                    <a:gd name="connsiteY13" fmla="*/ 271000 h 2777765"/>
                    <a:gd name="connsiteX14" fmla="*/ 585832 w 673951"/>
                    <a:gd name="connsiteY14" fmla="*/ 0 h 2777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3951" h="2777765">
                      <a:moveTo>
                        <a:pt x="585832" y="0"/>
                      </a:moveTo>
                      <a:lnTo>
                        <a:pt x="612332" y="6391"/>
                      </a:lnTo>
                      <a:lnTo>
                        <a:pt x="673951" y="21912"/>
                      </a:lnTo>
                      <a:lnTo>
                        <a:pt x="669182" y="110277"/>
                      </a:lnTo>
                      <a:cubicBezTo>
                        <a:pt x="625987" y="763124"/>
                        <a:pt x="527327" y="1456758"/>
                        <a:pt x="442796" y="1876939"/>
                      </a:cubicBezTo>
                      <a:cubicBezTo>
                        <a:pt x="346189" y="2357146"/>
                        <a:pt x="312484" y="2543689"/>
                        <a:pt x="104453" y="2715139"/>
                      </a:cubicBezTo>
                      <a:cubicBezTo>
                        <a:pt x="78449" y="2736570"/>
                        <a:pt x="46743" y="2756013"/>
                        <a:pt x="11661" y="2773183"/>
                      </a:cubicBezTo>
                      <a:lnTo>
                        <a:pt x="0" y="2777765"/>
                      </a:lnTo>
                      <a:lnTo>
                        <a:pt x="35000" y="2699562"/>
                      </a:lnTo>
                      <a:cubicBezTo>
                        <a:pt x="54050" y="2651076"/>
                        <a:pt x="71984" y="2599366"/>
                        <a:pt x="88863" y="2544910"/>
                      </a:cubicBezTo>
                      <a:lnTo>
                        <a:pt x="93871" y="2526884"/>
                      </a:lnTo>
                      <a:lnTo>
                        <a:pt x="148947" y="2458719"/>
                      </a:lnTo>
                      <a:cubicBezTo>
                        <a:pt x="250718" y="2311414"/>
                        <a:pt x="287791" y="2116444"/>
                        <a:pt x="360246" y="1756289"/>
                      </a:cubicBezTo>
                      <a:cubicBezTo>
                        <a:pt x="432701" y="1396134"/>
                        <a:pt x="515537" y="835074"/>
                        <a:pt x="564927" y="271000"/>
                      </a:cubicBezTo>
                      <a:lnTo>
                        <a:pt x="58583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7" name="フリーフォーム: 図形 1116">
                  <a:extLst>
                    <a:ext uri="{FF2B5EF4-FFF2-40B4-BE49-F238E27FC236}">
                      <a16:creationId xmlns:a16="http://schemas.microsoft.com/office/drawing/2014/main" id="{D78970BA-84CF-4880-8F9B-7412120971B2}"/>
                    </a:ext>
                  </a:extLst>
                </p:cNvPr>
                <p:cNvSpPr/>
                <p:nvPr/>
              </p:nvSpPr>
              <p:spPr>
                <a:xfrm>
                  <a:off x="6183409" y="2391792"/>
                  <a:ext cx="1170451" cy="3177367"/>
                </a:xfrm>
                <a:custGeom>
                  <a:avLst/>
                  <a:gdLst>
                    <a:gd name="connsiteX0" fmla="*/ 1085156 w 1170451"/>
                    <a:gd name="connsiteY0" fmla="*/ 0 h 3177367"/>
                    <a:gd name="connsiteX1" fmla="*/ 1110911 w 1170451"/>
                    <a:gd name="connsiteY1" fmla="*/ 29951 h 3177367"/>
                    <a:gd name="connsiteX2" fmla="*/ 1170451 w 1170451"/>
                    <a:gd name="connsiteY2" fmla="*/ 152331 h 3177367"/>
                    <a:gd name="connsiteX3" fmla="*/ 929151 w 1170451"/>
                    <a:gd name="connsiteY3" fmla="*/ 2195371 h 3177367"/>
                    <a:gd name="connsiteX4" fmla="*/ 590808 w 1170451"/>
                    <a:gd name="connsiteY4" fmla="*/ 3033571 h 3177367"/>
                    <a:gd name="connsiteX5" fmla="*/ 63758 w 1170451"/>
                    <a:gd name="connsiteY5" fmla="*/ 3020871 h 3177367"/>
                    <a:gd name="connsiteX6" fmla="*/ 106200 w 1170451"/>
                    <a:gd name="connsiteY6" fmla="*/ 2994485 h 3177367"/>
                    <a:gd name="connsiteX7" fmla="*/ 139659 w 1170451"/>
                    <a:gd name="connsiteY7" fmla="*/ 2966584 h 3177367"/>
                    <a:gd name="connsiteX8" fmla="*/ 183104 w 1170451"/>
                    <a:gd name="connsiteY8" fmla="*/ 2961899 h 3177367"/>
                    <a:gd name="connsiteX9" fmla="*/ 508258 w 1170451"/>
                    <a:gd name="connsiteY9" fmla="*/ 2830371 h 3177367"/>
                    <a:gd name="connsiteX10" fmla="*/ 846601 w 1170451"/>
                    <a:gd name="connsiteY10" fmla="*/ 1992171 h 3177367"/>
                    <a:gd name="connsiteX11" fmla="*/ 1072987 w 1170451"/>
                    <a:gd name="connsiteY11" fmla="*/ 225509 h 3177367"/>
                    <a:gd name="connsiteX12" fmla="*/ 1085156 w 1170451"/>
                    <a:gd name="connsiteY12" fmla="*/ 0 h 3177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70451" h="3177367">
                      <a:moveTo>
                        <a:pt x="1085156" y="0"/>
                      </a:moveTo>
                      <a:lnTo>
                        <a:pt x="1110911" y="29951"/>
                      </a:lnTo>
                      <a:cubicBezTo>
                        <a:pt x="1144331" y="72895"/>
                        <a:pt x="1170451" y="123137"/>
                        <a:pt x="1170451" y="152331"/>
                      </a:cubicBezTo>
                      <a:cubicBezTo>
                        <a:pt x="1140818" y="877794"/>
                        <a:pt x="1025758" y="1715164"/>
                        <a:pt x="929151" y="2195371"/>
                      </a:cubicBezTo>
                      <a:cubicBezTo>
                        <a:pt x="832544" y="2675578"/>
                        <a:pt x="798839" y="2862121"/>
                        <a:pt x="590808" y="3033571"/>
                      </a:cubicBezTo>
                      <a:cubicBezTo>
                        <a:pt x="382777" y="3205021"/>
                        <a:pt x="-190242" y="3249194"/>
                        <a:pt x="63758" y="3020871"/>
                      </a:cubicBezTo>
                      <a:cubicBezTo>
                        <a:pt x="78244" y="3013339"/>
                        <a:pt x="92389" y="3004524"/>
                        <a:pt x="106200" y="2994485"/>
                      </a:cubicBezTo>
                      <a:lnTo>
                        <a:pt x="139659" y="2966584"/>
                      </a:lnTo>
                      <a:lnTo>
                        <a:pt x="183104" y="2961899"/>
                      </a:lnTo>
                      <a:cubicBezTo>
                        <a:pt x="300909" y="2941060"/>
                        <a:pt x="430247" y="2894665"/>
                        <a:pt x="508258" y="2830371"/>
                      </a:cubicBezTo>
                      <a:cubicBezTo>
                        <a:pt x="716289" y="2658921"/>
                        <a:pt x="749994" y="2472378"/>
                        <a:pt x="846601" y="1992171"/>
                      </a:cubicBezTo>
                      <a:cubicBezTo>
                        <a:pt x="931132" y="1571990"/>
                        <a:pt x="1029792" y="878356"/>
                        <a:pt x="1072987" y="225509"/>
                      </a:cubicBezTo>
                      <a:lnTo>
                        <a:pt x="108515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8" name="フリーフォーム: 図形 1117">
                  <a:extLst>
                    <a:ext uri="{FF2B5EF4-FFF2-40B4-BE49-F238E27FC236}">
                      <a16:creationId xmlns:a16="http://schemas.microsoft.com/office/drawing/2014/main" id="{D2E6D120-3C1F-4E69-A9CB-4E16495C01ED}"/>
                    </a:ext>
                  </a:extLst>
                </p:cNvPr>
                <p:cNvSpPr/>
                <p:nvPr/>
              </p:nvSpPr>
              <p:spPr>
                <a:xfrm>
                  <a:off x="6737593" y="2294870"/>
                  <a:ext cx="253768" cy="1845280"/>
                </a:xfrm>
                <a:custGeom>
                  <a:avLst/>
                  <a:gdLst>
                    <a:gd name="connsiteX0" fmla="*/ 234556 w 253768"/>
                    <a:gd name="connsiteY0" fmla="*/ 418 h 1845280"/>
                    <a:gd name="connsiteX1" fmla="*/ 253768 w 253768"/>
                    <a:gd name="connsiteY1" fmla="*/ 2687 h 1845280"/>
                    <a:gd name="connsiteX2" fmla="*/ 239385 w 253768"/>
                    <a:gd name="connsiteY2" fmla="*/ 189137 h 1845280"/>
                    <a:gd name="connsiteX3" fmla="*/ 34704 w 253768"/>
                    <a:gd name="connsiteY3" fmla="*/ 1674426 h 1845280"/>
                    <a:gd name="connsiteX4" fmla="*/ 8996 w 253768"/>
                    <a:gd name="connsiteY4" fmla="*/ 1801971 h 1845280"/>
                    <a:gd name="connsiteX5" fmla="*/ 0 w 253768"/>
                    <a:gd name="connsiteY5" fmla="*/ 1845280 h 1845280"/>
                    <a:gd name="connsiteX6" fmla="*/ 25409 w 253768"/>
                    <a:gd name="connsiteY6" fmla="*/ 1655852 h 1845280"/>
                    <a:gd name="connsiteX7" fmla="*/ 100145 w 253768"/>
                    <a:gd name="connsiteY7" fmla="*/ 632992 h 1845280"/>
                    <a:gd name="connsiteX8" fmla="*/ 104130 w 253768"/>
                    <a:gd name="connsiteY8" fmla="*/ 491365 h 1845280"/>
                    <a:gd name="connsiteX9" fmla="*/ 144494 w 253768"/>
                    <a:gd name="connsiteY9" fmla="*/ 94247 h 1845280"/>
                    <a:gd name="connsiteX10" fmla="*/ 150886 w 253768"/>
                    <a:gd name="connsiteY10" fmla="*/ 11383 h 1845280"/>
                    <a:gd name="connsiteX11" fmla="*/ 166284 w 253768"/>
                    <a:gd name="connsiteY11" fmla="*/ 5967 h 1845280"/>
                    <a:gd name="connsiteX12" fmla="*/ 234556 w 253768"/>
                    <a:gd name="connsiteY12" fmla="*/ 418 h 184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3768" h="1845280">
                      <a:moveTo>
                        <a:pt x="234556" y="418"/>
                      </a:moveTo>
                      <a:lnTo>
                        <a:pt x="253768" y="2687"/>
                      </a:lnTo>
                      <a:lnTo>
                        <a:pt x="239385" y="189137"/>
                      </a:lnTo>
                      <a:cubicBezTo>
                        <a:pt x="189995" y="753211"/>
                        <a:pt x="107159" y="1314271"/>
                        <a:pt x="34704" y="1674426"/>
                      </a:cubicBezTo>
                      <a:cubicBezTo>
                        <a:pt x="25647" y="1719446"/>
                        <a:pt x="17143" y="1761884"/>
                        <a:pt x="8996" y="1801971"/>
                      </a:cubicBezTo>
                      <a:lnTo>
                        <a:pt x="0" y="1845280"/>
                      </a:lnTo>
                      <a:lnTo>
                        <a:pt x="25409" y="1655852"/>
                      </a:lnTo>
                      <a:cubicBezTo>
                        <a:pt x="66729" y="1306984"/>
                        <a:pt x="89057" y="946143"/>
                        <a:pt x="100145" y="632992"/>
                      </a:cubicBezTo>
                      <a:lnTo>
                        <a:pt x="104130" y="491365"/>
                      </a:lnTo>
                      <a:lnTo>
                        <a:pt x="144494" y="94247"/>
                      </a:lnTo>
                      <a:lnTo>
                        <a:pt x="150886" y="11383"/>
                      </a:lnTo>
                      <a:lnTo>
                        <a:pt x="166284" y="5967"/>
                      </a:lnTo>
                      <a:cubicBezTo>
                        <a:pt x="188235" y="571"/>
                        <a:pt x="211225" y="-813"/>
                        <a:pt x="234556" y="41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9" name="フリーフォーム: 図形 1118">
                  <a:extLst>
                    <a:ext uri="{FF2B5EF4-FFF2-40B4-BE49-F238E27FC236}">
                      <a16:creationId xmlns:a16="http://schemas.microsoft.com/office/drawing/2014/main" id="{043AE72A-2472-46D6-AFC4-110BEB92D071}"/>
                    </a:ext>
                  </a:extLst>
                </p:cNvPr>
                <p:cNvSpPr/>
                <p:nvPr/>
              </p:nvSpPr>
              <p:spPr>
                <a:xfrm>
                  <a:off x="6592186" y="2297557"/>
                  <a:ext cx="491961" cy="2545851"/>
                </a:xfrm>
                <a:custGeom>
                  <a:avLst/>
                  <a:gdLst>
                    <a:gd name="connsiteX0" fmla="*/ 399175 w 491961"/>
                    <a:gd name="connsiteY0" fmla="*/ 0 h 2545851"/>
                    <a:gd name="connsiteX1" fmla="*/ 426873 w 491961"/>
                    <a:gd name="connsiteY1" fmla="*/ 3270 h 2545851"/>
                    <a:gd name="connsiteX2" fmla="*/ 491961 w 491961"/>
                    <a:gd name="connsiteY2" fmla="*/ 18967 h 2545851"/>
                    <a:gd name="connsiteX3" fmla="*/ 471056 w 491961"/>
                    <a:gd name="connsiteY3" fmla="*/ 289967 h 2545851"/>
                    <a:gd name="connsiteX4" fmla="*/ 266375 w 491961"/>
                    <a:gd name="connsiteY4" fmla="*/ 1775256 h 2545851"/>
                    <a:gd name="connsiteX5" fmla="*/ 55076 w 491961"/>
                    <a:gd name="connsiteY5" fmla="*/ 2477686 h 2545851"/>
                    <a:gd name="connsiteX6" fmla="*/ 0 w 491961"/>
                    <a:gd name="connsiteY6" fmla="*/ 2545851 h 2545851"/>
                    <a:gd name="connsiteX7" fmla="*/ 42530 w 491961"/>
                    <a:gd name="connsiteY7" fmla="*/ 2392749 h 2545851"/>
                    <a:gd name="connsiteX8" fmla="*/ 136145 w 491961"/>
                    <a:gd name="connsiteY8" fmla="*/ 1911640 h 2545851"/>
                    <a:gd name="connsiteX9" fmla="*/ 145407 w 491961"/>
                    <a:gd name="connsiteY9" fmla="*/ 1842593 h 2545851"/>
                    <a:gd name="connsiteX10" fmla="*/ 154403 w 491961"/>
                    <a:gd name="connsiteY10" fmla="*/ 1799284 h 2545851"/>
                    <a:gd name="connsiteX11" fmla="*/ 180111 w 491961"/>
                    <a:gd name="connsiteY11" fmla="*/ 1671739 h 2545851"/>
                    <a:gd name="connsiteX12" fmla="*/ 384792 w 491961"/>
                    <a:gd name="connsiteY12" fmla="*/ 186450 h 2545851"/>
                    <a:gd name="connsiteX13" fmla="*/ 399175 w 491961"/>
                    <a:gd name="connsiteY13" fmla="*/ 0 h 2545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1961" h="2545851">
                      <a:moveTo>
                        <a:pt x="399175" y="0"/>
                      </a:moveTo>
                      <a:lnTo>
                        <a:pt x="426873" y="3270"/>
                      </a:lnTo>
                      <a:lnTo>
                        <a:pt x="491961" y="18967"/>
                      </a:lnTo>
                      <a:lnTo>
                        <a:pt x="471056" y="289967"/>
                      </a:lnTo>
                      <a:cubicBezTo>
                        <a:pt x="421666" y="854041"/>
                        <a:pt x="338830" y="1415101"/>
                        <a:pt x="266375" y="1775256"/>
                      </a:cubicBezTo>
                      <a:cubicBezTo>
                        <a:pt x="193920" y="2135411"/>
                        <a:pt x="156847" y="2330381"/>
                        <a:pt x="55076" y="2477686"/>
                      </a:cubicBezTo>
                      <a:lnTo>
                        <a:pt x="0" y="2545851"/>
                      </a:lnTo>
                      <a:lnTo>
                        <a:pt x="42530" y="2392749"/>
                      </a:lnTo>
                      <a:cubicBezTo>
                        <a:pt x="79613" y="2244073"/>
                        <a:pt x="110495" y="2081217"/>
                        <a:pt x="136145" y="1911640"/>
                      </a:cubicBezTo>
                      <a:lnTo>
                        <a:pt x="145407" y="1842593"/>
                      </a:lnTo>
                      <a:lnTo>
                        <a:pt x="154403" y="1799284"/>
                      </a:lnTo>
                      <a:cubicBezTo>
                        <a:pt x="162550" y="1759197"/>
                        <a:pt x="171054" y="1716759"/>
                        <a:pt x="180111" y="1671739"/>
                      </a:cubicBezTo>
                      <a:cubicBezTo>
                        <a:pt x="252566" y="1311584"/>
                        <a:pt x="335402" y="750524"/>
                        <a:pt x="384792" y="186450"/>
                      </a:cubicBezTo>
                      <a:lnTo>
                        <a:pt x="39917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B9251823-1BF5-475B-8070-88052F86AFFA}"/>
                    </a:ext>
                  </a:extLst>
                </p:cNvPr>
                <p:cNvSpPr/>
                <p:nvPr/>
              </p:nvSpPr>
              <p:spPr>
                <a:xfrm>
                  <a:off x="6796955" y="2306253"/>
                  <a:ext cx="91524" cy="479982"/>
                </a:xfrm>
                <a:custGeom>
                  <a:avLst/>
                  <a:gdLst>
                    <a:gd name="connsiteX0" fmla="*/ 91524 w 91524"/>
                    <a:gd name="connsiteY0" fmla="*/ 0 h 479982"/>
                    <a:gd name="connsiteX1" fmla="*/ 85132 w 91524"/>
                    <a:gd name="connsiteY1" fmla="*/ 82864 h 479982"/>
                    <a:gd name="connsiteX2" fmla="*/ 44768 w 91524"/>
                    <a:gd name="connsiteY2" fmla="*/ 479982 h 479982"/>
                    <a:gd name="connsiteX3" fmla="*/ 47113 w 91524"/>
                    <a:gd name="connsiteY3" fmla="*/ 396620 h 479982"/>
                    <a:gd name="connsiteX4" fmla="*/ 44883 w 91524"/>
                    <a:gd name="connsiteY4" fmla="*/ 24200 h 479982"/>
                    <a:gd name="connsiteX5" fmla="*/ 74862 w 91524"/>
                    <a:gd name="connsiteY5" fmla="*/ 5861 h 479982"/>
                    <a:gd name="connsiteX6" fmla="*/ 91524 w 91524"/>
                    <a:gd name="connsiteY6" fmla="*/ 0 h 47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524" h="479982">
                      <a:moveTo>
                        <a:pt x="91524" y="0"/>
                      </a:moveTo>
                      <a:lnTo>
                        <a:pt x="85132" y="82864"/>
                      </a:lnTo>
                      <a:lnTo>
                        <a:pt x="44768" y="479982"/>
                      </a:lnTo>
                      <a:lnTo>
                        <a:pt x="47113" y="396620"/>
                      </a:lnTo>
                      <a:cubicBezTo>
                        <a:pt x="47113" y="338232"/>
                        <a:pt x="-57387" y="103203"/>
                        <a:pt x="44883" y="24200"/>
                      </a:cubicBezTo>
                      <a:cubicBezTo>
                        <a:pt x="54471" y="16794"/>
                        <a:pt x="64493" y="10739"/>
                        <a:pt x="74862" y="5861"/>
                      </a:cubicBezTo>
                      <a:lnTo>
                        <a:pt x="9152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5A5A5">
                        <a:lumMod val="5000"/>
                        <a:lumOff val="95000"/>
                      </a:srgbClr>
                    </a:gs>
                    <a:gs pos="74000">
                      <a:srgbClr val="A5A5A5">
                        <a:lumMod val="45000"/>
                        <a:lumOff val="55000"/>
                      </a:srgbClr>
                    </a:gs>
                    <a:gs pos="83000">
                      <a:srgbClr val="A5A5A5">
                        <a:lumMod val="45000"/>
                        <a:lumOff val="55000"/>
                      </a:srgbClr>
                    </a:gs>
                    <a:gs pos="100000">
                      <a:srgbClr val="A5A5A5">
                        <a:lumMod val="30000"/>
                        <a:lumOff val="7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67A0F8EA-E83E-4D3C-9E74-AF2668FE3D77}"/>
                </a:ext>
              </a:extLst>
            </p:cNvPr>
            <p:cNvGrpSpPr/>
            <p:nvPr/>
          </p:nvGrpSpPr>
          <p:grpSpPr>
            <a:xfrm rot="873558">
              <a:off x="3965638" y="2556736"/>
              <a:ext cx="776079" cy="148959"/>
              <a:chOff x="7078871" y="3035300"/>
              <a:chExt cx="772904" cy="183884"/>
            </a:xfrm>
          </p:grpSpPr>
          <p:sp>
            <p:nvSpPr>
              <p:cNvPr id="1111" name="四角形: 角を丸くする 1110">
                <a:extLst>
                  <a:ext uri="{FF2B5EF4-FFF2-40B4-BE49-F238E27FC236}">
                    <a16:creationId xmlns:a16="http://schemas.microsoft.com/office/drawing/2014/main" id="{7F54ECFA-BA51-4057-8C85-984910D50A99}"/>
                  </a:ext>
                </a:extLst>
              </p:cNvPr>
              <p:cNvSpPr/>
              <p:nvPr/>
            </p:nvSpPr>
            <p:spPr>
              <a:xfrm>
                <a:off x="7078871" y="3101975"/>
                <a:ext cx="772904" cy="50534"/>
              </a:xfrm>
              <a:prstGeom prst="roundRect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74000">
                    <a:srgbClr val="A5A5A5">
                      <a:lumMod val="45000"/>
                      <a:lumOff val="55000"/>
                    </a:srgbClr>
                  </a:gs>
                  <a:gs pos="83000">
                    <a:srgbClr val="A5A5A5">
                      <a:lumMod val="45000"/>
                      <a:lumOff val="55000"/>
                    </a:srgbClr>
                  </a:gs>
                  <a:gs pos="100000">
                    <a:srgbClr val="A5A5A5">
                      <a:lumMod val="30000"/>
                      <a:lumOff val="7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2" name="四角形: 角を丸くする 1111">
                <a:extLst>
                  <a:ext uri="{FF2B5EF4-FFF2-40B4-BE49-F238E27FC236}">
                    <a16:creationId xmlns:a16="http://schemas.microsoft.com/office/drawing/2014/main" id="{DFC9F0FD-CBD8-4BE3-B8EF-1812A38C0364}"/>
                  </a:ext>
                </a:extLst>
              </p:cNvPr>
              <p:cNvSpPr/>
              <p:nvPr/>
            </p:nvSpPr>
            <p:spPr>
              <a:xfrm>
                <a:off x="7133683" y="3035300"/>
                <a:ext cx="683167" cy="183884"/>
              </a:xfrm>
              <a:prstGeom prst="roundRect">
                <a:avLst/>
              </a:prstGeom>
              <a:gradFill flip="none" rotWithShape="1">
                <a:gsLst>
                  <a:gs pos="0">
                    <a:srgbClr val="A5A5A5">
                      <a:lumMod val="5000"/>
                      <a:lumOff val="95000"/>
                    </a:srgb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09" name="フリーフォーム: 図形 1108">
              <a:extLst>
                <a:ext uri="{FF2B5EF4-FFF2-40B4-BE49-F238E27FC236}">
                  <a16:creationId xmlns:a16="http://schemas.microsoft.com/office/drawing/2014/main" id="{F0D87132-3E77-4CCA-98BE-94EB6C361284}"/>
                </a:ext>
              </a:extLst>
            </p:cNvPr>
            <p:cNvSpPr/>
            <p:nvPr/>
          </p:nvSpPr>
          <p:spPr>
            <a:xfrm rot="3248648">
              <a:off x="4248685" y="2467584"/>
              <a:ext cx="229208" cy="367983"/>
            </a:xfrm>
            <a:custGeom>
              <a:avLst/>
              <a:gdLst>
                <a:gd name="connsiteX0" fmla="*/ 155150 w 386145"/>
                <a:gd name="connsiteY0" fmla="*/ 0 h 539801"/>
                <a:gd name="connsiteX1" fmla="*/ 180607 w 386145"/>
                <a:gd name="connsiteY1" fmla="*/ 0 h 539801"/>
                <a:gd name="connsiteX2" fmla="*/ 290315 w 386145"/>
                <a:gd name="connsiteY2" fmla="*/ 45443 h 539801"/>
                <a:gd name="connsiteX3" fmla="*/ 297252 w 386145"/>
                <a:gd name="connsiteY3" fmla="*/ 55732 h 539801"/>
                <a:gd name="connsiteX4" fmla="*/ 305829 w 386145"/>
                <a:gd name="connsiteY4" fmla="*/ 56198 h 539801"/>
                <a:gd name="connsiteX5" fmla="*/ 338109 w 386145"/>
                <a:gd name="connsiteY5" fmla="*/ 80190 h 539801"/>
                <a:gd name="connsiteX6" fmla="*/ 378520 w 386145"/>
                <a:gd name="connsiteY6" fmla="*/ 147769 h 539801"/>
                <a:gd name="connsiteX7" fmla="*/ 359976 w 386145"/>
                <a:gd name="connsiteY7" fmla="*/ 221479 h 539801"/>
                <a:gd name="connsiteX8" fmla="*/ 341285 w 386145"/>
                <a:gd name="connsiteY8" fmla="*/ 228085 h 539801"/>
                <a:gd name="connsiteX9" fmla="*/ 341285 w 386145"/>
                <a:gd name="connsiteY9" fmla="*/ 329920 h 539801"/>
                <a:gd name="connsiteX10" fmla="*/ 341350 w 386145"/>
                <a:gd name="connsiteY10" fmla="*/ 330078 h 539801"/>
                <a:gd name="connsiteX11" fmla="*/ 341350 w 386145"/>
                <a:gd name="connsiteY11" fmla="*/ 407676 h 539801"/>
                <a:gd name="connsiteX12" fmla="*/ 304509 w 386145"/>
                <a:gd name="connsiteY12" fmla="*/ 444517 h 539801"/>
                <a:gd name="connsiteX13" fmla="*/ 267668 w 386145"/>
                <a:gd name="connsiteY13" fmla="*/ 407676 h 539801"/>
                <a:gd name="connsiteX14" fmla="*/ 267668 w 386145"/>
                <a:gd name="connsiteY14" fmla="*/ 335939 h 539801"/>
                <a:gd name="connsiteX15" fmla="*/ 267668 w 386145"/>
                <a:gd name="connsiteY15" fmla="*/ 330078 h 539801"/>
                <a:gd name="connsiteX16" fmla="*/ 267668 w 386145"/>
                <a:gd name="connsiteY16" fmla="*/ 317371 h 539801"/>
                <a:gd name="connsiteX17" fmla="*/ 250450 w 386145"/>
                <a:gd name="connsiteY17" fmla="*/ 317371 h 539801"/>
                <a:gd name="connsiteX18" fmla="*/ 250450 w 386145"/>
                <a:gd name="connsiteY18" fmla="*/ 488580 h 539801"/>
                <a:gd name="connsiteX19" fmla="*/ 217091 w 386145"/>
                <a:gd name="connsiteY19" fmla="*/ 521940 h 539801"/>
                <a:gd name="connsiteX20" fmla="*/ 217091 w 386145"/>
                <a:gd name="connsiteY20" fmla="*/ 521939 h 539801"/>
                <a:gd name="connsiteX21" fmla="*/ 183732 w 386145"/>
                <a:gd name="connsiteY21" fmla="*/ 488580 h 539801"/>
                <a:gd name="connsiteX22" fmla="*/ 183732 w 386145"/>
                <a:gd name="connsiteY22" fmla="*/ 317371 h 539801"/>
                <a:gd name="connsiteX23" fmla="*/ 163010 w 386145"/>
                <a:gd name="connsiteY23" fmla="*/ 317371 h 539801"/>
                <a:gd name="connsiteX24" fmla="*/ 163010 w 386145"/>
                <a:gd name="connsiteY24" fmla="*/ 504069 h 539801"/>
                <a:gd name="connsiteX25" fmla="*/ 127278 w 386145"/>
                <a:gd name="connsiteY25" fmla="*/ 539801 h 539801"/>
                <a:gd name="connsiteX26" fmla="*/ 91545 w 386145"/>
                <a:gd name="connsiteY26" fmla="*/ 504069 h 539801"/>
                <a:gd name="connsiteX27" fmla="*/ 91545 w 386145"/>
                <a:gd name="connsiteY27" fmla="*/ 317371 h 539801"/>
                <a:gd name="connsiteX28" fmla="*/ 73415 w 386145"/>
                <a:gd name="connsiteY28" fmla="*/ 317371 h 539801"/>
                <a:gd name="connsiteX29" fmla="*/ 73415 w 386145"/>
                <a:gd name="connsiteY29" fmla="*/ 449685 h 539801"/>
                <a:gd name="connsiteX30" fmla="*/ 36707 w 386145"/>
                <a:gd name="connsiteY30" fmla="*/ 486393 h 539801"/>
                <a:gd name="connsiteX31" fmla="*/ 0 w 386145"/>
                <a:gd name="connsiteY31" fmla="*/ 449685 h 539801"/>
                <a:gd name="connsiteX32" fmla="*/ 0 w 386145"/>
                <a:gd name="connsiteY32" fmla="*/ 317371 h 539801"/>
                <a:gd name="connsiteX33" fmla="*/ 0 w 386145"/>
                <a:gd name="connsiteY33" fmla="*/ 237172 h 539801"/>
                <a:gd name="connsiteX34" fmla="*/ 0 w 386145"/>
                <a:gd name="connsiteY34" fmla="*/ 155150 h 539801"/>
                <a:gd name="connsiteX35" fmla="*/ 155150 w 386145"/>
                <a:gd name="connsiteY35" fmla="*/ 0 h 539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86145" h="539801">
                  <a:moveTo>
                    <a:pt x="155150" y="0"/>
                  </a:moveTo>
                  <a:lnTo>
                    <a:pt x="180607" y="0"/>
                  </a:lnTo>
                  <a:cubicBezTo>
                    <a:pt x="223451" y="0"/>
                    <a:pt x="262239" y="17365"/>
                    <a:pt x="290315" y="45443"/>
                  </a:cubicBezTo>
                  <a:lnTo>
                    <a:pt x="297252" y="55732"/>
                  </a:lnTo>
                  <a:lnTo>
                    <a:pt x="305829" y="56198"/>
                  </a:lnTo>
                  <a:cubicBezTo>
                    <a:pt x="318871" y="59479"/>
                    <a:pt x="330661" y="67736"/>
                    <a:pt x="338109" y="80190"/>
                  </a:cubicBezTo>
                  <a:lnTo>
                    <a:pt x="378520" y="147769"/>
                  </a:lnTo>
                  <a:cubicBezTo>
                    <a:pt x="393753" y="173244"/>
                    <a:pt x="385451" y="206246"/>
                    <a:pt x="359976" y="221479"/>
                  </a:cubicBezTo>
                  <a:lnTo>
                    <a:pt x="341285" y="228085"/>
                  </a:lnTo>
                  <a:lnTo>
                    <a:pt x="341285" y="329920"/>
                  </a:lnTo>
                  <a:lnTo>
                    <a:pt x="341350" y="330078"/>
                  </a:lnTo>
                  <a:lnTo>
                    <a:pt x="341350" y="407676"/>
                  </a:lnTo>
                  <a:cubicBezTo>
                    <a:pt x="341350" y="428023"/>
                    <a:pt x="324856" y="444517"/>
                    <a:pt x="304509" y="444517"/>
                  </a:cubicBezTo>
                  <a:cubicBezTo>
                    <a:pt x="284162" y="444517"/>
                    <a:pt x="267668" y="428023"/>
                    <a:pt x="267668" y="407676"/>
                  </a:cubicBezTo>
                  <a:lnTo>
                    <a:pt x="267668" y="335939"/>
                  </a:lnTo>
                  <a:lnTo>
                    <a:pt x="267668" y="330078"/>
                  </a:lnTo>
                  <a:lnTo>
                    <a:pt x="267668" y="317371"/>
                  </a:lnTo>
                  <a:lnTo>
                    <a:pt x="250450" y="317371"/>
                  </a:lnTo>
                  <a:lnTo>
                    <a:pt x="250450" y="488580"/>
                  </a:lnTo>
                  <a:cubicBezTo>
                    <a:pt x="250450" y="507005"/>
                    <a:pt x="235515" y="521940"/>
                    <a:pt x="217091" y="521940"/>
                  </a:cubicBezTo>
                  <a:lnTo>
                    <a:pt x="217091" y="521939"/>
                  </a:lnTo>
                  <a:cubicBezTo>
                    <a:pt x="198667" y="521939"/>
                    <a:pt x="183732" y="507004"/>
                    <a:pt x="183732" y="488580"/>
                  </a:cubicBezTo>
                  <a:lnTo>
                    <a:pt x="183732" y="317371"/>
                  </a:lnTo>
                  <a:lnTo>
                    <a:pt x="163010" y="317371"/>
                  </a:lnTo>
                  <a:lnTo>
                    <a:pt x="163010" y="504069"/>
                  </a:lnTo>
                  <a:cubicBezTo>
                    <a:pt x="163010" y="523803"/>
                    <a:pt x="147012" y="539801"/>
                    <a:pt x="127278" y="539801"/>
                  </a:cubicBezTo>
                  <a:cubicBezTo>
                    <a:pt x="107544" y="539801"/>
                    <a:pt x="91545" y="523803"/>
                    <a:pt x="91545" y="504069"/>
                  </a:cubicBezTo>
                  <a:lnTo>
                    <a:pt x="91545" y="317371"/>
                  </a:lnTo>
                  <a:lnTo>
                    <a:pt x="73415" y="317371"/>
                  </a:lnTo>
                  <a:lnTo>
                    <a:pt x="73415" y="449685"/>
                  </a:lnTo>
                  <a:cubicBezTo>
                    <a:pt x="73415" y="469959"/>
                    <a:pt x="56980" y="486393"/>
                    <a:pt x="36707" y="486393"/>
                  </a:cubicBezTo>
                  <a:cubicBezTo>
                    <a:pt x="16434" y="486393"/>
                    <a:pt x="0" y="469959"/>
                    <a:pt x="0" y="449685"/>
                  </a:cubicBezTo>
                  <a:lnTo>
                    <a:pt x="0" y="317371"/>
                  </a:lnTo>
                  <a:lnTo>
                    <a:pt x="0" y="237172"/>
                  </a:lnTo>
                  <a:lnTo>
                    <a:pt x="0" y="155150"/>
                  </a:lnTo>
                  <a:cubicBezTo>
                    <a:pt x="0" y="69463"/>
                    <a:pt x="69463" y="0"/>
                    <a:pt x="1551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0" name="フリーフォーム: 図形 1109">
              <a:extLst>
                <a:ext uri="{FF2B5EF4-FFF2-40B4-BE49-F238E27FC236}">
                  <a16:creationId xmlns:a16="http://schemas.microsoft.com/office/drawing/2014/main" id="{66FB5DC4-32FC-4C9D-BE5C-63D93521FD03}"/>
                </a:ext>
              </a:extLst>
            </p:cNvPr>
            <p:cNvSpPr/>
            <p:nvPr/>
          </p:nvSpPr>
          <p:spPr>
            <a:xfrm rot="17438299">
              <a:off x="4342334" y="2355801"/>
              <a:ext cx="179316" cy="354099"/>
            </a:xfrm>
            <a:custGeom>
              <a:avLst/>
              <a:gdLst>
                <a:gd name="connsiteX0" fmla="*/ 155150 w 386145"/>
                <a:gd name="connsiteY0" fmla="*/ 0 h 539801"/>
                <a:gd name="connsiteX1" fmla="*/ 180607 w 386145"/>
                <a:gd name="connsiteY1" fmla="*/ 0 h 539801"/>
                <a:gd name="connsiteX2" fmla="*/ 290315 w 386145"/>
                <a:gd name="connsiteY2" fmla="*/ 45443 h 539801"/>
                <a:gd name="connsiteX3" fmla="*/ 297252 w 386145"/>
                <a:gd name="connsiteY3" fmla="*/ 55732 h 539801"/>
                <a:gd name="connsiteX4" fmla="*/ 305829 w 386145"/>
                <a:gd name="connsiteY4" fmla="*/ 56198 h 539801"/>
                <a:gd name="connsiteX5" fmla="*/ 338109 w 386145"/>
                <a:gd name="connsiteY5" fmla="*/ 80190 h 539801"/>
                <a:gd name="connsiteX6" fmla="*/ 378520 w 386145"/>
                <a:gd name="connsiteY6" fmla="*/ 147769 h 539801"/>
                <a:gd name="connsiteX7" fmla="*/ 359976 w 386145"/>
                <a:gd name="connsiteY7" fmla="*/ 221479 h 539801"/>
                <a:gd name="connsiteX8" fmla="*/ 341285 w 386145"/>
                <a:gd name="connsiteY8" fmla="*/ 228085 h 539801"/>
                <a:gd name="connsiteX9" fmla="*/ 341285 w 386145"/>
                <a:gd name="connsiteY9" fmla="*/ 329920 h 539801"/>
                <a:gd name="connsiteX10" fmla="*/ 341350 w 386145"/>
                <a:gd name="connsiteY10" fmla="*/ 330078 h 539801"/>
                <a:gd name="connsiteX11" fmla="*/ 341350 w 386145"/>
                <a:gd name="connsiteY11" fmla="*/ 407676 h 539801"/>
                <a:gd name="connsiteX12" fmla="*/ 304509 w 386145"/>
                <a:gd name="connsiteY12" fmla="*/ 444517 h 539801"/>
                <a:gd name="connsiteX13" fmla="*/ 267668 w 386145"/>
                <a:gd name="connsiteY13" fmla="*/ 407676 h 539801"/>
                <a:gd name="connsiteX14" fmla="*/ 267668 w 386145"/>
                <a:gd name="connsiteY14" fmla="*/ 335939 h 539801"/>
                <a:gd name="connsiteX15" fmla="*/ 267668 w 386145"/>
                <a:gd name="connsiteY15" fmla="*/ 330078 h 539801"/>
                <a:gd name="connsiteX16" fmla="*/ 267668 w 386145"/>
                <a:gd name="connsiteY16" fmla="*/ 317371 h 539801"/>
                <a:gd name="connsiteX17" fmla="*/ 250450 w 386145"/>
                <a:gd name="connsiteY17" fmla="*/ 317371 h 539801"/>
                <a:gd name="connsiteX18" fmla="*/ 250450 w 386145"/>
                <a:gd name="connsiteY18" fmla="*/ 488580 h 539801"/>
                <a:gd name="connsiteX19" fmla="*/ 217091 w 386145"/>
                <a:gd name="connsiteY19" fmla="*/ 521940 h 539801"/>
                <a:gd name="connsiteX20" fmla="*/ 217091 w 386145"/>
                <a:gd name="connsiteY20" fmla="*/ 521939 h 539801"/>
                <a:gd name="connsiteX21" fmla="*/ 183732 w 386145"/>
                <a:gd name="connsiteY21" fmla="*/ 488580 h 539801"/>
                <a:gd name="connsiteX22" fmla="*/ 183732 w 386145"/>
                <a:gd name="connsiteY22" fmla="*/ 317371 h 539801"/>
                <a:gd name="connsiteX23" fmla="*/ 163010 w 386145"/>
                <a:gd name="connsiteY23" fmla="*/ 317371 h 539801"/>
                <a:gd name="connsiteX24" fmla="*/ 163010 w 386145"/>
                <a:gd name="connsiteY24" fmla="*/ 504069 h 539801"/>
                <a:gd name="connsiteX25" fmla="*/ 127278 w 386145"/>
                <a:gd name="connsiteY25" fmla="*/ 539801 h 539801"/>
                <a:gd name="connsiteX26" fmla="*/ 91545 w 386145"/>
                <a:gd name="connsiteY26" fmla="*/ 504069 h 539801"/>
                <a:gd name="connsiteX27" fmla="*/ 91545 w 386145"/>
                <a:gd name="connsiteY27" fmla="*/ 317371 h 539801"/>
                <a:gd name="connsiteX28" fmla="*/ 73415 w 386145"/>
                <a:gd name="connsiteY28" fmla="*/ 317371 h 539801"/>
                <a:gd name="connsiteX29" fmla="*/ 73415 w 386145"/>
                <a:gd name="connsiteY29" fmla="*/ 449685 h 539801"/>
                <a:gd name="connsiteX30" fmla="*/ 36707 w 386145"/>
                <a:gd name="connsiteY30" fmla="*/ 486393 h 539801"/>
                <a:gd name="connsiteX31" fmla="*/ 0 w 386145"/>
                <a:gd name="connsiteY31" fmla="*/ 449685 h 539801"/>
                <a:gd name="connsiteX32" fmla="*/ 0 w 386145"/>
                <a:gd name="connsiteY32" fmla="*/ 317371 h 539801"/>
                <a:gd name="connsiteX33" fmla="*/ 0 w 386145"/>
                <a:gd name="connsiteY33" fmla="*/ 237172 h 539801"/>
                <a:gd name="connsiteX34" fmla="*/ 0 w 386145"/>
                <a:gd name="connsiteY34" fmla="*/ 155150 h 539801"/>
                <a:gd name="connsiteX35" fmla="*/ 155150 w 386145"/>
                <a:gd name="connsiteY35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05829 w 359976"/>
                <a:gd name="connsiteY4" fmla="*/ 56198 h 539801"/>
                <a:gd name="connsiteX5" fmla="*/ 338109 w 359976"/>
                <a:gd name="connsiteY5" fmla="*/ 80190 h 539801"/>
                <a:gd name="connsiteX6" fmla="*/ 359976 w 359976"/>
                <a:gd name="connsiteY6" fmla="*/ 221479 h 539801"/>
                <a:gd name="connsiteX7" fmla="*/ 341285 w 359976"/>
                <a:gd name="connsiteY7" fmla="*/ 228085 h 539801"/>
                <a:gd name="connsiteX8" fmla="*/ 341285 w 359976"/>
                <a:gd name="connsiteY8" fmla="*/ 329920 h 539801"/>
                <a:gd name="connsiteX9" fmla="*/ 341350 w 359976"/>
                <a:gd name="connsiteY9" fmla="*/ 330078 h 539801"/>
                <a:gd name="connsiteX10" fmla="*/ 341350 w 359976"/>
                <a:gd name="connsiteY10" fmla="*/ 407676 h 539801"/>
                <a:gd name="connsiteX11" fmla="*/ 304509 w 359976"/>
                <a:gd name="connsiteY11" fmla="*/ 444517 h 539801"/>
                <a:gd name="connsiteX12" fmla="*/ 267668 w 359976"/>
                <a:gd name="connsiteY12" fmla="*/ 407676 h 539801"/>
                <a:gd name="connsiteX13" fmla="*/ 267668 w 359976"/>
                <a:gd name="connsiteY13" fmla="*/ 335939 h 539801"/>
                <a:gd name="connsiteX14" fmla="*/ 267668 w 359976"/>
                <a:gd name="connsiteY14" fmla="*/ 330078 h 539801"/>
                <a:gd name="connsiteX15" fmla="*/ 267668 w 359976"/>
                <a:gd name="connsiteY15" fmla="*/ 317371 h 539801"/>
                <a:gd name="connsiteX16" fmla="*/ 250450 w 359976"/>
                <a:gd name="connsiteY16" fmla="*/ 317371 h 539801"/>
                <a:gd name="connsiteX17" fmla="*/ 250450 w 359976"/>
                <a:gd name="connsiteY17" fmla="*/ 488580 h 539801"/>
                <a:gd name="connsiteX18" fmla="*/ 217091 w 359976"/>
                <a:gd name="connsiteY18" fmla="*/ 521940 h 539801"/>
                <a:gd name="connsiteX19" fmla="*/ 217091 w 359976"/>
                <a:gd name="connsiteY19" fmla="*/ 521939 h 539801"/>
                <a:gd name="connsiteX20" fmla="*/ 183732 w 359976"/>
                <a:gd name="connsiteY20" fmla="*/ 488580 h 539801"/>
                <a:gd name="connsiteX21" fmla="*/ 183732 w 359976"/>
                <a:gd name="connsiteY21" fmla="*/ 317371 h 539801"/>
                <a:gd name="connsiteX22" fmla="*/ 163010 w 359976"/>
                <a:gd name="connsiteY22" fmla="*/ 317371 h 539801"/>
                <a:gd name="connsiteX23" fmla="*/ 163010 w 359976"/>
                <a:gd name="connsiteY23" fmla="*/ 504069 h 539801"/>
                <a:gd name="connsiteX24" fmla="*/ 127278 w 359976"/>
                <a:gd name="connsiteY24" fmla="*/ 539801 h 539801"/>
                <a:gd name="connsiteX25" fmla="*/ 91545 w 359976"/>
                <a:gd name="connsiteY25" fmla="*/ 504069 h 539801"/>
                <a:gd name="connsiteX26" fmla="*/ 91545 w 359976"/>
                <a:gd name="connsiteY26" fmla="*/ 317371 h 539801"/>
                <a:gd name="connsiteX27" fmla="*/ 73415 w 359976"/>
                <a:gd name="connsiteY27" fmla="*/ 317371 h 539801"/>
                <a:gd name="connsiteX28" fmla="*/ 73415 w 359976"/>
                <a:gd name="connsiteY28" fmla="*/ 449685 h 539801"/>
                <a:gd name="connsiteX29" fmla="*/ 36707 w 359976"/>
                <a:gd name="connsiteY29" fmla="*/ 486393 h 539801"/>
                <a:gd name="connsiteX30" fmla="*/ 0 w 359976"/>
                <a:gd name="connsiteY30" fmla="*/ 449685 h 539801"/>
                <a:gd name="connsiteX31" fmla="*/ 0 w 359976"/>
                <a:gd name="connsiteY31" fmla="*/ 317371 h 539801"/>
                <a:gd name="connsiteX32" fmla="*/ 0 w 359976"/>
                <a:gd name="connsiteY32" fmla="*/ 237172 h 539801"/>
                <a:gd name="connsiteX33" fmla="*/ 0 w 359976"/>
                <a:gd name="connsiteY33" fmla="*/ 155150 h 539801"/>
                <a:gd name="connsiteX34" fmla="*/ 155150 w 359976"/>
                <a:gd name="connsiteY34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05829 w 359976"/>
                <a:gd name="connsiteY4" fmla="*/ 56198 h 539801"/>
                <a:gd name="connsiteX5" fmla="*/ 338109 w 359976"/>
                <a:gd name="connsiteY5" fmla="*/ 80190 h 539801"/>
                <a:gd name="connsiteX6" fmla="*/ 359976 w 359976"/>
                <a:gd name="connsiteY6" fmla="*/ 221479 h 539801"/>
                <a:gd name="connsiteX7" fmla="*/ 341285 w 359976"/>
                <a:gd name="connsiteY7" fmla="*/ 329920 h 539801"/>
                <a:gd name="connsiteX8" fmla="*/ 341350 w 359976"/>
                <a:gd name="connsiteY8" fmla="*/ 330078 h 539801"/>
                <a:gd name="connsiteX9" fmla="*/ 341350 w 359976"/>
                <a:gd name="connsiteY9" fmla="*/ 407676 h 539801"/>
                <a:gd name="connsiteX10" fmla="*/ 304509 w 359976"/>
                <a:gd name="connsiteY10" fmla="*/ 444517 h 539801"/>
                <a:gd name="connsiteX11" fmla="*/ 267668 w 359976"/>
                <a:gd name="connsiteY11" fmla="*/ 407676 h 539801"/>
                <a:gd name="connsiteX12" fmla="*/ 267668 w 359976"/>
                <a:gd name="connsiteY12" fmla="*/ 335939 h 539801"/>
                <a:gd name="connsiteX13" fmla="*/ 267668 w 359976"/>
                <a:gd name="connsiteY13" fmla="*/ 330078 h 539801"/>
                <a:gd name="connsiteX14" fmla="*/ 267668 w 359976"/>
                <a:gd name="connsiteY14" fmla="*/ 317371 h 539801"/>
                <a:gd name="connsiteX15" fmla="*/ 250450 w 359976"/>
                <a:gd name="connsiteY15" fmla="*/ 317371 h 539801"/>
                <a:gd name="connsiteX16" fmla="*/ 250450 w 359976"/>
                <a:gd name="connsiteY16" fmla="*/ 488580 h 539801"/>
                <a:gd name="connsiteX17" fmla="*/ 217091 w 359976"/>
                <a:gd name="connsiteY17" fmla="*/ 521940 h 539801"/>
                <a:gd name="connsiteX18" fmla="*/ 217091 w 359976"/>
                <a:gd name="connsiteY18" fmla="*/ 521939 h 539801"/>
                <a:gd name="connsiteX19" fmla="*/ 183732 w 359976"/>
                <a:gd name="connsiteY19" fmla="*/ 488580 h 539801"/>
                <a:gd name="connsiteX20" fmla="*/ 183732 w 359976"/>
                <a:gd name="connsiteY20" fmla="*/ 317371 h 539801"/>
                <a:gd name="connsiteX21" fmla="*/ 163010 w 359976"/>
                <a:gd name="connsiteY21" fmla="*/ 317371 h 539801"/>
                <a:gd name="connsiteX22" fmla="*/ 163010 w 359976"/>
                <a:gd name="connsiteY22" fmla="*/ 504069 h 539801"/>
                <a:gd name="connsiteX23" fmla="*/ 127278 w 359976"/>
                <a:gd name="connsiteY23" fmla="*/ 539801 h 539801"/>
                <a:gd name="connsiteX24" fmla="*/ 91545 w 359976"/>
                <a:gd name="connsiteY24" fmla="*/ 504069 h 539801"/>
                <a:gd name="connsiteX25" fmla="*/ 91545 w 359976"/>
                <a:gd name="connsiteY25" fmla="*/ 317371 h 539801"/>
                <a:gd name="connsiteX26" fmla="*/ 73415 w 359976"/>
                <a:gd name="connsiteY26" fmla="*/ 317371 h 539801"/>
                <a:gd name="connsiteX27" fmla="*/ 73415 w 359976"/>
                <a:gd name="connsiteY27" fmla="*/ 449685 h 539801"/>
                <a:gd name="connsiteX28" fmla="*/ 36707 w 359976"/>
                <a:gd name="connsiteY28" fmla="*/ 486393 h 539801"/>
                <a:gd name="connsiteX29" fmla="*/ 0 w 359976"/>
                <a:gd name="connsiteY29" fmla="*/ 449685 h 539801"/>
                <a:gd name="connsiteX30" fmla="*/ 0 w 359976"/>
                <a:gd name="connsiteY30" fmla="*/ 317371 h 539801"/>
                <a:gd name="connsiteX31" fmla="*/ 0 w 359976"/>
                <a:gd name="connsiteY31" fmla="*/ 237172 h 539801"/>
                <a:gd name="connsiteX32" fmla="*/ 0 w 359976"/>
                <a:gd name="connsiteY32" fmla="*/ 155150 h 539801"/>
                <a:gd name="connsiteX33" fmla="*/ 155150 w 359976"/>
                <a:gd name="connsiteY33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05829 w 359976"/>
                <a:gd name="connsiteY4" fmla="*/ 56198 h 539801"/>
                <a:gd name="connsiteX5" fmla="*/ 338109 w 359976"/>
                <a:gd name="connsiteY5" fmla="*/ 80190 h 539801"/>
                <a:gd name="connsiteX6" fmla="*/ 359976 w 359976"/>
                <a:gd name="connsiteY6" fmla="*/ 221479 h 539801"/>
                <a:gd name="connsiteX7" fmla="*/ 341285 w 359976"/>
                <a:gd name="connsiteY7" fmla="*/ 329920 h 539801"/>
                <a:gd name="connsiteX8" fmla="*/ 341350 w 359976"/>
                <a:gd name="connsiteY8" fmla="*/ 330078 h 539801"/>
                <a:gd name="connsiteX9" fmla="*/ 341350 w 359976"/>
                <a:gd name="connsiteY9" fmla="*/ 407676 h 539801"/>
                <a:gd name="connsiteX10" fmla="*/ 297105 w 359976"/>
                <a:gd name="connsiteY10" fmla="*/ 480274 h 539801"/>
                <a:gd name="connsiteX11" fmla="*/ 267668 w 359976"/>
                <a:gd name="connsiteY11" fmla="*/ 407676 h 539801"/>
                <a:gd name="connsiteX12" fmla="*/ 267668 w 359976"/>
                <a:gd name="connsiteY12" fmla="*/ 335939 h 539801"/>
                <a:gd name="connsiteX13" fmla="*/ 267668 w 359976"/>
                <a:gd name="connsiteY13" fmla="*/ 330078 h 539801"/>
                <a:gd name="connsiteX14" fmla="*/ 267668 w 359976"/>
                <a:gd name="connsiteY14" fmla="*/ 317371 h 539801"/>
                <a:gd name="connsiteX15" fmla="*/ 250450 w 359976"/>
                <a:gd name="connsiteY15" fmla="*/ 317371 h 539801"/>
                <a:gd name="connsiteX16" fmla="*/ 250450 w 359976"/>
                <a:gd name="connsiteY16" fmla="*/ 488580 h 539801"/>
                <a:gd name="connsiteX17" fmla="*/ 217091 w 359976"/>
                <a:gd name="connsiteY17" fmla="*/ 521940 h 539801"/>
                <a:gd name="connsiteX18" fmla="*/ 217091 w 359976"/>
                <a:gd name="connsiteY18" fmla="*/ 521939 h 539801"/>
                <a:gd name="connsiteX19" fmla="*/ 183732 w 359976"/>
                <a:gd name="connsiteY19" fmla="*/ 488580 h 539801"/>
                <a:gd name="connsiteX20" fmla="*/ 183732 w 359976"/>
                <a:gd name="connsiteY20" fmla="*/ 317371 h 539801"/>
                <a:gd name="connsiteX21" fmla="*/ 163010 w 359976"/>
                <a:gd name="connsiteY21" fmla="*/ 317371 h 539801"/>
                <a:gd name="connsiteX22" fmla="*/ 163010 w 359976"/>
                <a:gd name="connsiteY22" fmla="*/ 504069 h 539801"/>
                <a:gd name="connsiteX23" fmla="*/ 127278 w 359976"/>
                <a:gd name="connsiteY23" fmla="*/ 539801 h 539801"/>
                <a:gd name="connsiteX24" fmla="*/ 91545 w 359976"/>
                <a:gd name="connsiteY24" fmla="*/ 504069 h 539801"/>
                <a:gd name="connsiteX25" fmla="*/ 91545 w 359976"/>
                <a:gd name="connsiteY25" fmla="*/ 317371 h 539801"/>
                <a:gd name="connsiteX26" fmla="*/ 73415 w 359976"/>
                <a:gd name="connsiteY26" fmla="*/ 317371 h 539801"/>
                <a:gd name="connsiteX27" fmla="*/ 73415 w 359976"/>
                <a:gd name="connsiteY27" fmla="*/ 449685 h 539801"/>
                <a:gd name="connsiteX28" fmla="*/ 36707 w 359976"/>
                <a:gd name="connsiteY28" fmla="*/ 486393 h 539801"/>
                <a:gd name="connsiteX29" fmla="*/ 0 w 359976"/>
                <a:gd name="connsiteY29" fmla="*/ 449685 h 539801"/>
                <a:gd name="connsiteX30" fmla="*/ 0 w 359976"/>
                <a:gd name="connsiteY30" fmla="*/ 317371 h 539801"/>
                <a:gd name="connsiteX31" fmla="*/ 0 w 359976"/>
                <a:gd name="connsiteY31" fmla="*/ 237172 h 539801"/>
                <a:gd name="connsiteX32" fmla="*/ 0 w 359976"/>
                <a:gd name="connsiteY32" fmla="*/ 155150 h 539801"/>
                <a:gd name="connsiteX33" fmla="*/ 155150 w 359976"/>
                <a:gd name="connsiteY33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05829 w 359976"/>
                <a:gd name="connsiteY4" fmla="*/ 56198 h 539801"/>
                <a:gd name="connsiteX5" fmla="*/ 359976 w 359976"/>
                <a:gd name="connsiteY5" fmla="*/ 221479 h 539801"/>
                <a:gd name="connsiteX6" fmla="*/ 341285 w 359976"/>
                <a:gd name="connsiteY6" fmla="*/ 329920 h 539801"/>
                <a:gd name="connsiteX7" fmla="*/ 341350 w 359976"/>
                <a:gd name="connsiteY7" fmla="*/ 330078 h 539801"/>
                <a:gd name="connsiteX8" fmla="*/ 341350 w 359976"/>
                <a:gd name="connsiteY8" fmla="*/ 407676 h 539801"/>
                <a:gd name="connsiteX9" fmla="*/ 297105 w 359976"/>
                <a:gd name="connsiteY9" fmla="*/ 480274 h 539801"/>
                <a:gd name="connsiteX10" fmla="*/ 267668 w 359976"/>
                <a:gd name="connsiteY10" fmla="*/ 407676 h 539801"/>
                <a:gd name="connsiteX11" fmla="*/ 267668 w 359976"/>
                <a:gd name="connsiteY11" fmla="*/ 335939 h 539801"/>
                <a:gd name="connsiteX12" fmla="*/ 267668 w 359976"/>
                <a:gd name="connsiteY12" fmla="*/ 330078 h 539801"/>
                <a:gd name="connsiteX13" fmla="*/ 267668 w 359976"/>
                <a:gd name="connsiteY13" fmla="*/ 317371 h 539801"/>
                <a:gd name="connsiteX14" fmla="*/ 250450 w 359976"/>
                <a:gd name="connsiteY14" fmla="*/ 317371 h 539801"/>
                <a:gd name="connsiteX15" fmla="*/ 250450 w 359976"/>
                <a:gd name="connsiteY15" fmla="*/ 488580 h 539801"/>
                <a:gd name="connsiteX16" fmla="*/ 217091 w 359976"/>
                <a:gd name="connsiteY16" fmla="*/ 521940 h 539801"/>
                <a:gd name="connsiteX17" fmla="*/ 217091 w 359976"/>
                <a:gd name="connsiteY17" fmla="*/ 521939 h 539801"/>
                <a:gd name="connsiteX18" fmla="*/ 183732 w 359976"/>
                <a:gd name="connsiteY18" fmla="*/ 488580 h 539801"/>
                <a:gd name="connsiteX19" fmla="*/ 183732 w 359976"/>
                <a:gd name="connsiteY19" fmla="*/ 317371 h 539801"/>
                <a:gd name="connsiteX20" fmla="*/ 163010 w 359976"/>
                <a:gd name="connsiteY20" fmla="*/ 317371 h 539801"/>
                <a:gd name="connsiteX21" fmla="*/ 163010 w 359976"/>
                <a:gd name="connsiteY21" fmla="*/ 504069 h 539801"/>
                <a:gd name="connsiteX22" fmla="*/ 127278 w 359976"/>
                <a:gd name="connsiteY22" fmla="*/ 539801 h 539801"/>
                <a:gd name="connsiteX23" fmla="*/ 91545 w 359976"/>
                <a:gd name="connsiteY23" fmla="*/ 504069 h 539801"/>
                <a:gd name="connsiteX24" fmla="*/ 91545 w 359976"/>
                <a:gd name="connsiteY24" fmla="*/ 317371 h 539801"/>
                <a:gd name="connsiteX25" fmla="*/ 73415 w 359976"/>
                <a:gd name="connsiteY25" fmla="*/ 317371 h 539801"/>
                <a:gd name="connsiteX26" fmla="*/ 73415 w 359976"/>
                <a:gd name="connsiteY26" fmla="*/ 449685 h 539801"/>
                <a:gd name="connsiteX27" fmla="*/ 36707 w 359976"/>
                <a:gd name="connsiteY27" fmla="*/ 486393 h 539801"/>
                <a:gd name="connsiteX28" fmla="*/ 0 w 359976"/>
                <a:gd name="connsiteY28" fmla="*/ 449685 h 539801"/>
                <a:gd name="connsiteX29" fmla="*/ 0 w 359976"/>
                <a:gd name="connsiteY29" fmla="*/ 317371 h 539801"/>
                <a:gd name="connsiteX30" fmla="*/ 0 w 359976"/>
                <a:gd name="connsiteY30" fmla="*/ 237172 h 539801"/>
                <a:gd name="connsiteX31" fmla="*/ 0 w 359976"/>
                <a:gd name="connsiteY31" fmla="*/ 155150 h 539801"/>
                <a:gd name="connsiteX32" fmla="*/ 155150 w 359976"/>
                <a:gd name="connsiteY32" fmla="*/ 0 h 539801"/>
                <a:gd name="connsiteX0" fmla="*/ 155150 w 359976"/>
                <a:gd name="connsiteY0" fmla="*/ 0 h 539801"/>
                <a:gd name="connsiteX1" fmla="*/ 180607 w 359976"/>
                <a:gd name="connsiteY1" fmla="*/ 0 h 539801"/>
                <a:gd name="connsiteX2" fmla="*/ 290315 w 359976"/>
                <a:gd name="connsiteY2" fmla="*/ 45443 h 539801"/>
                <a:gd name="connsiteX3" fmla="*/ 297252 w 359976"/>
                <a:gd name="connsiteY3" fmla="*/ 55732 h 539801"/>
                <a:gd name="connsiteX4" fmla="*/ 359976 w 359976"/>
                <a:gd name="connsiteY4" fmla="*/ 221479 h 539801"/>
                <a:gd name="connsiteX5" fmla="*/ 341285 w 359976"/>
                <a:gd name="connsiteY5" fmla="*/ 329920 h 539801"/>
                <a:gd name="connsiteX6" fmla="*/ 341350 w 359976"/>
                <a:gd name="connsiteY6" fmla="*/ 330078 h 539801"/>
                <a:gd name="connsiteX7" fmla="*/ 341350 w 359976"/>
                <a:gd name="connsiteY7" fmla="*/ 407676 h 539801"/>
                <a:gd name="connsiteX8" fmla="*/ 297105 w 359976"/>
                <a:gd name="connsiteY8" fmla="*/ 480274 h 539801"/>
                <a:gd name="connsiteX9" fmla="*/ 267668 w 359976"/>
                <a:gd name="connsiteY9" fmla="*/ 407676 h 539801"/>
                <a:gd name="connsiteX10" fmla="*/ 267668 w 359976"/>
                <a:gd name="connsiteY10" fmla="*/ 335939 h 539801"/>
                <a:gd name="connsiteX11" fmla="*/ 267668 w 359976"/>
                <a:gd name="connsiteY11" fmla="*/ 330078 h 539801"/>
                <a:gd name="connsiteX12" fmla="*/ 267668 w 359976"/>
                <a:gd name="connsiteY12" fmla="*/ 317371 h 539801"/>
                <a:gd name="connsiteX13" fmla="*/ 250450 w 359976"/>
                <a:gd name="connsiteY13" fmla="*/ 317371 h 539801"/>
                <a:gd name="connsiteX14" fmla="*/ 250450 w 359976"/>
                <a:gd name="connsiteY14" fmla="*/ 488580 h 539801"/>
                <a:gd name="connsiteX15" fmla="*/ 217091 w 359976"/>
                <a:gd name="connsiteY15" fmla="*/ 521940 h 539801"/>
                <a:gd name="connsiteX16" fmla="*/ 217091 w 359976"/>
                <a:gd name="connsiteY16" fmla="*/ 521939 h 539801"/>
                <a:gd name="connsiteX17" fmla="*/ 183732 w 359976"/>
                <a:gd name="connsiteY17" fmla="*/ 488580 h 539801"/>
                <a:gd name="connsiteX18" fmla="*/ 183732 w 359976"/>
                <a:gd name="connsiteY18" fmla="*/ 317371 h 539801"/>
                <a:gd name="connsiteX19" fmla="*/ 163010 w 359976"/>
                <a:gd name="connsiteY19" fmla="*/ 317371 h 539801"/>
                <a:gd name="connsiteX20" fmla="*/ 163010 w 359976"/>
                <a:gd name="connsiteY20" fmla="*/ 504069 h 539801"/>
                <a:gd name="connsiteX21" fmla="*/ 127278 w 359976"/>
                <a:gd name="connsiteY21" fmla="*/ 539801 h 539801"/>
                <a:gd name="connsiteX22" fmla="*/ 91545 w 359976"/>
                <a:gd name="connsiteY22" fmla="*/ 504069 h 539801"/>
                <a:gd name="connsiteX23" fmla="*/ 91545 w 359976"/>
                <a:gd name="connsiteY23" fmla="*/ 317371 h 539801"/>
                <a:gd name="connsiteX24" fmla="*/ 73415 w 359976"/>
                <a:gd name="connsiteY24" fmla="*/ 317371 h 539801"/>
                <a:gd name="connsiteX25" fmla="*/ 73415 w 359976"/>
                <a:gd name="connsiteY25" fmla="*/ 449685 h 539801"/>
                <a:gd name="connsiteX26" fmla="*/ 36707 w 359976"/>
                <a:gd name="connsiteY26" fmla="*/ 486393 h 539801"/>
                <a:gd name="connsiteX27" fmla="*/ 0 w 359976"/>
                <a:gd name="connsiteY27" fmla="*/ 449685 h 539801"/>
                <a:gd name="connsiteX28" fmla="*/ 0 w 359976"/>
                <a:gd name="connsiteY28" fmla="*/ 317371 h 539801"/>
                <a:gd name="connsiteX29" fmla="*/ 0 w 359976"/>
                <a:gd name="connsiteY29" fmla="*/ 237172 h 539801"/>
                <a:gd name="connsiteX30" fmla="*/ 0 w 359976"/>
                <a:gd name="connsiteY30" fmla="*/ 155150 h 539801"/>
                <a:gd name="connsiteX31" fmla="*/ 155150 w 359976"/>
                <a:gd name="connsiteY31" fmla="*/ 0 h 539801"/>
                <a:gd name="connsiteX0" fmla="*/ 155150 w 359996"/>
                <a:gd name="connsiteY0" fmla="*/ 0 h 539801"/>
                <a:gd name="connsiteX1" fmla="*/ 180607 w 359996"/>
                <a:gd name="connsiteY1" fmla="*/ 0 h 539801"/>
                <a:gd name="connsiteX2" fmla="*/ 290315 w 359996"/>
                <a:gd name="connsiteY2" fmla="*/ 45443 h 539801"/>
                <a:gd name="connsiteX3" fmla="*/ 297252 w 359996"/>
                <a:gd name="connsiteY3" fmla="*/ 55732 h 539801"/>
                <a:gd name="connsiteX4" fmla="*/ 359976 w 359996"/>
                <a:gd name="connsiteY4" fmla="*/ 221479 h 539801"/>
                <a:gd name="connsiteX5" fmla="*/ 341285 w 359996"/>
                <a:gd name="connsiteY5" fmla="*/ 329920 h 539801"/>
                <a:gd name="connsiteX6" fmla="*/ 341350 w 359996"/>
                <a:gd name="connsiteY6" fmla="*/ 330078 h 539801"/>
                <a:gd name="connsiteX7" fmla="*/ 341350 w 359996"/>
                <a:gd name="connsiteY7" fmla="*/ 407676 h 539801"/>
                <a:gd name="connsiteX8" fmla="*/ 297105 w 359996"/>
                <a:gd name="connsiteY8" fmla="*/ 480274 h 539801"/>
                <a:gd name="connsiteX9" fmla="*/ 267668 w 359996"/>
                <a:gd name="connsiteY9" fmla="*/ 407676 h 539801"/>
                <a:gd name="connsiteX10" fmla="*/ 267668 w 359996"/>
                <a:gd name="connsiteY10" fmla="*/ 335939 h 539801"/>
                <a:gd name="connsiteX11" fmla="*/ 267668 w 359996"/>
                <a:gd name="connsiteY11" fmla="*/ 330078 h 539801"/>
                <a:gd name="connsiteX12" fmla="*/ 267668 w 359996"/>
                <a:gd name="connsiteY12" fmla="*/ 317371 h 539801"/>
                <a:gd name="connsiteX13" fmla="*/ 250450 w 359996"/>
                <a:gd name="connsiteY13" fmla="*/ 317371 h 539801"/>
                <a:gd name="connsiteX14" fmla="*/ 250450 w 359996"/>
                <a:gd name="connsiteY14" fmla="*/ 488580 h 539801"/>
                <a:gd name="connsiteX15" fmla="*/ 217091 w 359996"/>
                <a:gd name="connsiteY15" fmla="*/ 521940 h 539801"/>
                <a:gd name="connsiteX16" fmla="*/ 217091 w 359996"/>
                <a:gd name="connsiteY16" fmla="*/ 521939 h 539801"/>
                <a:gd name="connsiteX17" fmla="*/ 183732 w 359996"/>
                <a:gd name="connsiteY17" fmla="*/ 488580 h 539801"/>
                <a:gd name="connsiteX18" fmla="*/ 183732 w 359996"/>
                <a:gd name="connsiteY18" fmla="*/ 317371 h 539801"/>
                <a:gd name="connsiteX19" fmla="*/ 163010 w 359996"/>
                <a:gd name="connsiteY19" fmla="*/ 317371 h 539801"/>
                <a:gd name="connsiteX20" fmla="*/ 163010 w 359996"/>
                <a:gd name="connsiteY20" fmla="*/ 504069 h 539801"/>
                <a:gd name="connsiteX21" fmla="*/ 127278 w 359996"/>
                <a:gd name="connsiteY21" fmla="*/ 539801 h 539801"/>
                <a:gd name="connsiteX22" fmla="*/ 91545 w 359996"/>
                <a:gd name="connsiteY22" fmla="*/ 504069 h 539801"/>
                <a:gd name="connsiteX23" fmla="*/ 91545 w 359996"/>
                <a:gd name="connsiteY23" fmla="*/ 317371 h 539801"/>
                <a:gd name="connsiteX24" fmla="*/ 73415 w 359996"/>
                <a:gd name="connsiteY24" fmla="*/ 317371 h 539801"/>
                <a:gd name="connsiteX25" fmla="*/ 73415 w 359996"/>
                <a:gd name="connsiteY25" fmla="*/ 449685 h 539801"/>
                <a:gd name="connsiteX26" fmla="*/ 36707 w 359996"/>
                <a:gd name="connsiteY26" fmla="*/ 486393 h 539801"/>
                <a:gd name="connsiteX27" fmla="*/ 0 w 359996"/>
                <a:gd name="connsiteY27" fmla="*/ 449685 h 539801"/>
                <a:gd name="connsiteX28" fmla="*/ 0 w 359996"/>
                <a:gd name="connsiteY28" fmla="*/ 317371 h 539801"/>
                <a:gd name="connsiteX29" fmla="*/ 0 w 359996"/>
                <a:gd name="connsiteY29" fmla="*/ 237172 h 539801"/>
                <a:gd name="connsiteX30" fmla="*/ 0 w 359996"/>
                <a:gd name="connsiteY30" fmla="*/ 155150 h 539801"/>
                <a:gd name="connsiteX31" fmla="*/ 155150 w 359996"/>
                <a:gd name="connsiteY31" fmla="*/ 0 h 539801"/>
                <a:gd name="connsiteX0" fmla="*/ 155150 w 356496"/>
                <a:gd name="connsiteY0" fmla="*/ 0 h 539801"/>
                <a:gd name="connsiteX1" fmla="*/ 180607 w 356496"/>
                <a:gd name="connsiteY1" fmla="*/ 0 h 539801"/>
                <a:gd name="connsiteX2" fmla="*/ 290315 w 356496"/>
                <a:gd name="connsiteY2" fmla="*/ 45443 h 539801"/>
                <a:gd name="connsiteX3" fmla="*/ 297252 w 356496"/>
                <a:gd name="connsiteY3" fmla="*/ 55732 h 539801"/>
                <a:gd name="connsiteX4" fmla="*/ 356474 w 356496"/>
                <a:gd name="connsiteY4" fmla="*/ 193176 h 539801"/>
                <a:gd name="connsiteX5" fmla="*/ 341285 w 356496"/>
                <a:gd name="connsiteY5" fmla="*/ 329920 h 539801"/>
                <a:gd name="connsiteX6" fmla="*/ 341350 w 356496"/>
                <a:gd name="connsiteY6" fmla="*/ 330078 h 539801"/>
                <a:gd name="connsiteX7" fmla="*/ 341350 w 356496"/>
                <a:gd name="connsiteY7" fmla="*/ 407676 h 539801"/>
                <a:gd name="connsiteX8" fmla="*/ 297105 w 356496"/>
                <a:gd name="connsiteY8" fmla="*/ 480274 h 539801"/>
                <a:gd name="connsiteX9" fmla="*/ 267668 w 356496"/>
                <a:gd name="connsiteY9" fmla="*/ 407676 h 539801"/>
                <a:gd name="connsiteX10" fmla="*/ 267668 w 356496"/>
                <a:gd name="connsiteY10" fmla="*/ 335939 h 539801"/>
                <a:gd name="connsiteX11" fmla="*/ 267668 w 356496"/>
                <a:gd name="connsiteY11" fmla="*/ 330078 h 539801"/>
                <a:gd name="connsiteX12" fmla="*/ 267668 w 356496"/>
                <a:gd name="connsiteY12" fmla="*/ 317371 h 539801"/>
                <a:gd name="connsiteX13" fmla="*/ 250450 w 356496"/>
                <a:gd name="connsiteY13" fmla="*/ 317371 h 539801"/>
                <a:gd name="connsiteX14" fmla="*/ 250450 w 356496"/>
                <a:gd name="connsiteY14" fmla="*/ 488580 h 539801"/>
                <a:gd name="connsiteX15" fmla="*/ 217091 w 356496"/>
                <a:gd name="connsiteY15" fmla="*/ 521940 h 539801"/>
                <a:gd name="connsiteX16" fmla="*/ 217091 w 356496"/>
                <a:gd name="connsiteY16" fmla="*/ 521939 h 539801"/>
                <a:gd name="connsiteX17" fmla="*/ 183732 w 356496"/>
                <a:gd name="connsiteY17" fmla="*/ 488580 h 539801"/>
                <a:gd name="connsiteX18" fmla="*/ 183732 w 356496"/>
                <a:gd name="connsiteY18" fmla="*/ 317371 h 539801"/>
                <a:gd name="connsiteX19" fmla="*/ 163010 w 356496"/>
                <a:gd name="connsiteY19" fmla="*/ 317371 h 539801"/>
                <a:gd name="connsiteX20" fmla="*/ 163010 w 356496"/>
                <a:gd name="connsiteY20" fmla="*/ 504069 h 539801"/>
                <a:gd name="connsiteX21" fmla="*/ 127278 w 356496"/>
                <a:gd name="connsiteY21" fmla="*/ 539801 h 539801"/>
                <a:gd name="connsiteX22" fmla="*/ 91545 w 356496"/>
                <a:gd name="connsiteY22" fmla="*/ 504069 h 539801"/>
                <a:gd name="connsiteX23" fmla="*/ 91545 w 356496"/>
                <a:gd name="connsiteY23" fmla="*/ 317371 h 539801"/>
                <a:gd name="connsiteX24" fmla="*/ 73415 w 356496"/>
                <a:gd name="connsiteY24" fmla="*/ 317371 h 539801"/>
                <a:gd name="connsiteX25" fmla="*/ 73415 w 356496"/>
                <a:gd name="connsiteY25" fmla="*/ 449685 h 539801"/>
                <a:gd name="connsiteX26" fmla="*/ 36707 w 356496"/>
                <a:gd name="connsiteY26" fmla="*/ 486393 h 539801"/>
                <a:gd name="connsiteX27" fmla="*/ 0 w 356496"/>
                <a:gd name="connsiteY27" fmla="*/ 449685 h 539801"/>
                <a:gd name="connsiteX28" fmla="*/ 0 w 356496"/>
                <a:gd name="connsiteY28" fmla="*/ 317371 h 539801"/>
                <a:gd name="connsiteX29" fmla="*/ 0 w 356496"/>
                <a:gd name="connsiteY29" fmla="*/ 237172 h 539801"/>
                <a:gd name="connsiteX30" fmla="*/ 0 w 356496"/>
                <a:gd name="connsiteY30" fmla="*/ 155150 h 539801"/>
                <a:gd name="connsiteX31" fmla="*/ 155150 w 356496"/>
                <a:gd name="connsiteY31" fmla="*/ 0 h 539801"/>
                <a:gd name="connsiteX0" fmla="*/ 155150 w 344228"/>
                <a:gd name="connsiteY0" fmla="*/ 0 h 539801"/>
                <a:gd name="connsiteX1" fmla="*/ 180607 w 344228"/>
                <a:gd name="connsiteY1" fmla="*/ 0 h 539801"/>
                <a:gd name="connsiteX2" fmla="*/ 290315 w 344228"/>
                <a:gd name="connsiteY2" fmla="*/ 45443 h 539801"/>
                <a:gd name="connsiteX3" fmla="*/ 297252 w 344228"/>
                <a:gd name="connsiteY3" fmla="*/ 55732 h 539801"/>
                <a:gd name="connsiteX4" fmla="*/ 342844 w 344228"/>
                <a:gd name="connsiteY4" fmla="*/ 202496 h 539801"/>
                <a:gd name="connsiteX5" fmla="*/ 341285 w 344228"/>
                <a:gd name="connsiteY5" fmla="*/ 329920 h 539801"/>
                <a:gd name="connsiteX6" fmla="*/ 341350 w 344228"/>
                <a:gd name="connsiteY6" fmla="*/ 330078 h 539801"/>
                <a:gd name="connsiteX7" fmla="*/ 341350 w 344228"/>
                <a:gd name="connsiteY7" fmla="*/ 407676 h 539801"/>
                <a:gd name="connsiteX8" fmla="*/ 297105 w 344228"/>
                <a:gd name="connsiteY8" fmla="*/ 480274 h 539801"/>
                <a:gd name="connsiteX9" fmla="*/ 267668 w 344228"/>
                <a:gd name="connsiteY9" fmla="*/ 407676 h 539801"/>
                <a:gd name="connsiteX10" fmla="*/ 267668 w 344228"/>
                <a:gd name="connsiteY10" fmla="*/ 335939 h 539801"/>
                <a:gd name="connsiteX11" fmla="*/ 267668 w 344228"/>
                <a:gd name="connsiteY11" fmla="*/ 330078 h 539801"/>
                <a:gd name="connsiteX12" fmla="*/ 267668 w 344228"/>
                <a:gd name="connsiteY12" fmla="*/ 317371 h 539801"/>
                <a:gd name="connsiteX13" fmla="*/ 250450 w 344228"/>
                <a:gd name="connsiteY13" fmla="*/ 317371 h 539801"/>
                <a:gd name="connsiteX14" fmla="*/ 250450 w 344228"/>
                <a:gd name="connsiteY14" fmla="*/ 488580 h 539801"/>
                <a:gd name="connsiteX15" fmla="*/ 217091 w 344228"/>
                <a:gd name="connsiteY15" fmla="*/ 521940 h 539801"/>
                <a:gd name="connsiteX16" fmla="*/ 217091 w 344228"/>
                <a:gd name="connsiteY16" fmla="*/ 521939 h 539801"/>
                <a:gd name="connsiteX17" fmla="*/ 183732 w 344228"/>
                <a:gd name="connsiteY17" fmla="*/ 488580 h 539801"/>
                <a:gd name="connsiteX18" fmla="*/ 183732 w 344228"/>
                <a:gd name="connsiteY18" fmla="*/ 317371 h 539801"/>
                <a:gd name="connsiteX19" fmla="*/ 163010 w 344228"/>
                <a:gd name="connsiteY19" fmla="*/ 317371 h 539801"/>
                <a:gd name="connsiteX20" fmla="*/ 163010 w 344228"/>
                <a:gd name="connsiteY20" fmla="*/ 504069 h 539801"/>
                <a:gd name="connsiteX21" fmla="*/ 127278 w 344228"/>
                <a:gd name="connsiteY21" fmla="*/ 539801 h 539801"/>
                <a:gd name="connsiteX22" fmla="*/ 91545 w 344228"/>
                <a:gd name="connsiteY22" fmla="*/ 504069 h 539801"/>
                <a:gd name="connsiteX23" fmla="*/ 91545 w 344228"/>
                <a:gd name="connsiteY23" fmla="*/ 317371 h 539801"/>
                <a:gd name="connsiteX24" fmla="*/ 73415 w 344228"/>
                <a:gd name="connsiteY24" fmla="*/ 317371 h 539801"/>
                <a:gd name="connsiteX25" fmla="*/ 73415 w 344228"/>
                <a:gd name="connsiteY25" fmla="*/ 449685 h 539801"/>
                <a:gd name="connsiteX26" fmla="*/ 36707 w 344228"/>
                <a:gd name="connsiteY26" fmla="*/ 486393 h 539801"/>
                <a:gd name="connsiteX27" fmla="*/ 0 w 344228"/>
                <a:gd name="connsiteY27" fmla="*/ 449685 h 539801"/>
                <a:gd name="connsiteX28" fmla="*/ 0 w 344228"/>
                <a:gd name="connsiteY28" fmla="*/ 317371 h 539801"/>
                <a:gd name="connsiteX29" fmla="*/ 0 w 344228"/>
                <a:gd name="connsiteY29" fmla="*/ 237172 h 539801"/>
                <a:gd name="connsiteX30" fmla="*/ 0 w 344228"/>
                <a:gd name="connsiteY30" fmla="*/ 155150 h 539801"/>
                <a:gd name="connsiteX31" fmla="*/ 155150 w 344228"/>
                <a:gd name="connsiteY31" fmla="*/ 0 h 539801"/>
                <a:gd name="connsiteX0" fmla="*/ 155150 w 352236"/>
                <a:gd name="connsiteY0" fmla="*/ 0 h 539801"/>
                <a:gd name="connsiteX1" fmla="*/ 180607 w 352236"/>
                <a:gd name="connsiteY1" fmla="*/ 0 h 539801"/>
                <a:gd name="connsiteX2" fmla="*/ 290315 w 352236"/>
                <a:gd name="connsiteY2" fmla="*/ 45443 h 539801"/>
                <a:gd name="connsiteX3" fmla="*/ 297252 w 352236"/>
                <a:gd name="connsiteY3" fmla="*/ 55732 h 539801"/>
                <a:gd name="connsiteX4" fmla="*/ 342844 w 352236"/>
                <a:gd name="connsiteY4" fmla="*/ 202496 h 539801"/>
                <a:gd name="connsiteX5" fmla="*/ 341285 w 352236"/>
                <a:gd name="connsiteY5" fmla="*/ 329920 h 539801"/>
                <a:gd name="connsiteX6" fmla="*/ 341350 w 352236"/>
                <a:gd name="connsiteY6" fmla="*/ 330078 h 539801"/>
                <a:gd name="connsiteX7" fmla="*/ 341350 w 352236"/>
                <a:gd name="connsiteY7" fmla="*/ 407676 h 539801"/>
                <a:gd name="connsiteX8" fmla="*/ 297105 w 352236"/>
                <a:gd name="connsiteY8" fmla="*/ 480274 h 539801"/>
                <a:gd name="connsiteX9" fmla="*/ 267668 w 352236"/>
                <a:gd name="connsiteY9" fmla="*/ 407676 h 539801"/>
                <a:gd name="connsiteX10" fmla="*/ 267668 w 352236"/>
                <a:gd name="connsiteY10" fmla="*/ 335939 h 539801"/>
                <a:gd name="connsiteX11" fmla="*/ 267668 w 352236"/>
                <a:gd name="connsiteY11" fmla="*/ 330078 h 539801"/>
                <a:gd name="connsiteX12" fmla="*/ 267668 w 352236"/>
                <a:gd name="connsiteY12" fmla="*/ 317371 h 539801"/>
                <a:gd name="connsiteX13" fmla="*/ 250450 w 352236"/>
                <a:gd name="connsiteY13" fmla="*/ 317371 h 539801"/>
                <a:gd name="connsiteX14" fmla="*/ 250450 w 352236"/>
                <a:gd name="connsiteY14" fmla="*/ 488580 h 539801"/>
                <a:gd name="connsiteX15" fmla="*/ 217091 w 352236"/>
                <a:gd name="connsiteY15" fmla="*/ 521940 h 539801"/>
                <a:gd name="connsiteX16" fmla="*/ 217091 w 352236"/>
                <a:gd name="connsiteY16" fmla="*/ 521939 h 539801"/>
                <a:gd name="connsiteX17" fmla="*/ 183732 w 352236"/>
                <a:gd name="connsiteY17" fmla="*/ 488580 h 539801"/>
                <a:gd name="connsiteX18" fmla="*/ 183732 w 352236"/>
                <a:gd name="connsiteY18" fmla="*/ 317371 h 539801"/>
                <a:gd name="connsiteX19" fmla="*/ 163010 w 352236"/>
                <a:gd name="connsiteY19" fmla="*/ 317371 h 539801"/>
                <a:gd name="connsiteX20" fmla="*/ 163010 w 352236"/>
                <a:gd name="connsiteY20" fmla="*/ 504069 h 539801"/>
                <a:gd name="connsiteX21" fmla="*/ 127278 w 352236"/>
                <a:gd name="connsiteY21" fmla="*/ 539801 h 539801"/>
                <a:gd name="connsiteX22" fmla="*/ 91545 w 352236"/>
                <a:gd name="connsiteY22" fmla="*/ 504069 h 539801"/>
                <a:gd name="connsiteX23" fmla="*/ 91545 w 352236"/>
                <a:gd name="connsiteY23" fmla="*/ 317371 h 539801"/>
                <a:gd name="connsiteX24" fmla="*/ 73415 w 352236"/>
                <a:gd name="connsiteY24" fmla="*/ 317371 h 539801"/>
                <a:gd name="connsiteX25" fmla="*/ 73415 w 352236"/>
                <a:gd name="connsiteY25" fmla="*/ 449685 h 539801"/>
                <a:gd name="connsiteX26" fmla="*/ 36707 w 352236"/>
                <a:gd name="connsiteY26" fmla="*/ 486393 h 539801"/>
                <a:gd name="connsiteX27" fmla="*/ 0 w 352236"/>
                <a:gd name="connsiteY27" fmla="*/ 449685 h 539801"/>
                <a:gd name="connsiteX28" fmla="*/ 0 w 352236"/>
                <a:gd name="connsiteY28" fmla="*/ 317371 h 539801"/>
                <a:gd name="connsiteX29" fmla="*/ 0 w 352236"/>
                <a:gd name="connsiteY29" fmla="*/ 237172 h 539801"/>
                <a:gd name="connsiteX30" fmla="*/ 0 w 352236"/>
                <a:gd name="connsiteY30" fmla="*/ 155150 h 539801"/>
                <a:gd name="connsiteX31" fmla="*/ 155150 w 352236"/>
                <a:gd name="connsiteY31" fmla="*/ 0 h 539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52236" h="539801">
                  <a:moveTo>
                    <a:pt x="155150" y="0"/>
                  </a:moveTo>
                  <a:lnTo>
                    <a:pt x="180607" y="0"/>
                  </a:lnTo>
                  <a:cubicBezTo>
                    <a:pt x="223451" y="0"/>
                    <a:pt x="262239" y="17365"/>
                    <a:pt x="290315" y="45443"/>
                  </a:cubicBezTo>
                  <a:lnTo>
                    <a:pt x="297252" y="55732"/>
                  </a:lnTo>
                  <a:cubicBezTo>
                    <a:pt x="318160" y="110981"/>
                    <a:pt x="324086" y="95898"/>
                    <a:pt x="342844" y="202496"/>
                  </a:cubicBezTo>
                  <a:cubicBezTo>
                    <a:pt x="361602" y="309094"/>
                    <a:pt x="347515" y="293773"/>
                    <a:pt x="341285" y="329920"/>
                  </a:cubicBezTo>
                  <a:cubicBezTo>
                    <a:pt x="341307" y="329973"/>
                    <a:pt x="341328" y="330025"/>
                    <a:pt x="341350" y="330078"/>
                  </a:cubicBezTo>
                  <a:lnTo>
                    <a:pt x="341350" y="407676"/>
                  </a:lnTo>
                  <a:cubicBezTo>
                    <a:pt x="341350" y="428023"/>
                    <a:pt x="317452" y="480274"/>
                    <a:pt x="297105" y="480274"/>
                  </a:cubicBezTo>
                  <a:cubicBezTo>
                    <a:pt x="276758" y="480274"/>
                    <a:pt x="267668" y="428023"/>
                    <a:pt x="267668" y="407676"/>
                  </a:cubicBezTo>
                  <a:lnTo>
                    <a:pt x="267668" y="335939"/>
                  </a:lnTo>
                  <a:lnTo>
                    <a:pt x="267668" y="330078"/>
                  </a:lnTo>
                  <a:lnTo>
                    <a:pt x="267668" y="317371"/>
                  </a:lnTo>
                  <a:lnTo>
                    <a:pt x="250450" y="317371"/>
                  </a:lnTo>
                  <a:lnTo>
                    <a:pt x="250450" y="488580"/>
                  </a:lnTo>
                  <a:cubicBezTo>
                    <a:pt x="250450" y="507005"/>
                    <a:pt x="235515" y="521940"/>
                    <a:pt x="217091" y="521940"/>
                  </a:cubicBezTo>
                  <a:lnTo>
                    <a:pt x="217091" y="521939"/>
                  </a:lnTo>
                  <a:cubicBezTo>
                    <a:pt x="198667" y="521939"/>
                    <a:pt x="183732" y="507004"/>
                    <a:pt x="183732" y="488580"/>
                  </a:cubicBezTo>
                  <a:lnTo>
                    <a:pt x="183732" y="317371"/>
                  </a:lnTo>
                  <a:lnTo>
                    <a:pt x="163010" y="317371"/>
                  </a:lnTo>
                  <a:lnTo>
                    <a:pt x="163010" y="504069"/>
                  </a:lnTo>
                  <a:cubicBezTo>
                    <a:pt x="163010" y="523803"/>
                    <a:pt x="147012" y="539801"/>
                    <a:pt x="127278" y="539801"/>
                  </a:cubicBezTo>
                  <a:cubicBezTo>
                    <a:pt x="107544" y="539801"/>
                    <a:pt x="91545" y="523803"/>
                    <a:pt x="91545" y="504069"/>
                  </a:cubicBezTo>
                  <a:lnTo>
                    <a:pt x="91545" y="317371"/>
                  </a:lnTo>
                  <a:lnTo>
                    <a:pt x="73415" y="317371"/>
                  </a:lnTo>
                  <a:lnTo>
                    <a:pt x="73415" y="449685"/>
                  </a:lnTo>
                  <a:cubicBezTo>
                    <a:pt x="73415" y="469959"/>
                    <a:pt x="56980" y="486393"/>
                    <a:pt x="36707" y="486393"/>
                  </a:cubicBezTo>
                  <a:cubicBezTo>
                    <a:pt x="16434" y="486393"/>
                    <a:pt x="0" y="469959"/>
                    <a:pt x="0" y="449685"/>
                  </a:cubicBezTo>
                  <a:lnTo>
                    <a:pt x="0" y="317371"/>
                  </a:lnTo>
                  <a:lnTo>
                    <a:pt x="0" y="237172"/>
                  </a:lnTo>
                  <a:lnTo>
                    <a:pt x="0" y="155150"/>
                  </a:lnTo>
                  <a:cubicBezTo>
                    <a:pt x="0" y="69463"/>
                    <a:pt x="69463" y="0"/>
                    <a:pt x="1551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13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103</Words>
  <Application>Microsoft Office PowerPoint</Application>
  <PresentationFormat>A4 210 x 297 mm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pptxf88_群馬県をイメージするイラスト</dc:title>
  <dc:subject>pptxf88_群馬県をイメージするイラスト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2021-01-04T07:13:56Z</dcterms:modified>
  <cp:category/>
  <cp:version>1</cp:version>
</cp:coreProperties>
</file>